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38D44-02B7-80EE-0A49-5A95D39FD3A3}" v="1" dt="2021-06-01T07:19:08.131"/>
    <p1510:client id="{AD59E70E-8F7D-414A-BED4-6B320C778146}" v="309" dt="2021-05-31T21:43:23.794"/>
    <p1510:client id="{C77D3009-2A6C-47CB-CE2C-2222ABB59E6F}" v="1" dt="2021-06-01T07:17:1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5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3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22E5265-40E4-4594-921F-80FFAD7D9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7" r="-2" b="14554"/>
          <a:stretch/>
        </p:blipFill>
        <p:spPr>
          <a:xfrm>
            <a:off x="-31960" y="-4383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  <a:ea typeface="+mj-lt"/>
                <a:cs typeface="+mj-lt"/>
              </a:rPr>
              <a:t>Implementarea operatia de extragere de radical de ordin 3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Realizat</a:t>
            </a:r>
            <a:r>
              <a:rPr lang="en-US">
                <a:solidFill>
                  <a:srgbClr val="FFFFFF"/>
                </a:solidFill>
              </a:rPr>
              <a:t> :</a:t>
            </a:r>
            <a:r>
              <a:rPr lang="en-US" err="1">
                <a:solidFill>
                  <a:srgbClr val="FFFFFF"/>
                </a:solidFill>
              </a:rPr>
              <a:t>Țoncu</a:t>
            </a:r>
            <a:r>
              <a:rPr lang="en-US">
                <a:solidFill>
                  <a:srgbClr val="FFFFFF"/>
                </a:solidFill>
              </a:rPr>
              <a:t> Ion,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                 </a:t>
            </a:r>
            <a:r>
              <a:rPr lang="en-US" err="1">
                <a:solidFill>
                  <a:srgbClr val="FFFFFF"/>
                </a:solidFill>
              </a:rPr>
              <a:t>grupa</a:t>
            </a:r>
            <a:r>
              <a:rPr lang="en-US">
                <a:solidFill>
                  <a:srgbClr val="FFFFFF"/>
                </a:solidFill>
              </a:rPr>
              <a:t> 7.2</a:t>
            </a: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143D02C-D704-4EF0-873A-2B7CA130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12" y="2096874"/>
            <a:ext cx="5447370" cy="21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D716-DA62-45C5-9EDE-64AB1904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8408"/>
            <a:ext cx="5037174" cy="2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Finite state machine</a:t>
            </a:r>
          </a:p>
          <a:p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ACEB7BF-F8E5-4078-97E4-4276495F2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0DE932D-2384-4BC2-B7EB-AE6012FA7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193" y="855387"/>
            <a:ext cx="6700967" cy="5232329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581A-696D-475F-BCBD-F45E351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Algoritmul</a:t>
            </a:r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07029A8A-6E9D-4D35-ADB4-FBA97C66D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6149" y="355946"/>
            <a:ext cx="5052404" cy="6309358"/>
          </a:xfr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F12646BE-10E2-49E0-A224-96C49DC4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14" y="3101393"/>
            <a:ext cx="5252224" cy="24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9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665F-91A9-4648-B39B-892FEBA2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690335"/>
            <a:ext cx="5021183" cy="920398"/>
          </a:xfrm>
        </p:spPr>
        <p:txBody>
          <a:bodyPr>
            <a:normAutofit/>
          </a:bodyPr>
          <a:lstStyle/>
          <a:p>
            <a:r>
              <a:rPr lang="en-US"/>
              <a:t>Teste: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778A17E-44B9-4EF5-BA17-B9CFB338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44" y="1069356"/>
            <a:ext cx="2486025" cy="2228850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5C54FF-41B1-415C-ADE7-7FEEE8BE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482" y="1241851"/>
            <a:ext cx="3043353" cy="2032541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3656A5C-0127-459C-9385-12387E7BD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95" y="1554469"/>
            <a:ext cx="2743200" cy="738231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4910F8-0983-43BC-BA4F-A8E5D0A31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95" y="2485154"/>
            <a:ext cx="2743200" cy="809740"/>
          </a:xfrm>
          <a:prstGeom prst="rect">
            <a:avLst/>
          </a:prstGeom>
        </p:spPr>
      </p:pic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910B74-DE16-4289-80C3-058A5C83D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108" y="3820707"/>
            <a:ext cx="2743200" cy="81492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251EA6-8749-4EEF-BDD6-9B05B2EA6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8985" y="3827442"/>
            <a:ext cx="3068444" cy="1414775"/>
          </a:xfrm>
          <a:prstGeom prst="rect">
            <a:avLst/>
          </a:prstGeom>
        </p:spPr>
      </p:pic>
      <p:pic>
        <p:nvPicPr>
          <p:cNvPr id="11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B8A249BE-7375-4FCE-B8EA-3E9894DFC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766" y="3824759"/>
            <a:ext cx="2743200" cy="806824"/>
          </a:xfrm>
          <a:prstGeom prst="rect">
            <a:avLst/>
          </a:prstGeom>
        </p:spPr>
      </p:pic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3EC7E8-1634-4DCF-932A-2E3BCDCDD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66" y="4921561"/>
            <a:ext cx="2743200" cy="7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665F-91A9-4648-B39B-892FEBA2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690335"/>
            <a:ext cx="5021183" cy="920398"/>
          </a:xfrm>
        </p:spPr>
        <p:txBody>
          <a:bodyPr>
            <a:normAutofit/>
          </a:bodyPr>
          <a:lstStyle/>
          <a:p>
            <a:r>
              <a:rPr lang="en-US"/>
              <a:t>Teste:</a:t>
            </a: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3000AB-59B3-452B-B73E-814DE5DE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6" y="1610163"/>
            <a:ext cx="3737517" cy="1007844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895AD68-A209-4F12-ABAB-28C5DDBA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85" y="1614063"/>
            <a:ext cx="3310053" cy="1018631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A97BAF8-A98C-4FBA-BE6F-77C35072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717" y="1353508"/>
            <a:ext cx="2743200" cy="1623373"/>
          </a:xfrm>
          <a:prstGeom prst="rect">
            <a:avLst/>
          </a:prstGeom>
        </p:spPr>
      </p:pic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325488E-AB41-42E0-A159-B5B67A4CE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47" y="2760086"/>
            <a:ext cx="2743200" cy="836023"/>
          </a:xfrm>
          <a:prstGeom prst="rect">
            <a:avLst/>
          </a:prstGeom>
        </p:spPr>
      </p:pic>
      <p:pic>
        <p:nvPicPr>
          <p:cNvPr id="9" name="Picture 9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CD96F935-9FB3-4785-9188-5A2BFA567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5305308"/>
            <a:ext cx="2743200" cy="652116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4FF97DC0-34A0-4DE0-9A42-8C0584C1F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1668" y="4203409"/>
            <a:ext cx="2743200" cy="1350498"/>
          </a:xfrm>
          <a:prstGeom prst="rect">
            <a:avLst/>
          </a:prstGeom>
        </p:spPr>
      </p:pic>
      <p:pic>
        <p:nvPicPr>
          <p:cNvPr id="11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170278C1-0257-4478-B26E-12D83DE1F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059" y="5309834"/>
            <a:ext cx="2743200" cy="754577"/>
          </a:xfrm>
          <a:prstGeom prst="rect">
            <a:avLst/>
          </a:prstGeom>
        </p:spPr>
      </p:pic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4FE053-92AD-4787-BFB2-57A96CA1BC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059" y="4094567"/>
            <a:ext cx="3626004" cy="1019915"/>
          </a:xfrm>
          <a:prstGeom prst="rect">
            <a:avLst/>
          </a:prstGeom>
        </p:spPr>
      </p:pic>
      <p:pic>
        <p:nvPicPr>
          <p:cNvPr id="13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2490277-7800-4AFB-BF42-81EA950D23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790" y="4093819"/>
            <a:ext cx="3310053" cy="9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9C4E-F4F7-4690-A6F5-2004FEE32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727506"/>
            <a:ext cx="5021183" cy="1756739"/>
          </a:xfrm>
        </p:spPr>
        <p:txBody>
          <a:bodyPr>
            <a:normAutofit/>
          </a:bodyPr>
          <a:lstStyle/>
          <a:p>
            <a:r>
              <a:rPr lang="en-US"/>
              <a:t>Codul</a:t>
            </a:r>
            <a:br>
              <a:rPr lang="en-US"/>
            </a:b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1FB018B-2741-450E-9FB7-35BB9C3C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9" y="1606420"/>
            <a:ext cx="2743200" cy="396111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E9BA446-72CC-4802-9D72-7575B2D6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59" y="869795"/>
            <a:ext cx="2248042" cy="470023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8CF19B8-E27F-4B8D-8EA5-33E9910E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05" y="841917"/>
            <a:ext cx="2408823" cy="472811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DFD1696-C9AA-403A-A4DC-F199F8F5B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412" y="841917"/>
            <a:ext cx="3172420" cy="47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6E263-0C21-427D-BBDF-E1FC329AA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4" r="6" b="199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8E11EB-ECDC-47B0-B1FD-4110831A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727506"/>
            <a:ext cx="5021183" cy="175673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Codul</a:t>
            </a:r>
            <a:br>
              <a:rPr lang="en-US"/>
            </a:br>
            <a:endParaRPr lang="en-US"/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45661726-EC94-4B9B-82F1-09013D11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2" y="1548161"/>
            <a:ext cx="3021645" cy="4895385"/>
          </a:xfrm>
          <a:prstGeom prst="rect">
            <a:avLst/>
          </a:prstGeom>
        </p:spPr>
      </p:pic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id="{66431CAE-E1D8-4D64-A557-A1F76CEAF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12" y="1548161"/>
            <a:ext cx="2552557" cy="4895385"/>
          </a:xfrm>
          <a:prstGeom prst="rect">
            <a:avLst/>
          </a:prstGeom>
        </p:spPr>
      </p:pic>
      <p:pic>
        <p:nvPicPr>
          <p:cNvPr id="18" name="Picture 18" descr="Text&#10;&#10;Description automatically generated">
            <a:extLst>
              <a:ext uri="{FF2B5EF4-FFF2-40B4-BE49-F238E27FC236}">
                <a16:creationId xmlns:a16="http://schemas.microsoft.com/office/drawing/2014/main" id="{471BEE7E-F196-4E8D-88B2-6BE76F48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668" y="1545683"/>
            <a:ext cx="3468029" cy="32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786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GestaltVTI</vt:lpstr>
      <vt:lpstr>Implementarea operatia de extragere de radical de ordin 3</vt:lpstr>
      <vt:lpstr>Finite state machine </vt:lpstr>
      <vt:lpstr>Algoritmul</vt:lpstr>
      <vt:lpstr>Teste:</vt:lpstr>
      <vt:lpstr>Teste:</vt:lpstr>
      <vt:lpstr>Codul </vt:lpstr>
      <vt:lpstr>Codul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2021-05-31T20:40:54Z</dcterms:created>
  <dcterms:modified xsi:type="dcterms:W3CDTF">2021-06-01T07:19:38Z</dcterms:modified>
</cp:coreProperties>
</file>