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62" r:id="rId3"/>
    <p:sldId id="263" r:id="rId4"/>
    <p:sldId id="264" r:id="rId5"/>
    <p:sldId id="275" r:id="rId6"/>
    <p:sldId id="276" r:id="rId7"/>
    <p:sldId id="278" r:id="rId8"/>
    <p:sldId id="261" r:id="rId9"/>
    <p:sldId id="269" r:id="rId10"/>
    <p:sldId id="270" r:id="rId11"/>
    <p:sldId id="271" r:id="rId12"/>
    <p:sldId id="272" r:id="rId13"/>
    <p:sldId id="273" r:id="rId14"/>
    <p:sldId id="281" r:id="rId15"/>
    <p:sldId id="280" r:id="rId16"/>
    <p:sldId id="274" r:id="rId17"/>
    <p:sldId id="282" r:id="rId18"/>
    <p:sldId id="308" r:id="rId19"/>
    <p:sldId id="279" r:id="rId20"/>
    <p:sldId id="267" r:id="rId21"/>
    <p:sldId id="311" r:id="rId22"/>
    <p:sldId id="310" r:id="rId23"/>
    <p:sldId id="301" r:id="rId24"/>
    <p:sldId id="287" r:id="rId25"/>
    <p:sldId id="302" r:id="rId26"/>
    <p:sldId id="288" r:id="rId27"/>
    <p:sldId id="306" r:id="rId28"/>
    <p:sldId id="286" r:id="rId29"/>
    <p:sldId id="290" r:id="rId30"/>
    <p:sldId id="291" r:id="rId31"/>
    <p:sldId id="292" r:id="rId32"/>
    <p:sldId id="312" r:id="rId33"/>
    <p:sldId id="295" r:id="rId34"/>
    <p:sldId id="296" r:id="rId35"/>
    <p:sldId id="319" r:id="rId36"/>
    <p:sldId id="305" r:id="rId37"/>
    <p:sldId id="294" r:id="rId38"/>
    <p:sldId id="299" r:id="rId39"/>
    <p:sldId id="307" r:id="rId40"/>
    <p:sldId id="314" r:id="rId41"/>
    <p:sldId id="315" r:id="rId42"/>
    <p:sldId id="316" r:id="rId43"/>
    <p:sldId id="317" r:id="rId44"/>
    <p:sldId id="318" r:id="rId45"/>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p:restoredTop sz="81860"/>
  </p:normalViewPr>
  <p:slideViewPr>
    <p:cSldViewPr snapToGrid="0" snapToObjects="1">
      <p:cViewPr varScale="1">
        <p:scale>
          <a:sx n="90" d="100"/>
          <a:sy n="90" d="100"/>
        </p:scale>
        <p:origin x="1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1:42.523"/>
    </inkml:context>
    <inkml:brush xml:id="br0">
      <inkml:brushProperty name="width" value="0.4" units="cm"/>
      <inkml:brushProperty name="height" value="0.8" units="cm"/>
      <inkml:brushProperty name="color" value="#FFFFFF"/>
      <inkml:brushProperty name="tip" value="rectangle"/>
      <inkml:brushProperty name="rasterOp" value="maskPen"/>
    </inkml:brush>
  </inkml:definitions>
  <inkml:trace contextRef="#ctx0" brushRef="#br0">667 134 16383,'-52'-7'0,"-1"0"0,-12-2 0,-2 0 0,-8-1 0,0 0 0,3 1 0,5 2 0,-28 2 0,51 5 0,43 2 0,54-1 0,5 0 0,11 0 0,24 0 0,8 0 0,-24 0 0,3 0 0,-1 0 0,-2 0 0,-1 1 0,-3-1 0,19 1 0,-7 0 0,-22 0 0,-6 0 0,9 1 0,-38-1 0,-21-1 0,39-3 0,34 2 0,1 3 0,12 1 0,-18 0 0,5 2 0,0 0 0,8 1 0,1 0 0,0 0 0,1 0 0,0 0 0,-1-2 0,-7 0 0,-2-2 0,-2 0 0,22-1 0,-5-1 0,-11 0 0,-8-1 0,-20 0 0,-7 0 0,2 0 0,-46-1 0,-55-4 0,-32-1 0,30 1 0,-1 0 0,-34-4 0,3 1 0,1-2 0,35 5 0,19 1 0,7 1 0,-5-1 0,-23-3 0,-44-5 0,24 4 0,-6 0 0,-16-2 0,-4-1 0,25 4 0,0 0 0,6 1 0,-1-1 0,7 0 0,-35-3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40.521"/>
    </inkml:context>
    <inkml:brush xml:id="br0">
      <inkml:brushProperty name="width" value="0.2" units="cm"/>
      <inkml:brushProperty name="height" value="0.2" units="cm"/>
      <inkml:brushProperty name="color" value="#FFFFFF"/>
    </inkml:brush>
  </inkml:definitions>
  <inkml:trace contextRef="#ctx0" brushRef="#br0">0 154 24575,'55'1'0,"11"0"0,15 0 0,8-1 0,-11 0 0,-20 0 0,-23-1 0,-15 1 0,-1-1 0,8-2 0,8 1 0,4 1 0,-6 0 0,-11 0 0,-7 1 0,-4-1 0,1 1 0,2 0 0,6 0 0,3 1 0,7 0 0,9 0 0,10-1 0,6-1 0,1-1 0,-4 1 0,-7 0 0,-11 1 0,-10-1 0,-11 1 0,-6 0 0,-3 0 0,3 0 0,-2 0 0,1 0 0,0 0 0,2-1 0,4 0 0,5 0 0,3-1 0,0 1 0,-4 1 0,-4 0 0,-4-1 0,0 0 0,1 0 0,0 0 0,-2 1 0,-3 0 0,1-2 0,-1 1 0,3-2 0,-3 1 0,0 0 0,1-2 0,-1 0 0,2-3 0,-1 1 0,-1 1 0,-1-1 0,-2 2 0,1 0 0,-7-2 0,-1-1 0,-4 1 0,2 0 0,-2 2 0,-3-2 0,-6-3 0,-3-1 0,2 1 0,6 3 0,4 3 0,0 1 0,-6 0 0,-5 0 0,0 1 0,3 0 0,5 1 0,3 0 0,-3 0 0,-6 0 0,-4 1 0,0-1 0,2 2 0,3-1 0,4 1 0,1 0 0,6-2 0,4 1 0,23-1 0,4 0 0,23 0 0,-3 0 0,-2 1 0,-12 0 0,-12-1 0,-9 0 0,-4 0 0,3-2 0,1 1 0,0 0 0,0 0 0,-1-1 0,3 1 0,1 0 0,1-1 0,-2 1 0,-3 0 0,-4 1 0,-2 7 0,-2 3 0,-1 7 0,1 1 0,-2 1 0,0-3 0,0-2 0,0-1 0,-1 2 0,-1 2 0,0 0 0,1 0 0,1-3 0,1 0 0,1 3 0,1 1 0,1 1 0,0-3 0,0-3 0,-1-3 0,0-1 0,0-2 0,0-2 0,5-2 0,-2-2 0,3-1 0,-1-2 0,-37 1 0,-1 0 0,-44 1 0,-4-2 0,-4 0 0,14-1 0,25 2 0,26 0 0,12 1 0,4 1 0,-9 0 0,-12 0 0,-11 0 0,-5 1 0,5-2 0,9 0 0,7 0 0,4 0 0,-4 1 0,-7 0 0,-8 1 0,-5 0 0,1 0 0,2-1 0,2 0 0,2 0 0,5 0 0,4-1 0,5 1 0,4-1 0,0-1 0,-6-1 0,1-1 0,4 2 0,4 1 0,6 1 0,-2 0 0,0 0 0,2-1 0,2 4 0,-2 1 0,1 1 0,-1-1 0,0-2 0,0-2 0,0 1 0,0 1 0,1-1 0,0 1 0,25-3 0,-7 1 0,20-2 0,-15 0 0,-2 1 0,0-1 0,2 1 0,2 1 0,1-1 0,-3 1 0,-3 0 0,-4 0 0,-5 0 0,-3-1 0,1 0 0,2 0 0,5 1 0,8-1 0,8 2 0,7 0 0,5 1 0,0-1 0,-4-1 0,-7-1 0,-7 0 0,-7 0 0,-7 0 0,-3 0 0,-1 0 0,5-1 0,-2 0 0,3 0 0,-5 0 0,-1 0 0,2 1 0,1-1 0,7 0 0,4-1 0,8-1 0,4 1 0,3 1 0,-2 0 0,-4 0 0,-8 1 0,-8-1 0,-5 1 0,0 0 0,2 0 0,4-1 0,5 1 0,0-1 0,-2 1 0,-3 0 0,-2 0 0,1 0 0,3 0 0,1 0 0,-4 0 0,-4 0 0,-3 0 0,2 0 0,-2 0 0,3-1 0,-2 1 0,0-1 0,4 1 0,1 0 0,3 0 0,-1-1 0,-1 1 0,-2-1 0,0 1 0,-2 0 0,0 0 0,0 0 0,1 0 0,1 0 0,-2 0 0,0 0 0,-2 0 0,0 0 0,2-1 0,1 0 0,0 0 0,-3 1 0,-4 7 0,-1-3 0,-2 5 0,0-6 0,-3 0 0,-5 0 0,-4 0 0,-9 0 0,-11 0 0,-6-1 0,3-1 0,12-1 0,13 0 0,4 0 0,-3-1 0,-4 0 0,-2 0 0,-1 0 0,-1 0 0,0 0 0,-2 1 0,-2-2 0,-4 1 0,0 0 0,-1 0 0,3 0 0,3 1 0,1 0 0,-1 0 0,-1 0 0,-2 0 0,3-1 0,2 1 0,6-1 0,1 1 0,-1 0 0,-3 0 0,-5 0 0,-6 0 0,-8-1 0,-1-1 0,2 1 0,6-1 0,9 2 0,3 0 0,1 2 0,-4-1 0,-4 0 0,2 0 0,4-1 0,6 0 0,7 0 0,1 0 0,-4 1 0,-1-1 0,-5 2 0,-4 0 0,-2-1 0,0 1 0,2-1 0,7 0 0,4 0 0,1 0 0,1-1 0,-2 1 0,-1 0 0,1 0 0,1 0 0,0-1 0,1 0 0,-4 1 0,0 0 0,0 0 0,4-4 0,3-3 0,2-2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21.567"/>
    </inkml:context>
    <inkml:brush xml:id="br0">
      <inkml:brushProperty name="width" value="0.35" units="cm"/>
      <inkml:brushProperty name="height" value="0.35" units="cm"/>
      <inkml:brushProperty name="color" value="#FFFFFF"/>
    </inkml:brush>
  </inkml:definitions>
  <inkml:trace contextRef="#ctx0" brushRef="#br0">286 0 24575,'-73'16'0,"10"-4"0,7-5 0,14-2 0,17-1 0,10 3 0,19 3 0,3 5 0,5 4 0,4 1 0,1-2 0,2-1 0,8-4 0,6-2 0,2-4 0,-6-2 0,-11-1 0,-11-1 0,-3 1 0,5 1 0,4 0 0,6 3 0,1-2 0,-6-1 0,-66-9 0,4-2 0,-43-3 0,40 5 0,21 3 0,17 2 0,2-1 0,5 0 0,-5-6 0,11-4 0,-1-2 0,9-4 0,-3 2 0,0-2 0,-1 2 0,7 0 0,-8 9 0,6-2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23.715"/>
    </inkml:context>
    <inkml:brush xml:id="br0">
      <inkml:brushProperty name="width" value="0.35" units="cm"/>
      <inkml:brushProperty name="height" value="0.35" units="cm"/>
      <inkml:brushProperty name="color" value="#FFFFFF"/>
    </inkml:brush>
  </inkml:definitions>
  <inkml:trace contextRef="#ctx0" brushRef="#br0">209 31 24575,'-64'-5'0,"8"0"0,9-3 0,14 1 0,24 4 0,36 1 0,-5 2 0,20 0 0,-27 2 0,-7-1 0,-1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25.668"/>
    </inkml:context>
    <inkml:brush xml:id="br0">
      <inkml:brushProperty name="width" value="0.35" units="cm"/>
      <inkml:brushProperty name="height" value="0.35" units="cm"/>
      <inkml:brushProperty name="color" value="#FFFFFF"/>
    </inkml:brush>
  </inkml:definitions>
  <inkml:trace contextRef="#ctx0" brushRef="#br0">87 1 24575,'-9'30'0,"2"-1"0,3-4 0,1 1 0,1 0 0,2 0 0,2-3 0,3-7 0,1-4 0,1-6 0,1 0 0,2 1 0,1 1 0,2 0 0,0 1 0,3-3 0,2 0 0,8-1 0,6-1 0,5 1 0,1 0 0,-7-2 0,-7-2 0,-7-4 0,-2-3 0,-2-3 0,-2 1 0,-4 1 0,-3-1 0,-4-1 0,-2-1 0,-10 0 0,-22 2 0,-29 0 0,-17 1 0,-5 6 0,20 4 0,27 4 0,20 1 0,16 0 0,0 2 0,1 1 0,0-1 0,-1 0 0,0-1 0,-1 1 0,-1 1 0,-1 2 0,2 0 0,0-2 0,2 0 0,2-1 0,2-1 0,1-1 0,12-4 0,6-1 0,16-1 0,8 0 0,7-1 0,-2-3 0,-7-2 0,-15-1 0,-11 0 0,-10-1-246,-5-6 0,-2 6 0,0-4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27.265"/>
    </inkml:context>
    <inkml:brush xml:id="br0">
      <inkml:brushProperty name="width" value="0.35" units="cm"/>
      <inkml:brushProperty name="height" value="0.35" units="cm"/>
      <inkml:brushProperty name="color" value="#FFFFFF"/>
    </inkml:brush>
  </inkml:definitions>
  <inkml:trace contextRef="#ctx0" brushRef="#br0">167 1 24575,'-2'31'0,"2"-1"0,-2-6 0,1 1 0,-1-4 0,2 0 0,0-4 0,3-7 0,6-2 0,10-8 0,13 0 0,7 0 0,-1-1 0,-9-1 0,-11-6 0,-6-7 0,-6-5 0,-4-1 0,-6 1 0,-7 2 0,-7 2 0,-6 2 0,-6 2 0,-2 3 0,1 3 0,2 2 0,6 1 0,5 1 0,7 1 0,1 1 0,-3 1 0,-4 1 0,-2 0 0,2 3 0,3 2 0,3 2 0,1 3 0,2 2 0,1 2 0,3-2 0,1-1 0,1-4 0,2 3 0,1 2 0,7 0 0,16-1 0,-11-8 0,7-3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29.051"/>
    </inkml:context>
    <inkml:brush xml:id="br0">
      <inkml:brushProperty name="width" value="0.35" units="cm"/>
      <inkml:brushProperty name="height" value="0.35" units="cm"/>
      <inkml:brushProperty name="color" value="#FFFFFF"/>
    </inkml:brush>
  </inkml:definitions>
  <inkml:trace contextRef="#ctx0" brushRef="#br0">170 69 24575,'-23'37'0,"5"-1"0,15-5 0,7-4 0,4-10 0,13-4 0,6-5 0,6-4 0,1-1 0,-6-5 0,-4-2 0,-8-4 0,-7-5 0,-7-3 0,-8-1 0,-9 0 0,-6 1 0,-2 3 0,2 5 0,6 4 0,0 3 0,-1 1 0,-7 3 0,-2 1 0,0 2 0,3 0 0,6-2 0,4-1 0,4 0 0,3 4 0,2 4 0,1 2 0,4 0 0,9-5 0,11-5 0,11-10 0,4-8 0,-10-2 0,-9-7 0,-12-2 0,-10-2 0,-3-2 0,-6 7 0,1 6 0,3 6 0,0 5 0,-1 2 0,-4 3 0,-3 1 0,-1 3 0,1 2 0,2 1 0,2 0 0,1 1 0,-1 0 0,1 2 0,2-2 0,4 2 0,2 0 0,6 0 0,6 0 0,15-4 0,-12-2 0,7-1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30.415"/>
    </inkml:context>
    <inkml:brush xml:id="br0">
      <inkml:brushProperty name="width" value="0.35" units="cm"/>
      <inkml:brushProperty name="height" value="0.35" units="cm"/>
      <inkml:brushProperty name="color" value="#FFFFFF"/>
    </inkml:brush>
  </inkml:definitions>
  <inkml:trace contextRef="#ctx0" brushRef="#br0">220 116 24575,'-30'5'0,"-1"0"0,6 2 0,3 1 0,5 2 0,6 1 0,6 3 0,3 3 0,5 1 0,11-2 0,16-5 0,16-4 0,10-3 0,-4-2 0,-14 0 0,-16-2 0,-11-1 0,-6-8 0,-4-8 0,-2-7 0,0-4 0,-4-1 0,-7-6 0,-10-1 0,-9 2 0,2 8 0,7 14 0,4 10 0,2 11 0,-13 5 0,-11 4 0,-6-3 0,4-5 0,15-6 0,14 0 0,15 4 0,8 4 0,9 3 0,11 0 0,2-2 0,-2-2 0,-9-3 0,-12-4 0,-4-1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31.715"/>
    </inkml:context>
    <inkml:brush xml:id="br0">
      <inkml:brushProperty name="width" value="0.35" units="cm"/>
      <inkml:brushProperty name="height" value="0.35" units="cm"/>
      <inkml:brushProperty name="color" value="#FFFFFF"/>
    </inkml:brush>
  </inkml:definitions>
  <inkml:trace contextRef="#ctx0" brushRef="#br0">22 89 24575,'2'33'0,"1"-2"0,0-10 0,2-5 0,-1-6 0,8 1 0,9-3 0,10-2 0,7-5 0,0-10 0,-7-10 0,-8-11 0,-11-6 0,-14-3 0,-9 4 0,-8 9 0,-7 8 0,-3 10 0,0 4 0,1 3 0,9 1 0,3 3 0,1 1 0,1 2 0,-1 0 0,3 1 0,5 4 0,4 6 0,4 5 0,3 1 0,5 3 0,9 0 0,10 0 0,5-1 0,-4-7 0,-9-7 0,-7-5 0,0-5 0,8-2 0,5-4 0,6-8 0,-1-7 0,-13 7 0,-5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33.448"/>
    </inkml:context>
    <inkml:brush xml:id="br0">
      <inkml:brushProperty name="width" value="0.35" units="cm"/>
      <inkml:brushProperty name="height" value="0.35" units="cm"/>
      <inkml:brushProperty name="color" value="#FFFFFF"/>
    </inkml:brush>
  </inkml:definitions>
  <inkml:trace contextRef="#ctx0" brushRef="#br0">220 73 24575,'-25'25'0,"4"0"0,9-4 0,3-2 0,2 0 0,3-5 0,4 5 0,10 3 0,9-1 0,10 0 0,7-8 0,-1-4 0,-5-2 0,-11-3 0,-8-5 0,-3-7 0,3-9 0,3-9 0,-1-6 0,-4-2 0,-5 2 0,-6 4 0,-4 4 0,-7 5 0,-9 0 0,-13 1 0,-17 1 0,-17 0 0,2 5 0,11 5 0,21 6 0,19 6 0,8 4 0,3 3 0,2 4 0,3 4 0,0 0 0,2 0 0,-1 0 0,2-1 0,1 0 0,6-2 0,11-3 0,26 1 0,32 1 0,20-2 0,-2-4 0,-39-5 0,-28-4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35.451"/>
    </inkml:context>
    <inkml:brush xml:id="br0">
      <inkml:brushProperty name="width" value="0.35" units="cm"/>
      <inkml:brushProperty name="height" value="0.35" units="cm"/>
      <inkml:brushProperty name="color" value="#FFFFFF"/>
    </inkml:brush>
  </inkml:definitions>
  <inkml:trace contextRef="#ctx0" brushRef="#br0">240 19 24575,'-42'7'0,"-16"2"0,2 0 0,9-2 0,19-2 0,23-1 0,2 2 0,2 10 0,2-5 0,1 3 0,5-7 0,9-3 0,9-2 0,7 0 0,4-2 0,-2-1 0,-4 1 0,-7-3 0,-7 0 0,-5-3 0,-5-3 0,-5-4 0,-4-2 0,-5 0 0,-9 2 0,-11 3 0,-9 0 0,0 0 0,6 3 0,10 2 0,10 4 0,4 6 0,3 4 0,0 5 0,-1 2 0,1 0 0,2 0 0,0-2 0,2-1 0,1-4 0,2 1 0,8-1 0,11 1 0,13-3 0,16-2 0,2-3 0,0-3 0,-9-1 0,-17-5 0,-12-7-246,-26-11 0,6 11 0,-10-1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37.265"/>
    </inkml:context>
    <inkml:brush xml:id="br0">
      <inkml:brushProperty name="width" value="0.35" units="cm"/>
      <inkml:brushProperty name="height" value="0.35" units="cm"/>
      <inkml:brushProperty name="color" value="#FFFFFF"/>
    </inkml:brush>
  </inkml:definitions>
  <inkml:trace contextRef="#ctx0" brushRef="#br0">272 1 24575,'-35'7'0,"6"-1"0,-3 2 0,5 2 0,5-1 0,5 2 0,16-1 0,6 3 0,14 3 0,18 2 0,12-1 0,2-5 0,-9-5 0,-17-6 0,-11-4 0,-7-3 0,-4-2 0,-3-7 0,-4 0 0,-8-6 0,-8 2 0,-13 3 0,-17 3 0,-11 3 0,-3 1 0,12 4 0,20 5 0,16 7 0,13 5 0,0 4 0,1 2 0,-1 0 0,1 0 0,0-3 0,1-4 0,1-2 0,0 0 0,0 2 0,0 2 0,2 0 0,1-2 0,3-6 0,9-6 0,-1-4 0,4-2 0,2-2 0,2-2 0,-1-1 0,-3-1 0,-10 5 0,-3 2 0,-3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42.455"/>
    </inkml:context>
    <inkml:brush xml:id="br0">
      <inkml:brushProperty name="width" value="0.2" units="cm"/>
      <inkml:brushProperty name="height" value="0.2" units="cm"/>
      <inkml:brushProperty name="color" value="#FFFFFF"/>
    </inkml:brush>
  </inkml:definitions>
  <inkml:trace contextRef="#ctx0" brushRef="#br0">470 0 24575,'-23'10'0,"-2"-2"0,-1-4 0,2-3 0,3 0 0,3 0 0,0 0 0,-4 0 0,-1 0 0,0-1 0,-1 0 0,0 1 0,-3-1 0,-4-1 0,-1 0 0,2-1 0,3 1 0,7 1 0,5 0 0,4 0 0,5 0 0,27-2 0,-6 1 0,22-3 0,-7 3 0,13 0 0,11 0 0,3 1 0,-12 0 0,-18 0 0,-15-1 0,-4 0 0,2-1 0,1-1 0,-3 2 0,-3 0 0,-3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39.015"/>
    </inkml:context>
    <inkml:brush xml:id="br0">
      <inkml:brushProperty name="width" value="0.35" units="cm"/>
      <inkml:brushProperty name="height" value="0.35" units="cm"/>
      <inkml:brushProperty name="color" value="#FFFFFF"/>
    </inkml:brush>
  </inkml:definitions>
  <inkml:trace contextRef="#ctx0" brushRef="#br0">151 51 24575,'-32'20'0,"7"-4"0,12-7 0,4-2 0,5 0 0,1 2 0,2 3 0,3 1 0,0 0 0,5 1 0,4-1 0,2-2 0,6-1 0,0-4 0,3-4 0,6-1 0,6 1 0,1 1 0,-2-4 0,-5-6 0,-9-7 0,-3-3 0,-6-2 0,-4 0 0,-6-5 0,-7-5 0,-7-1 0,-7 5 0,-5 8 0,-8 6 0,-3 6 0,-3 4 0,3 6 0,2 7 0,0 7 0,5 5 0,7 0 0,10-2 0,8-4 0,3-2 0,-1 1 0,1 2 0,0 3 0,1-2 0,1-3 0,0-2 0,0-3 0,1 2 0,2-2 0,0 0 0,0 1 0,-1 0 0,3-2 0,0-4 0,8-3 0,7-5 0,11-2 0,4-1 0,-3-2 0,-8-3 0,-8-6 0,-4-3 0,-2 0 0,-2 5 0,0 3 0,-1 3 0,0-1 0,1 1 0,0 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40.717"/>
    </inkml:context>
    <inkml:brush xml:id="br0">
      <inkml:brushProperty name="width" value="0.35" units="cm"/>
      <inkml:brushProperty name="height" value="0.35" units="cm"/>
      <inkml:brushProperty name="color" value="#FFFFFF"/>
    </inkml:brush>
  </inkml:definitions>
  <inkml:trace contextRef="#ctx0" brushRef="#br0">62 1 24575,'20'45'0,"-5"-12"0,-2-20 0,-3-3 0,0 1 0,11 5 0,11 0 0,13-4 0,11-4 0,1-4 0,-5-2 0,-14-3 0,-14-6 0,-10-8 0,-10-7 0,-7 0 0,-16 0 0,-24 3 0,-30 5 0,-13 3 0,7 8 0,23 5 0,28 8 0,17 8 0,10 9 0,9 6 0,4-2 0,3-7 0,1-8 0,2-8 0,3-3 0,2-3 0,3-1 0,0-1 0,-4-1 0,-2-4 0,-4-6 0,-3-5 0,-2-4 0,-7-2 0,-9 1 0,-8 4 0,-8 6 0,-11 5 0,-14 1 0,-10 2 0,0-1 0,9 6 0,18 8 0,15 7 0,9 4 0,6-3 0,6-6 0,7-5 0,7-4 0,11-10 0,-14 6 0,2-7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41.882"/>
    </inkml:context>
    <inkml:brush xml:id="br0">
      <inkml:brushProperty name="width" value="0.35" units="cm"/>
      <inkml:brushProperty name="height" value="0.35" units="cm"/>
      <inkml:brushProperty name="color" value="#FFFFFF"/>
    </inkml:brush>
  </inkml:definitions>
  <inkml:trace contextRef="#ctx0" brushRef="#br0">391 91 24575,'-33'16'0,"2"3"0,13 1 0,7 0 0,6-3 0,7-5 0,3-3 0,7-2 0,10-2 0,12 1 0,7-1 0,-5-1 0,-9-4 0,-11-3 0,-5-6 0,-1-4 0,-5-4 0,-5-4 0,-9-4 0,-11-2 0,-12-2 0,-6 2 0,-2 4 0,8 6 0,11 8 0,1 2 0,1 4 0,-3 3 0,-7 4 0,-10 9 0,-12 3 0,-9 1 0,8-2 0,23-3 0,34 3 0,2-6 0,11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43.281"/>
    </inkml:context>
    <inkml:brush xml:id="br0">
      <inkml:brushProperty name="width" value="0.35" units="cm"/>
      <inkml:brushProperty name="height" value="0.35" units="cm"/>
      <inkml:brushProperty name="color" value="#FFFFFF"/>
    </inkml:brush>
  </inkml:definitions>
  <inkml:trace contextRef="#ctx0" brushRef="#br0">214 43 24575,'-21'14'0,"1"1"0,11-2 0,2 1 0,1 2 0,3-1 0,-1 5 0,3 1 0,4 1 0,9 3 0,13-3 0,9-1 0,4-3 0,-5-5 0,-7-7 0,-7-3 0,-7-2 0,-2-1 0,-1-2 0,5-6 0,6-5 0,2-9 0,-3-7 0,-7-2 0,-8-1 0,-7 5 0,-11 3 0,-15 1 0,-27-1 0,-28-1 0,-9 5 0,8 5 0,28 9 0,32 10 0,16-2 0,9 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44.568"/>
    </inkml:context>
    <inkml:brush xml:id="br0">
      <inkml:brushProperty name="width" value="0.35" units="cm"/>
      <inkml:brushProperty name="height" value="0.35" units="cm"/>
      <inkml:brushProperty name="color" value="#FFFFFF"/>
    </inkml:brush>
  </inkml:definitions>
  <inkml:trace contextRef="#ctx0" brushRef="#br0">67 0 24575,'-27'14'0,"5"-3"0,14-7 0,3 1 0,2 4 0,2 0 0,1 3 0,4-2 0,3 1 0,1 1 0,0-1 0,-1-1 0,-1-1 0,2 1 0,3 0 0,4-1 0,-1-2 0,-3-3 0,-2-3 0,4 0 0,10-2 0,11 1 0,5-2 0,-3-2 0,-9-3 0,-11-5 0,-9-3 0,-5 0 0,-4 1 0,-6-1 0,-7-1 0,-4 1-246,-1 2 0,9 6 0,5 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47.368"/>
    </inkml:context>
    <inkml:brush xml:id="br0">
      <inkml:brushProperty name="width" value="0.35" units="cm"/>
      <inkml:brushProperty name="height" value="0.35" units="cm"/>
      <inkml:brushProperty name="color" value="#FFFFFF"/>
    </inkml:brush>
  </inkml:definitions>
  <inkml:trace contextRef="#ctx0" brushRef="#br0">939 307 24575,'-53'24'0,"3"-5"0,7-13 0,7-3 0,5-1 0,5 0 0,6-2 0,5 1 0,-1-1 0,-8 1 0,-13-4 0,-14-3 0,0-2 0,6 0 0,11 2 0,17 3 0,6-7 0,4-14 0,0-10 0,0-1 0,2 6 0,3 8 0,-3-2 0,-7-10 0,-2-5 0,0 3 0,5 8 0,2 13 0,-3 10 0,-5 8 0,-5 6 0,-8 4 0,-5 0 0,-15 5 0,2-1 0,7-3 0,10-3 0,20-5 0,2 3 0,4 3 0,1 8 0,1 1 0,4-2 0,6-5 0,12-7 0,14-5 0,6-2 0,8-4 0,-2-1 0,-2-5 0,-5-3 0,-10-5 0,-10-1 0,-11 2 0,-3 1 0,-6-1 0,-4-5 0,-8-3 0,-11 0 0,-10 1 0,-13 7 0,-10 7 0,5 6 0,7 8 0,14 5 0,15 2 0,5 1 0,10 1 0,5-1 0,5 0-246,9-5 0,-9-4 0,3-3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48.881"/>
    </inkml:context>
    <inkml:brush xml:id="br0">
      <inkml:brushProperty name="width" value="0.35" units="cm"/>
      <inkml:brushProperty name="height" value="0.35" units="cm"/>
      <inkml:brushProperty name="color" value="#FFFFFF"/>
    </inkml:brush>
  </inkml:definitions>
  <inkml:trace contextRef="#ctx0" brushRef="#br0">159 1 24575,'-30'20'0,"6"-3"0,15-3 0,5-2 0,4 4 0,3 4 0,3 0 0,3-3 0,0-8 0,1-6 0,0-2 0,2-2 0,3-1 0,3-2 0,5 0 0,5-2 0,2-2 0,-4-1 0,-8-1 0,-8 2 0,-4 2 0,-10-5 0,-7 1 0,-14-3 0,-8 4 0,-3 5 0,-5 6 0,5 6 0,4 3 0,6-1 0,10-1 0,4-2 0,4 0 0,0 0 0,1 0 0,-1 2 0,1-1 0,1-1 0,2 4 0,3-4 0,-2 4 0,2-3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50.550"/>
    </inkml:context>
    <inkml:brush xml:id="br0">
      <inkml:brushProperty name="width" value="0.35" units="cm"/>
      <inkml:brushProperty name="height" value="0.35" units="cm"/>
      <inkml:brushProperty name="color" value="#FFFFFF"/>
    </inkml:brush>
  </inkml:definitions>
  <inkml:trace contextRef="#ctx0" brushRef="#br0">172 182 24575,'-41'-2'0,"6"-1"0,22-2 0,12-7 0,11-4 0,6-3 0,2 0 0,-3 4 0,-3 4 0,-1 4 0,-2 1 0,2-4 0,1-5 0,-6-2 0,-9 3 0,-8 6 0,-4 6 0,-2 4 0,2 0 0,-7 2 0,0-3 0,3-1 0,2 1 0,10 3 0,-1 5 0,-1 6 0,-3 3 0,1 0 0,3-4 0,3-4 0,4-2 0,2 0 0,2 3 0,0 0 0,2 0 0,1-3 0,2-3 0,6 0 0,5 0 0,6-1 0,8 2 0,6 1 0,-1-2 0,-5-4 0,-15-1 0,-10-2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53.184"/>
    </inkml:context>
    <inkml:brush xml:id="br0">
      <inkml:brushProperty name="width" value="0.35" units="cm"/>
      <inkml:brushProperty name="height" value="0.35" units="cm"/>
      <inkml:brushProperty name="color" value="#FFFFFF"/>
    </inkml:brush>
  </inkml:definitions>
  <inkml:trace contextRef="#ctx0" brushRef="#br0">442 56 24575,'-52'8'0,"2"1"0,-22 5 0,-2 3 0,3 3 0,5 1 0,34-4 0,11 0 0,17 0 0,15 3 0,8 0 0,9-3 0,7-4 0,6-5 0,4-3 0,0-1 0,-4-1 0,-11-3 0,-9-4 0,-7-6 0,-3-5 0,-1-7 0,-2-9 0,-5-7 0,-7-3 0,-6 0 0,-9 6 0,-9 6 0,4 10 0,32 18 0,16 12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54.215"/>
    </inkml:context>
    <inkml:brush xml:id="br0">
      <inkml:brushProperty name="width" value="0.35" units="cm"/>
      <inkml:brushProperty name="height" value="0.35" units="cm"/>
      <inkml:brushProperty name="color" value="#FFFFFF"/>
    </inkml:brush>
  </inkml:definitions>
  <inkml:trace contextRef="#ctx0" brushRef="#br0">235 1 24575,'-51'3'0,"6"2"0,6 7 0,7 3 0,2 7 0,6 4 0,13 0 0,9 0 0,14-9 0,13-5 0,13-6 0,12-3 0,4-1 0,-6-2 0,-12 2 0,-14-1 0,-9-2 0,-5-2 0,-5-11 0,-2 1 0,-3-8 0,-6 0 0,-4-1 0,-2 1 0,6 8 0,3 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43.606"/>
    </inkml:context>
    <inkml:brush xml:id="br0">
      <inkml:brushProperty name="width" value="0.2" units="cm"/>
      <inkml:brushProperty name="height" value="0.2" units="cm"/>
      <inkml:brushProperty name="color" value="#FFFFFF"/>
    </inkml:brush>
  </inkml:definitions>
  <inkml:trace contextRef="#ctx0" brushRef="#br0">416 0 24575,'-19'3'0,"-3"0"0,-4-1 0,-10-1 0,-8 0 0,-6 0 0,2-1 0,7 0 0,10 0 0,8 0 0,6-1 0,3 1 0,1 0 0,2 0 0,3-1 0,2 1 0,2-1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55.185"/>
    </inkml:context>
    <inkml:brush xml:id="br0">
      <inkml:brushProperty name="width" value="0.35" units="cm"/>
      <inkml:brushProperty name="height" value="0.35" units="cm"/>
      <inkml:brushProperty name="color" value="#FFFFFF"/>
    </inkml:brush>
  </inkml:definitions>
  <inkml:trace contextRef="#ctx0" brushRef="#br0">398 1 24575,'-40'19'0,"-5"6"0,-4 10 0,4 2 0,11-5 0,14-9 0,17-10 0,8 1 0,9 1 0,7 5 0,-1-4 0,-1-5 0,-5-4 0,-1-6 0,3-2 0,2-6 0,4-5 0,2-8 0,2-10 0,-2-3 0,-5 2 0,-8 9 0,-17 8 0,-25 4 0,-26 0 0,-33-1 0,-8 3 0,14 5 0,28 7 0,51 17 0,5-11 0,17 9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56.282"/>
    </inkml:context>
    <inkml:brush xml:id="br0">
      <inkml:brushProperty name="width" value="0.35" units="cm"/>
      <inkml:brushProperty name="height" value="0.35" units="cm"/>
      <inkml:brushProperty name="color" value="#FFFFFF"/>
    </inkml:brush>
  </inkml:definitions>
  <inkml:trace contextRef="#ctx0" brushRef="#br0">35 91 24575,'-18'23'0,"4"-3"0,12-9 0,2 2 0,-1 1 0,2 6 0,1 1 0,3-4 0,3-2 0,6-7 0,4-3 0,9-2 0,4-3 0,3-6 0,0-4 0,-7-2 0,-5 1 0,-9 2 0,-5-5 0,-4-12 0,-5-13 0,-8-9 0,-5 6 0,-3 16 0,0 12 0,3 11 0,-2 3 0,-5 0 0,-10 0 0,15 0 0,-3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57.948"/>
    </inkml:context>
    <inkml:brush xml:id="br0">
      <inkml:brushProperty name="width" value="0.35" units="cm"/>
      <inkml:brushProperty name="height" value="0.35" units="cm"/>
      <inkml:brushProperty name="color" value="#FFFFFF"/>
    </inkml:brush>
  </inkml:definitions>
  <inkml:trace contextRef="#ctx0" brushRef="#br0">160 1 24575,'-7'35'0,"0"-2"0,0-10 0,0-2 0,3-2 0,2-3 0,3-1 0,3-2 0,4-3 0,11 0 0,12-1 0,10-1 0,-2-2 0,-10-5 0,-10-4 0,-8-8 0,0-6 0,1-6 0,-2-4 0,-2-1 0,-5 2 0,-8 4 0,-12 6 0,-20 3 0,-28 5 0,-15 5 0,4 5 0,21 4 0,29 3 0,17-1 0,8 1 0,3 0 0,2-1 0,0 3 0,-2 0 0,0 2 0,-1 2 0,-1-1 0,1-2 0,0-1 0,0 0 0,0 0 0,0 0 0,-1-1 0,1-1 0,1 0 0,0 1 0,10-4 0,5-1 0,14-5 0,2 0 0,-8 0 0,-5-2 0,-7-3 0,-5 0 0,2 0 0,1-1 0,-1 1 0,-1 1 0,-3-1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58.880"/>
    </inkml:context>
    <inkml:brush xml:id="br0">
      <inkml:brushProperty name="width" value="0.35" units="cm"/>
      <inkml:brushProperty name="height" value="0.35" units="cm"/>
      <inkml:brushProperty name="color" value="#FFFFFF"/>
    </inkml:brush>
  </inkml:definitions>
  <inkml:trace contextRef="#ctx0" brushRef="#br0">51 1 24575,'-18'29'0,"4"-5"0,6-7 0,4-3 0,0 0 0,2-1 0,3-5 0,2 1 0,6-2 0,8-1 0,7-2 0,6 1 0,2 1 0,-1-1 0,-3-2 0,-5-4 0,-4-3 0,-4-3 0,-4-4 0,-2-4 0,-1-2 0,-4-4 0,-1 9 0,-3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1:00.865"/>
    </inkml:context>
    <inkml:brush xml:id="br0">
      <inkml:brushProperty name="width" value="0.35" units="cm"/>
      <inkml:brushProperty name="height" value="0.35" units="cm"/>
      <inkml:brushProperty name="color" value="#FFFFFF"/>
    </inkml:brush>
  </inkml:definitions>
  <inkml:trace contextRef="#ctx0" brushRef="#br0">202 181 24575,'-8'25'0,"1"-6"0,4-11 0,1-3 0,30-16 0,-9-4 0,23-21 0,-23-6 0,-20-8 0,-17 7 0,-11 14 0,-3 18 0,9 15 0,5 1 0,3 0 0,2 1 0,3 1 0,2 3 0,-2 3 0,0 1 0,-1 0 0,1 0 0,5 2 0,3-1 0,3 1 0,3-2 0,1-3 0,0 2 0,-1-2 0,0-1 0,-2-2 0,3 1 0,-1-1 0,4 3 0,-1-1 0,-1-1 0,0 0 0,0 1 0,3-1 0,1 1 0,1 0 0,-3-4 0,-23 2 0,3-6 0,-21 0 0,15-5 0,-1-2 0,4 1 0,5 1 0,-2-1 0,4 0 0,-2-4 0,1-1 0,2-4 0,1-2 0,4-3 0,0 1 0,1 2 0,0 5 0,1 4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1:02.532"/>
    </inkml:context>
    <inkml:brush xml:id="br0">
      <inkml:brushProperty name="width" value="0.35" units="cm"/>
      <inkml:brushProperty name="height" value="0.35" units="cm"/>
      <inkml:brushProperty name="color" value="#FFFFFF"/>
    </inkml:brush>
  </inkml:definitions>
  <inkml:trace contextRef="#ctx0" brushRef="#br0">934 73 24575,'-53'8'0,"8"-2"0,-21-2 0,-16-2 0,-16 1 0,-2-1 0,41-2 0,18-2 0,25 1 0,-2-2 0,-9-1 0,1-2 0,1-1 0,11-1 0,9-1 0,2 0 0,-2 0 0,-2 1 0,-6 5 0,-6 0 0,-11-1 0,-3-1 0,3 0 0,8 1 0,11 3 0,5-2 0,-3 1 0,0 1 0,-3 1 0,2 4 0,1 3 0,0 3 0,1 2 0,2-1 0,1-1 0,3 0 0,1 0 0,2 1 0,2-1 0,0-2 0,4 0 0,8-5 0,3 2 0,13-4 0,1 1 0,-1-2 0,-5 1 0,-10-1 0,-7-2 0,0-1 0,1-1 0,5 1 0,4-2 0,-1 1 0,-2-3 0,-9 3 0,-3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1:03.884"/>
    </inkml:context>
    <inkml:brush xml:id="br0">
      <inkml:brushProperty name="width" value="0.35" units="cm"/>
      <inkml:brushProperty name="height" value="0.35" units="cm"/>
      <inkml:brushProperty name="color" value="#FFFFFF"/>
    </inkml:brush>
  </inkml:definitions>
  <inkml:trace contextRef="#ctx0" brushRef="#br0">149 217 24575,'-33'-23'0,"7"5"0,13 13 0,1 6 0,2 5 0,-4 5 0,2 2 0,0 5 0,3 1 0,3 1 0,5 1 0,9-5 0,9-1 0,11 2 0,7-2 0,6-3 0,2-7 0,-3-9 0,-6-8 0,-9-11 0,-9-5 0,-4-4 0,-4 2 0,-4 2 0,-1-2 0,-3 0 0,-1 1 0,-1 3 0,-1 6 0,-3 3 0,-4 1 0,-8 1 0,-5 3 0,-3 5 0,0 6 0,3 6 0,0 2 0,3 2 0,3-1 0,4-1 0,6 0 0,1-2 0,3 4 0,33-5 0,-23 3 0,25-6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1:04.849"/>
    </inkml:context>
    <inkml:brush xml:id="br0">
      <inkml:brushProperty name="width" value="0.35" units="cm"/>
      <inkml:brushProperty name="height" value="0.35" units="cm"/>
      <inkml:brushProperty name="color" value="#FFFFFF"/>
    </inkml:brush>
  </inkml:definitions>
  <inkml:trace contextRef="#ctx0" brushRef="#br0">32 1 24575,'-13'43'0,"3"-3"0,4-12 0,3-5 0,4-6 0,0-5 0,3-4 0,5-4 0,15 1 0,20 0 0,25-1 0,18 0 0,-9-2 0,-21-3 0,-27-3 0,-21-6 0,-5-2 0,-3-1 0,-1 0 0,-1 2 0,-3 0 0,-4-1 0,-2 1 0,-1-2 0,1 1 0,5 5 0,2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1:06.017"/>
    </inkml:context>
    <inkml:brush xml:id="br0">
      <inkml:brushProperty name="width" value="0.35" units="cm"/>
      <inkml:brushProperty name="height" value="0.35" units="cm"/>
      <inkml:brushProperty name="color" value="#FFFFFF"/>
    </inkml:brush>
  </inkml:definitions>
  <inkml:trace contextRef="#ctx0" brushRef="#br0">97 1 24575,'43'21'0,"-1"1"0,-17-5 0,-4-1 0,-11 8 0,-7 5 0,-4 6 0,-3-3 0,-1-13 0,-2-8 0,-2-6 0,-3-3 0,-4-1 0,2 1 0,-1 0 0,1-1 0,2 0 0,-3-1 0,-5-6 0,-8-3 0,-2-2 0,6 2 0,13 2 0,7-1 0,6-5 0,2-7 0,0-10 0,1-13 0,-3 19 0,0-2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28.781"/>
    </inkml:context>
    <inkml:brush xml:id="br0">
      <inkml:brushProperty name="width" value="0.35" units="cm"/>
      <inkml:brushProperty name="height" value="0.35" units="cm"/>
      <inkml:brushProperty name="color" value="#FFFFFF"/>
    </inkml:brush>
  </inkml:definitions>
  <inkml:trace contextRef="#ctx0" brushRef="#br0">2488 314 24575,'-46'32'0,"1"1"0,-4 6 0,0 2 0,-4 9 0,2 2 0,8-3 0,5-2 0,-7 23 0,26-28 0,13-21 0,6-9 0,8-3 0,17-5 0,30-18 0,26-26 0,-33 7 0,-2-7 0,2-8 0,-5-6 0,-7-5 0,-7-3 0,-9 1 0,-10 0 0,-13 1 0,-14 3 0,-16 6 0,-12 6 0,-19 5 0,-11 8 0,-17 5 0,-7 9-206,27 10 1,-1 4 0,-1 4 205,-2 3 0,0 3 0,2 5 0,4 2 0,1 4 0,3 4 0,-21 17 0,7 9 0,12 8 0,10 7 0,11 6 0,9 5 0,10 3 0,6 2 0,7-3 0,5 1 0,4-2 0,3-1 308,1-4 0,2-1-308,0-2 0,-1 0 0,-1-1 0,-1-2 0,-2-1 0,0-2 0,-1-2 0,0-2 0,0-4 0,0-1 0,-2 37 0,4-12 0,5-7 0,2-4 0,1 1 0,-2 0 0,-4-7 0,-3-15 0,-9-18 0,-17-11 0,-30-7 0,-32-10 0,36-5 0,-1-6 0,-2-7 0,2-6 0,5-7 0,3-5 0,7-3 0,5-2 0,8 1 0,3 0 0,-7-32 0,18 9 0,14 7 0,8-6 0,4-5 0,3-5 0,3 0 0,-1 6 0,0 7 0,-3 4 0,-2 1 0,-1 3 0,-2 3 0,0 8 0,-3 7 0,0 5 0,-2 2 0,-1-3 0,-1-3 0,-2-6 0,-2-8 0,0-7 0,-1-5 0,1-1 0,0 5 0,1 5 0,1 6 0,-2 1 0,1 5 0,-2 7 0,0 9 0,1 10 0,0 6 0,-7 4 0,-9 6 0,-16 12 0,-9 16 0,-4 19 0,8 9 0,12 2 0,13-4 0,9-8 0,6-6 0,2-9 0,1-10 0,1-5 0,-1-2 0,2 0 0,-1 2 0,0 3 0,-1 3 0,0 0 0,-1 8 0,1 7 0,1 3 0,2 4 0,0-6 0,0-6 0,-1-5 0,-2-7 0,-1-2 0,0-1 0,0 4 0,0 5 0,-1 3 0,-1 5 0,0 1 0,0 2 0,-2 3 0,2 1 0,-1 3 0,1-2 0,0-3 0,0-5 0,-1-3 0,1-4 0,-1-4 0,1-2 0,-1 0 0,1 3 0,1 4 0,-1 4 0,0 3 0,0 2 0,1-2 0,1-4 0,0-7 0,0-3 0,0-4 0,1-4 0,0-1 0,1-1 0,0 2 0,-1 2 0,1 4 0,0 0 0,-1 1 0,0 1 0,1 7 0,1 6 0,0 5 0,-1 3 0,-1-2 0,0-3 0,0-5 0,0-8 0,-1-10 0,0-16 0,-1-43 0,-1 4 0,0-25 0,-1 26 0,1 9 0,1 6 0,0 4 0,-1 0 0,1-1 0,-1-1 0,1-2 0,1-2 0,1-2 0,-1-4 0,1 0 0,-2 3 0,0 4 0,0 4 0,-1 0 0,2-1 0,-1-5 0,2-3 0,0 0 0,0 1 0,-1 1 0,1-2 0,-1-1 0,2-3 0,-1 1 0,-1 0 0,1 1 0,-1 1 0,0 1 0,1 0 0,0-1 0,-1-2 0,1 1 0,-1 2 0,0 5 0,2 2 0,0-1 0,1-2 0,-1-1 0,-1 0 0,0 1 0,1-1 0,0-1 0,1-3 0,0-3 0,-1-4 0,1-3 0,-1-3 0,-1 0 0,0 3 0,0 1 0,-1 0 0,1 0 0,0 0 0,0 2 0,0 1 0,1-1 0,-1-2 0,0 0 0,1 3 0,0 0 0,0 4 0,0 5 0,-1 8 0,0 5 0,0 4 0,4-1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28.825"/>
    </inkml:context>
    <inkml:brush xml:id="br0">
      <inkml:brushProperty name="width" value="0.2" units="cm"/>
      <inkml:brushProperty name="height" value="0.2" units="cm"/>
      <inkml:brushProperty name="color" value="#FFFFFF"/>
    </inkml:brush>
  </inkml:definitions>
  <inkml:trace contextRef="#ctx0" brushRef="#br0">0 10 24575,'47'3'0,"14"-1"0,17-2 0,6-1 0,-5-2 0,-13 1 0,-15 1 0,-14 0 0,-12 0 0,-8 0 0,-6 0 0,-4 0 0,-2 0 0,-1 0 0,6 1 0,1 0 0,12 0 0,4 0 0,6 2 0,2 0 0,0 0 0,-1 0 0,0-1 0,-4-1 0,14 2 0,11 1 0,3 1 0,-5-1-3277,-24-2 0,-17 0 3047,-7-1 230,0 0 0,4-1 0,0 0 0,0 0 0,-2 0 3276,3 1 0,5-1-3044,6-1-232,1 1 0,-6 1 0,-6 4 0,-5 4 0,-2 3 0,2 0 0,0 0 0,0 0 0,0 1 0,-1-1 0,0-3 0,-2-2 0,0-3 0,-1 5 0,1 1 0,2 6 0,-1-4 0,0-1 0,-1-4 0,-1-3 0,-3 2 0,-3 0 0,-5 3 0,-7-3 0,-3-2 0,-3-1 0,-4 0 0,-4 0 0,-4-2 0,-1-1 0,2 0 0,1-1 0,2 0 0,-1 0 0,0 1 0,-1 0 0,1 2 0,1-1 0,0 0 0,1 0 0,2-1 0,6 2 0,4 0 0,0 0 0,-8 2 0,-9 0 0,-7 1 0,1-1 0,7 0 0,7-1 0,5 0 0,0-1 0,-2 0 0,-2 0 0,-2-1 0,-2 0 0,-3 0 0,-2-1 0,1 1 0,6-1 0,11 1 0,8 1 0,4 0 0,0 1 0,0-1 0,-4 2 0,-1 1 0,-3 2 0,2 0 0,2-1 0,1-1 0,2 0 0,1-1 0,2 0 0,1 2 0,0 2 0,0-1 0,1-2 0,4 3 0,2-2 0,7 3 0,7-2 0,7-2 0,7-1 0,7 0 0,4-1 0,1-1 0,-2-3 0,-5-2 0,-3-2 0,-1-1 0,-3 1 0,-4 2 0,-8 1 0,-3 3 0,4-2 0,9 1 0,9 0 0,6 1 0,-4 0 0,-9 1 0,-6-1 0,-2-2 0,3 1 0,5-1 0,-2 1 0,-7 1 0,-7-1 0,-6 0 0,0 0 0,3 0 0,7 0 0,5 0 0,2 2 0,0-1 0,-3 1 0,-2-1 0,0-1 0,-3 0 0,-3 0 0,-3 0 0,-3 1 0,-3-1 0,-1 0 0,0 0 0,2 1 0,3-1 0,4 1 0,6-1 0,-1 1 0,0-1 0,-3 1 0,-6-1 0,-3 1 0,-3-1 0,-2-6 0,-2-5 0,0-6 0,-4-1 0,-4-2 0,-7-2 0,-10-4 0,-8-2 0,-3 5 0,2 7 0,5 6 0,8 6 0,7 3 0,6 2 0,5 0 0,-1 0 0,-2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35.820"/>
    </inkml:context>
    <inkml:brush xml:id="br0">
      <inkml:brushProperty name="width" value="0.35" units="cm"/>
      <inkml:brushProperty name="height" value="0.35" units="cm"/>
      <inkml:brushProperty name="color" value="#FFFFFF"/>
    </inkml:brush>
  </inkml:definitions>
  <inkml:trace contextRef="#ctx0" brushRef="#br0">785 4482 24573,'-9'54'0,"0"0"0,-3 16 0,-1 3 0,0 4 0,0 1 0,-3 12 0,0 0 0,1-9 1,0-4-1,1-11 0,0-5 0,-8 30 0,4-23 0,4-12 0,1-3 1,0 1-1,-4 0 0,-2-1 0,-5-3 0,-13-11 0,-24-16 0,-22-20 0,-7-15 0,9-12 0,26-7 0,20-21 0,13-36 0,14 31 0,3-4 0,0-5 0,3-2 0,0 1 0,3 0 0,1 3 0,1 1 0,3 1 0,1 1 0,2-2 0,3 2 0,1 6 0,2 3 0,15-34 0,-2 26 0,-4 23 0,-7 17 0,-7 13 0,-1 17 0,-1 33 0,6 46 0,-6-23 0,-1 5 0,-1 10 0,-1 2 0,-2-3 0,-1-1 0,-1-7 0,-2-2 0,0-10 0,0-3 0,-3 42 0,-1-16 0,2-22 0,1-20 0,2-22 0,0-13 0,2-54 0,2 2 0,2-10 0,4-37 0,1-12-328,-1 19 0,1-6 0,-1 0 221,-2 17 0,0-1 0,1-1 0,-1 2 107,3-22 0,0 1 0,1 3-21,-1 13 0,0 3 1,3 6 20,6-11 0,7 9 0,2 19 0,7 10 0,39-9 0,2 25 0,-3 14 983,-7 4-559,6-11-357,9-22-67,-4-16 0,-13-3 0,-26 14 0,-26 25 0,-20 20 0,-34 36 0,1 2 0,-5 8 0,-15 17 0,-3 7 0,17-14 0,0 1 0,1 3 0,0 3 0,2 3 0,3-1 0,5-1 0,3-1 0,3 1 0,-6 25 0,7-1 0,7-10 0,6-3 0,4 26 0,11-40 0,8-42 0,24-39 0,44-42 0,-20 16 0,4-5 0,-9 8 0,2-1 0,2-2-267,4-5 0,2-2 0,-1 1 267,1-1 0,0 0 0,-2 1 0,-1 2 0,-1 0 0,-2 1 0,14-14 0,-5 4 0,-14 13 0,-5 5 0,16-23 0,-21 21 0,-14 11 0,-9 9 801,-2 6-801,3 0 0,5-7 0,6-5 0,9-9 0,14-4 0,22-9 0,-27 23 0,2-2 0,6-2 0,2-2 0,3-3 0,0-2 0,-3 1 0,-2 0 0,-4 3 0,-2 0 0,-8 5 0,-2 0 0,23-20 0,-15 8 0,-10 4 0,-8 5 0,-2 2 0,-2 3 0,-3 4 0,1-1 0,3-3 0,9-8 0,13-14 0,8-15 0,4-6 0,-7 2 0,-8 11 0,-8 10 0,-7 5 0,-5 4 0,-3 2 0,-2 4 0,0 1 0,2-2 0,2-1 0,2 0 0,3-1 0,5-3 0,6-3 0,5-3 0,-5 9 0,-12 13 0,-14 12 0,-8 10 0,-4 1 0,14-13 0,5-3 0,15-12 0,3 0 0,4-2 0,0 1 0,-3 2 0,-10 6 0,-12 7 0,-10 8 0,-8 4 0,-29-7 0,-5 1 0,-32-9 0,-2 4 0,-4-1 0,2 2 0,9 1 0,7 3 0,6 3 0,4 1 0,1 1 0,3 1 0,5 3 0,5 1 0,6 1 0,3 0 0,3 0 0,3 0 0,1 1 0,1-1 0,0 1 0,3 0 0,48 4 0,20 0 0,-3-1 0,6 1 0,7-1 0,3 0 0,6 0 0,2 0 0,2 0 0,-1 0 0,0 0 0,-2-1 0,-6 0 0,-2-1 0,-1 0 0,-1-2 0,-2 1 0,-2-1 0,-6 0 0,-2 0 0,33-1 0,-33-1 0,-25-1 0,-16-1 0,-9 1 0,1-9 0,-2-3 0,2-11 0,-2-1 0,-3-1 0,-2 3 0,-2 1 0,0 1 0,0-2 0,0-2 0,1-2 0,-1-1 0,-3-2 0,0-3 0,1-1 0,1 1 0,2 3 0,1 3 0,-1-1 0,0 2 0,0 0 0,1 1 0,0-3 0,1-6 0,0-7 0,0-6 0,1-3 0,0 1 0,1 3 0,1 4 0,-1 3 0,-1 3 0,-2 3 0,0 2 0,0-2 0,0-4 0,0-3 0,0 1 0,0 2 0,0 4 0,1 4 0,0 5 0,0 6 0,-1 7 0,0 6 0,-16 10 0,5 3 0,-12 5 0,12-3 0,4-2 0,0-2 0,-2 0 0,-2 0 0,-5 3 0,1 1 0,-3 1 0,0 1 0,1-1 0,0-1 0,3-2 0,4-3 0,2-2 0,-5-1 0,4 0 0,-9-2 0,3 1 0,0-1 0,2 1 0,3 1 0,3-1 0,-3-1 0,2 1 0,-5 0 0,4 1 0,-5 1 0,2-1 0,0 1 0,3-1 0,48 7 0,1 1 0,50 11 0,-7 3 0,3 4 0,-7 2 0,-16-3 0,-13-4 0,-9-1 0,-5 0 0,0 6 0,-1 3 0,0 6 0,-1 6 0,-3 3 0,-6 4 0,-8 2 0,-6 0 0,-6 1 0,-2 0 0,-1-5 0,-3-6 0,-1-7 0,-5-5 0,-4 0 0,-7 0 0,-6-4 0,-4-5 0,-5-6 0,-8-5 0,-3-2 0,0-2 0,5 1 0,4 0 0,-4-1 0,-6-1 0,-4-2 0,-2 1 0,5-1 0,8-1 0,7 1 0,8-1 0,2 0 0,-2-1 0,-5 1 0,-7-2 0,-3 1 0,-1-1 0,3-1 0,9 0 0,9 1 0,9 1 0,1-1 0,-4 1 0,-6-1 0,-5 1 0,-2 1 0,0 0 0,0 0 0,0 1 0,0 0 0,-2 0 0,-2 0 0,4-1 0,3 2 0,7-1 0,4 0 0,2 0 0,0 0 0,-2 1 0,0 0 0,3 0 0,3-1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41.060"/>
    </inkml:context>
    <inkml:brush xml:id="br0">
      <inkml:brushProperty name="width" value="0.35" units="cm"/>
      <inkml:brushProperty name="height" value="0.35" units="cm"/>
      <inkml:brushProperty name="color" value="#FFFFFF"/>
    </inkml:brush>
  </inkml:definitions>
  <inkml:trace contextRef="#ctx0" brushRef="#br0">2463 598 24575,'-63'-10'0,"-5"3"0,-10 10 0,26 4 0,-3 2 0,-9 5 0,-1 4 0,-7 6 0,0 5 0,3 3 0,2 3 0,9 1 0,3 2 0,9-3 0,5 0 0,-16 21 0,25-17 0,18-17 0,9-15 0,24-38 0,-1 2 0,23-27 0,-1 13 0,5 5 0,2 4 0,-4 10 0,-3 6 0,-5 7 0,-5 3 0,0 0 0,2-2 0,3-4 0,2-5 0,-4-4 0,-7 0 0,-6 2 0,-6 3 0,-2 1 0,-1-1 0,1 0 0,-7 9 0,-45 47 0,-6 15 0,1-5 0,-3 4 0,4-3 0,-2 0 0,-4 2 0,-3 0 0,-3-1 0,-2 0 0,1-2 0,-2-2 0,0 0 0,-1-1 0,0-2 0,-2-1 0,-3-1 0,-2-2 0,-5-1 0,-1-3 0,-1-2 0,-1-1 0,3-2 0,2-1 0,7-2 0,2 1 0,6 0 0,3 2 0,5 0 0,4 2 0,-29 30 0,17-4 0,19-9 0,12-10 0,7-11 0,7-10 0,7-11 0,25-26 0,19-19 0,-5 6 0,5-5 0,10-10 0,3-3 0,11-11 0,4-2 0,-20 18 0,1-1 0,1 0 0,1 0 0,0-1 0,0 2 0,19-14 0,-2 4 0,-8 9 0,-2 3 0,-7 6 0,-2 2 0,-6 4 0,0 0 0,-3 1 0,0 0 0,36-30 0,-5 3 0,-3 4 0,-9 7 0,-5 10 0,-13 8 0,-15 12 0,-13 6 0,-19 4 0,-23 2 0,-40-1 0,8 2 0,-8-1 0,-14 0 0,-4-2 0,-3 0 0,1 0 0,12 0 0,5 1 0,-25-3 0,34 11 0,16 10 0,1 16 0,-4 17 0,0 14 0,4 10 0,9 1 0,8 3 0,10 3 0,6 1 0,4 7 0,1 2 0,-3 3 0,-3-4 0,-2-14 0,2-17 0,3-18 0,4-12 0,3-11 0,2-9 0,-7-32 0,-16 11 0,-23-25 0,-26 16 0,-12-5 0,3-2 0,17-3 0,25 2 0,22 0 0,14 1 0,13-4 0,12-7 0,13-6 0,10-5 0,6 5 0,2 10 0,10 13 0,17 12 0,20 8 0,-41 5 0,1 1 0,3 0 0,0-1 0,-1-2 0,-1-2 0,-1-2 0,-2-4 0,-5-2 0,-3-4 0,34-23 0,-16-6 0,-15-4 0,-8 0 0,-5-1 0,-4 1 0,2-2 0,2-4 0,2-1 0,-3 5 0,-10 12 0,-13 15 0,-8 13 0,-4 7 0,-23-2 0,-18 3 0,-40-2 0,29 6 0,-2 1 0,-7 0 0,0 0 0,-4-1 0,1 0 0,4 0 0,2-2 0,-33-3 0,32-1 0,29 2 0,19 1 0,6 1 0,31-11 0,8 1 0,36-10 0,7 4 0,10 1 0,1 3 0,1 3 0,-4 1 0,-2-1 0,-4-2 0,-8 1 0,-7 1 0,-12 1 0,-11 0 0,-16 1 0,-12 2 0,-9 3 0,-16-13 0,-2 2 0,-11-14 0,-3 9 0,-7-1 0,-9 2 0,-7-1 0,-1 2 0,5 4 0,13 4 0,12 6 0,7 3 0,0 2 0,-7 3 0,-9 0 0,-4 0 0,-2 1 0,0 0 0,1 0 0,0-2 0,6-2 0,6-1 0,5 0 0,5 1 0,0 0 0,-5 0 0,-4 0 0,-5 0 0,-6 1 0,-5 1 0,-4 0 0,3 1 0,7-1 0,9 2 0,7-1 0,6 0 0,3 2 0,2 2 0,1 6 0,1 4 0,1 2 0,0-1 0,0-5 0,0-4 0,0-3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42.444"/>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43.396"/>
    </inkml:context>
    <inkml:brush xml:id="br0">
      <inkml:brushProperty name="width" value="0.35" units="cm"/>
      <inkml:brushProperty name="height" value="0.35" units="cm"/>
      <inkml:brushProperty name="color" value="#FFFFFF"/>
    </inkml:brush>
  </inkml:definitions>
  <inkml:trace contextRef="#ctx0" brushRef="#br0">1995 0 24575,'-40'55'0,"-14"20"0,16-21 0,-1 5 0,-7 9 0,-3 2 0,-5 6 0,-3 0 0,-2 0 0,-2-2 0,0-1 0,0-3 0,6-5 0,2 0 0,7-7 0,3 0 0,4-4 0,3 0 0,5-4 0,1-1 0,2-4 0,2-1 0,-23 35 0,1-11 0,-5-10 0,0-5 0,6-6 0,11-8 0,14-8 0,8-8 0,3-6 0,0-2 0,-2 0 0,-1-1 0,-4 5 0,-5 0 0,-3 1 0,-4-3 0,1-2 0,-1-2 0,-1 1 0,0 0 0,2-2 0,4-4 0,8-3 0,3-2 0,-1-1 0,-4 0 0,-6-3 0,-3-4 0,-9-6 0,-7-5 0,-3-2 0,-5 1 0,27 8 0,3 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45.831"/>
    </inkml:context>
    <inkml:brush xml:id="br0">
      <inkml:brushProperty name="width" value="0.35" units="cm"/>
      <inkml:brushProperty name="height" value="0.35" units="cm"/>
      <inkml:brushProperty name="color" value="#FFFFFF"/>
    </inkml:brush>
  </inkml:definitions>
  <inkml:trace contextRef="#ctx0" brushRef="#br0">869 156 24575,'-2'57'0,"-2"15"0,2-19 0,0 2 0,0 6 0,0 1 0,0 5 0,0-1 0,0-6 0,-1-3 0,-5 34 0,-5-27 0,-8-28 0,-8-24 0,-13-29 0,-12-35 0,22 11 0,1-5 0,-2-10 0,4-4 0,2-1 0,4-2 0,5 0 0,4 1 0,4 5 0,3 1 0,1-39 0,7 22 0,1 27 0,1 28 0,3 104 0,-1-34 0,1 6 0,2 31 0,0 4 0,0-21 0,1-6 0,3 21 0,-8-50 0,1-47 0,0-49 0,-2 9 0,0-7 0,0-14 0,-2-4 0,1-4 0,-1 1 0,-1 10 0,1 4 0,-1-24 0,-2 44 0,-12 44 0,-27 47 0,8-4 0,-4 5 0,-8 14 0,-1 3 0,1 3 0,2-2 0,10-11 0,4-5 0,-4 13 0,20-38 0,13-31 0,8-32 0,4-27 0,-1-12 0,-3 11 0,-6 28 0,-8 27 0,-14 35 0,-16 42 0,14-15 0,1 4 0,1 6 0,2-1 0,-4 35 0,15-43 0,11-45 0,3-21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48.301"/>
    </inkml:context>
    <inkml:brush xml:id="br0">
      <inkml:brushProperty name="width" value="0.35" units="cm"/>
      <inkml:brushProperty name="height" value="0.35" units="cm"/>
      <inkml:brushProperty name="color" value="#FFFFFF"/>
    </inkml:brush>
  </inkml:definitions>
  <inkml:trace contextRef="#ctx0" brushRef="#br0">921 176 24575,'-65'-6'0,"-18"-2"0,32 2 0,-3 0 0,-9-2 0,-3 0 0,-5-3 0,-1 0 0,2 0 0,1-1 0,7 2 0,4 0 0,-23-5 0,37 6 0,33 4 0,96-8 0,5 5 0,-15 1 0,0 0 0,-22 5 0,-4 0 0,15 2 0,-33 1 0,-17 0 0,-2 2 0,9 1 0,7 2 0,5 2 0,-2 0 0,1 0 0,2-1 0,1-1 0,-1-1 0,-4 0 0,-6-1 0,-6-1 0,-6-1 0,1 0 0,6 1 0,9 1 0,11 1 0,10 1 0,8 1 0,3-1 0,0-2 0,1-1 0,1-1 0,3-1 0,5 1 0,1-1 0,0 0 0,-8-1 0,-12 0 0,-12 0 0,-10 0 0,-8 0 0,-7 1 0,-9-1 0,-49-2 0,-4-2 0,-34-4 0,17 1 0,12 1 0,16 3 0,16 0 0,14 1 0,8-8 0,-3 0 0,2-1 0,-3 5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50.302"/>
    </inkml:context>
    <inkml:brush xml:id="br0">
      <inkml:brushProperty name="width" value="0.35" units="cm"/>
      <inkml:brushProperty name="height" value="0.35" units="cm"/>
      <inkml:brushProperty name="color" value="#FFFFFF"/>
    </inkml:brush>
  </inkml:definitions>
  <inkml:trace contextRef="#ctx0" brushRef="#br0">156 1 24575,'-6'29'0,"1"-2"0,0-9 0,2-1 0,0 0 0,0-2 0,0-1 0,-1 0 0,1 0 0,1-2 0,0-2 0,0-1 0,1-1 0,-1 2 0,0 0 0,-1 1 0,0-1 0,1-2 0,1 2 0,-1-2 0,1 2 0,0-1 0,0-1 0,-1 7 0,-1-1 0,-1 4 0,1-4 0,-1 0 0,1 1 0,-1 0 0,1 1 0,-1 0 0,1 2 0,-2 1 0,0 1 0,0 3 0,0 2 0,0 0 0,-1 0 0,0-2 0,0 1 0,0 0 0,2-4 0,0-4 0,1-6 0,2-4 0,0-3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52.906"/>
    </inkml:context>
    <inkml:brush xml:id="br0">
      <inkml:brushProperty name="width" value="0.35" units="cm"/>
      <inkml:brushProperty name="height" value="0.35" units="cm"/>
      <inkml:brushProperty name="color" value="#FFFFFF"/>
    </inkml:brush>
  </inkml:definitions>
  <inkml:trace contextRef="#ctx0" brushRef="#br0">8 1872 24575,'-1'-52'0,"0"1"0,0 15 0,1 0 0,0 4 0,0 3 0,0 1 0,0 1 0,0 1 0,0 1 0,0-2 0,0-1 0,1-3 0,0 0 0,0 1 0,-1 0 0,0 0 0,0-3 0,0 0 0,0 1 0,0 4 0,1 4 0,0 4 0,0 1 0,-1 0 0,1-2 0,0-4 0,-1-6 0,0-3 0,0-4 0,0-3 0,-2-2 0,1-4 0,-2-2 0,2 1 0,-1 6 0,1 7 0,0 7 0,0 8 0,1 7 0,0 5 0,1-2 0,-1 1 0,1-7 0,1-1 0,-1-4 0,2-3 0,-1-2 0,1 0 0,-1 2 0,1 2 0,0 4 0,0 2 0,-1-2 0,0 1 0,-1-1 0,-1 2 0,-1-1 0,0-4 0,1 0 0,0-9 0,1-7 0,0-3 0,0-2 0,0 8 0,0 7 0,-1 11 0,1 8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55.190"/>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56.292"/>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30.775"/>
    </inkml:context>
    <inkml:brush xml:id="br0">
      <inkml:brushProperty name="width" value="0.2" units="cm"/>
      <inkml:brushProperty name="height" value="0.2" units="cm"/>
      <inkml:brushProperty name="color" value="#FFFFFF"/>
    </inkml:brush>
  </inkml:definitions>
  <inkml:trace contextRef="#ctx0" brushRef="#br0">54 3 24575,'-22'-1'0,"6"1"0,5-1 0,6 1 0,25 0 0,-6 0 0,26 1 0,-6 0 0,10 1 0,-1-1 0,-6 1 0,-11-1 0,-6 0 0,-1-1 0,4 0 0,5 0 0,3 1 0,-1-1 0,-8 1 0,-11-1 0,-6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3:57.276"/>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4:05.586"/>
    </inkml:context>
    <inkml:brush xml:id="br0">
      <inkml:brushProperty name="width" value="0.35" units="cm"/>
      <inkml:brushProperty name="height" value="0.35" units="cm"/>
      <inkml:brushProperty name="color" value="#FFFFFF"/>
    </inkml:brush>
  </inkml:definitions>
  <inkml:trace contextRef="#ctx0" brushRef="#br0">217 0 24575,'-19'18'0,"1"-2"0,7-9 0,-1 2 0,-1-1 0,2 0 0,0 0 0,2-1 0,1-1 0,1-1 0,1 2 0,-1 1 0,-1 0 0,0 1 0,2 1 0,0 3 0,0 2 0,0 1 0,0 4 0,-1 3 0,-1 4 0,1 6 0,0-1 0,2-2 0,3-8 0,0-6 0,2-3 0,0-5 0,9 1 0,-4-2 0,8-1 0,-6-1 0,7 6 0,-9-8 0,5 7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21:34:07.520"/>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46.127"/>
    </inkml:context>
    <inkml:brush xml:id="br0">
      <inkml:brushProperty name="width" value="0.2" units="cm"/>
      <inkml:brushProperty name="height" value="0.2" units="cm"/>
      <inkml:brushProperty name="color" value="#FFFFFF"/>
    </inkml:brush>
  </inkml:definitions>
  <inkml:trace contextRef="#ctx0" brushRef="#br0">1 4 24575,'41'0'0,"12"0"0,8 1 0,3 0 0,-10 0 0,-15 0 0,-11-1 0,-6-1 0,-1-1 0,1 1 0,0 0 0,-3 0 0,-2 1 0,-4-1 0,-2 1 0,-4-1 0,-4 1 0,4 0 0,2 0 0,4 0 0,-3 0 0,-3 0 0,-2 1 0,2-1 0,0 1 0,3 0 0,0 0 0,3-1 0,3 0 0,-1 1 0,-2 0 0,-8-1 0,-2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07.114"/>
    </inkml:context>
    <inkml:brush xml:id="br0">
      <inkml:brushProperty name="width" value="0.35" units="cm"/>
      <inkml:brushProperty name="height" value="0.35" units="cm"/>
      <inkml:brushProperty name="color" value="#FFFFFF"/>
    </inkml:brush>
  </inkml:definitions>
  <inkml:trace contextRef="#ctx0" brushRef="#br0">1 1 24575,'3'40'0,"2"1"0,0-7 0,1-7 0,-2-6 0,-2-10 0,-1-6 0,-3 5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07.730"/>
    </inkml:context>
    <inkml:brush xml:id="br0">
      <inkml:brushProperty name="width" value="0.35" units="cm"/>
      <inkml:brushProperty name="height" value="0.35" units="cm"/>
      <inkml:brushProperty name="color" value="#FFFFFF"/>
    </inkml:brush>
  </inkml:definitions>
  <inkml:trace contextRef="#ctx0" brushRef="#br0">1 0 24575,'1'39'0,"1"-4"0,-1-11 0,1-4 0,1-5 0,0-5 0,-1-6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09.614"/>
    </inkml:context>
    <inkml:brush xml:id="br0">
      <inkml:brushProperty name="width" value="0.35" units="cm"/>
      <inkml:brushProperty name="height" value="0.35" units="cm"/>
      <inkml:brushProperty name="color" value="#FFFFFF"/>
    </inkml:brush>
  </inkml:definitions>
  <inkml:trace contextRef="#ctx0" brushRef="#br0">79 28 24575,'-28'1'0,"4"0"0,18 3 0,-1 5 0,1 3 0,1 3 0,3 3 0,6 2 0,6 2 0,7-1 0,2-5 0,0-4 0,1-7 0,2-2 0,2-2 0,0-1 0,-3-3 0,-3-1 0,-3-3 0,-4-2 0,-5-4 0,-4-3 0,-2-4 0,-4 0 0,-5-3 0,-4 3 0,-7 1 0,-3 4 0,-1 5 0,11 4 0,3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11.664"/>
    </inkml:context>
    <inkml:brush xml:id="br0">
      <inkml:brushProperty name="width" value="0.35" units="cm"/>
      <inkml:brushProperty name="height" value="0.35" units="cm"/>
      <inkml:brushProperty name="color" value="#FFFFFF"/>
    </inkml:brush>
  </inkml:definitions>
  <inkml:trace contextRef="#ctx0" brushRef="#br0">122 1 24575,'-4'33'0,"0"-3"0,4-14 0,1-1 0,1-1 0,1-2 0,1-1 0,3 0 0,0-2 0,1-2 0,2-3 0,-1-2 0,2-1 0,-1-2 0,4-2 0,1-1 0,-1-1 0,-5 2 0,-1-1 0,-1-1 0,1-2 0,-1-1 0,-3 0 0,-15-3 0,-14 4 0,-22-1 0,-3 6 0,3 2 0,13 2 0,14 1 0,8 1 0,7 3 0,2 4 0,1 4 0,1 1 0,0-1 0,1-5 0,0-3 0,-2 3 0,0-2 0,-1 3 0,-1 0 0,2-4 0,6 5 0,4-6 0,9 2 0,2-6 0,-3-1 0,2-5 0,2-2 0,-1-2 0,-1 1 0,-7 1 0,-4 1 0,0 0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1:56.489"/>
    </inkml:context>
    <inkml:brush xml:id="br0">
      <inkml:brushProperty name="width" value="0.2" units="cm"/>
      <inkml:brushProperty name="height" value="0.2" units="cm"/>
      <inkml:brushProperty name="color" value="#FFFFFF"/>
    </inkml:brush>
  </inkml:definitions>
  <inkml:trace contextRef="#ctx0" brushRef="#br0">1310 584 24575,'-21'-20'0,"-25"-5"0,1 8 0,-8 0 0,-26-5 0,-7 1 0,18 6 0,-2 0 0,-1 1 0,-2-1 0,1 1 0,1 1 0,-19-2 0,7 1 0,24 5 0,7 2 0,-15-1 0,30 8 0,3 2 0,0 2 0,5 0 0,8-1 0,16-1 0,33-1 0,48 0 0,-11 0 0,8 1 0,18-1 0,4 0 0,-27-1 0,1 1 0,-1-1 0,32 2 0,-2-1 0,-10-1 0,-5 1 0,-13 0 0,-7 0 0,18 1 0,-62 5 0,-85 9 0,7-5 0,-8-1 0,-13 0 0,-4-1 0,-3-2 0,2-2 0,14-3 0,5-1 0,-27-1 0,41 0 0,35 0 0,7 1 0,-9 0 0,-10 1 0,-9 0 0,-9 0 0,-15-1 0,-13 0 0,-3 1 0,19 1 0,28-2 0,27-1 0,37-4 0,2 1 0,35-1 0,17 4 0,-27 1 0,6 0 0,15 0 0,2 1 0,-1-1 0,-3 1 0,-15 0 0,-7 0 0,8 4 0,-59 4 0,-29 2 0,-4 1 0,0-2 0,1 0 0,-3 0 0,-8 0 0,-6-4 0,-8-5 0,-13-4 0,-20-2 0,-7 0-3277,14 1 0,26 2 3047,31 1 230,14 1 0,-2 4 0,-2 1 0,1 0 0,3-1 3276,4-2 0,25 1-3044,16-1-232,33-1 0,15-9 0,9-8 0,-47 4 0,1-2 0,2-3 0,1 0 0,1-2 0,0 1 0,3-1 0,0 1 0,1 0 0,2 1 0,1 1 0,0 1 0,4 0 0,1 2 0,0 1 0,1 0 0,8 0 0,2 2 0,4 1 0,2 1 0,5 1 0,-1 1 0,-2 1 0,-4 0 0,-16 2 0,-6 0 0,16 0 0,-50 0 0,-47-1 0,-65-5 0,10 1 0,-9 1 0,13 1 0,-4 1 0,-1 0-204,-3 0 1,0 0-1,-1 1 204,3 1 0,0 1 0,3-1 0,-27 1 0,6-1 0,17 1 0,5 0 0,17-1 0,7 1 0,-1 1 0,59 2 0,62 4 0,-13-1 0,7 0 305,13 2 1,4 0-306,0 0 0,-1 1 0,-7 0 0,-4 0 0,-10-2 0,-4 1 0,22 4 0,-33-4 0,-41 3 0,-58 10 0,9-6 0,-4-1 0,-9 1 0,-1-1 0,1-2 0,4-1 0,-20 1 0,34-3 0,25-2 0,24-1 0,39 1 0,1-1 0,8-1 0,26 0 0,7 0 0,-17-1 0,2 0 0,1-2 0,0 0 0,1 0 0,-4-2 0,22-1 0,-7-1 0,-25 1 0,-8-2 0,1-2 0,-37 3 0,-14 2 0,-47-2 0,-37 2 0,15-1 0,-7 1 0,-9-1 0,-3-1 0,2 0 0,1-1 0,9-1 0,4 0 0,15 0 0,7 0 0,-7-1 0,41 4 0,55 2 0,9 1 0,10 0 0,27-1 0,8-1 0,-18-1 0,3 1 0,0-1-185,3 0 0,1 0 0,-2-1 185,-8 1 0,-2-1 0,-3 0 0,19 0 0,-8 0 0,-19 0 0,-7 0 0,14-4 0,-28 1 0,-15-1 0,-1-3 0,5-6 555,6-6-555,-1-4 0,-5-4 0,-7-6 0,-9-1 0,-6 3 0,-1 6 0,1 8 0,3 3 0,4 0 0,3 2 0,-2 4 0,-1 12 0,17 24 0,22 20 0,14 13 0,1 0 0,-17-12 0,-19-15 0,-14-12 0,-10-9 0,-13-1 0,-9 9 0,-3 6 0,-1 1 0,1-4 0,0-5 0,-8 1 0,-15 4 0,-17-2 0,-22-6 0,-14-9 0,3-6 0,21-1 0,28 3 0,19 1 0,5 0 0,-9 0 0,-17 0 0,-18 0 0,-12-3 0,4 1 0,5 1 0,12 0 0,5 1 0,-4 0 0,4 0 0,-4 2 0,1 0 0,9 0 0,14-2 0,23-5 0,29-7 0,26-16 0,26-17 0,-32 16 0,2-2 0,1-2 0,-1-1 0,-3 2 0,-1 1 0,28-22 0,-12 12 0,-7 10 0,4 9 0,8 9 0,16 9 0,-32 6 0,3 2 0,6 1 0,2 1 0,2 1 0,0-1 0,-5-1 0,-3-2 0,31 0 0,-29-3 0,-25-3 0,-19 1 0,-8 0 0,-63 6 0,-33 5 0,11-1 0,-5 2 0,4 1 0,1 0 0,6 1 0,4 1 0,11-2 0,3 0 0,-37 9 0,14-4 0,19-4 0,27-5 0,21-3 0,15-3 0,38 5 0,9 1 0,12 1 0,31 3 0,11 0-281,-21-2 1,4-1 0,-1 0 280,-1-1 0,-1 0 0,-3-1 0,17 0 0,-9-2 0,-32-1 0,-9-2 0,-7-2 0,-39-3 0,-49-5 0,-3 0 0,-9-1 0,-24-3 0,-8-1 0,18 3 0,-2-1 0,-2 1-3,-5-1 0,-2-1 0,0 1 3,2 1 0,-1 0 0,3 0 0,5 1 0,1 0 0,3 2 0,-21-3 0,6 2 0,26 3 0,8 1 0,-7 0 0,39 3 0,33-1 0,24-1 850,10-1-850,-6-1 0,-26 1 0,-41-1 0,-39-2 0,11 2 0,-9 0 0,-26-1 0,-9-1-264,24 0 0,-3 1 0,-1-2 264,-2 1 0,-2-2 0,3 1 0,6 0 0,1-1 0,5 1 0,-12-3 0,7 1 0,-24-2 0,42 5 0,26 5 0,10 1 0,3 0 792,6 0-792,37-1 0,34 0 0,-8 0 0,5 0 0,8 1 0,0-1 0,-6 0 0,-5 0 0,16-3 0,-84 2 0,-36 1 0,-18 2 0,-19-1 0,-8 0 0,22 0 0,-2 0 0,1 0 0,-30 0 0,7 0 0,27 1 0,7-1 0,-8 0 0,80 2 0,64 0 0,21 1 0,-9-2 0,-37 1 0,-37-2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14.164"/>
    </inkml:context>
    <inkml:brush xml:id="br0">
      <inkml:brushProperty name="width" value="0.35" units="cm"/>
      <inkml:brushProperty name="height" value="0.35" units="cm"/>
      <inkml:brushProperty name="color" value="#FFFFFF"/>
    </inkml:brush>
  </inkml:definitions>
  <inkml:trace contextRef="#ctx0" brushRef="#br0">181 0 24575,'-10'31'0,"2"-1"0,7-14 0,2 1 0,2-3 0,4-2 0,5 0 0,2-3 0,1-2 0,-2-1 0,-1-1 0,-2-2 0,-2-1 0,2-9 0,-2 2 0,5-6 0,-5 5 0,-3 1 0,-3-6 0,-6 2 0,-11-7 0,-16 3 0,-7 2 0,-6 4 0,5 3 0,7 4 0,8 1 0,9 3 0,5 0 0,6 0 0,-2 8 0,3-3 0,-2 4 0,2-4 0,0-2 0,-3 3 0,2-4 0,-3 6 0,4-3 0,-1 4 0,2-4 0,1-1 0,8 1 0,0-3 0,5 0 0,1-4 0,-2 0 0,1-1 0,-1 0 0,-3 0 0,2-1 0,7-2 0,7 1 0,2-1 0,3 1 0,-3-1 0,-4 0 0,-1-1 0,-8 0 0,0-2 0,-1 0 0,-1 1 0,-2 0 0,0 1 0,7-3 0,10-4 0,4-4 0,-1 1 0,-15 6 0,-6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20.065"/>
    </inkml:context>
    <inkml:brush xml:id="br0">
      <inkml:brushProperty name="width" value="0.35" units="cm"/>
      <inkml:brushProperty name="height" value="0.35" units="cm"/>
      <inkml:brushProperty name="color" value="#FFFFFF"/>
    </inkml:brush>
  </inkml:definitions>
  <inkml:trace contextRef="#ctx0" brushRef="#br0">0 0 24575,'45'2'0,"-4"0"0,8-1 0,-6 0 0,-12-1 0,-7 3 0,-18 2 0,-2 1 0,0 7 0,-3-4 0,0 5 0,-4-3 0,-1 1 0,-1-1 0,-2 0 0,-4 0 0,-7 2 0,-8 1 0,-4 0 0,2-3 0,8-4 0,8-4 0,8-3 0,3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22.383"/>
    </inkml:context>
    <inkml:brush xml:id="br0">
      <inkml:brushProperty name="width" value="0.35" units="cm"/>
      <inkml:brushProperty name="height" value="0.35" units="cm"/>
      <inkml:brushProperty name="color" value="#FFFFFF"/>
    </inkml:brush>
  </inkml:definitions>
  <inkml:trace contextRef="#ctx0" brushRef="#br0">3 35 24575,'0'29'0,"0"-3"0,0-10 0,-1-1 0,1 0 0,-1-3 0,0-2 0,1-3 0,1 3 0,9-5 0,5 2 0,8-6 0,4-2 0,3-2 0,-2-3 0,-2 0 0,-10-2 0,-7-3 0,-2-2 0,0-4 0,-2 0 0,-1 1 0,-1 0 0,0 2 0,0 2 0,-1 1 0,-1 2 0,-2 0 0,-9 2 0,-8 2 0,-10 1 0,-2 2 0,6 1 0,8 2 0,9-1 0,5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24.398"/>
    </inkml:context>
    <inkml:brush xml:id="br0">
      <inkml:brushProperty name="width" value="0.35" units="cm"/>
      <inkml:brushProperty name="height" value="0.35" units="cm"/>
      <inkml:brushProperty name="color" value="#FFFFFF"/>
    </inkml:brush>
  </inkml:definitions>
  <inkml:trace contextRef="#ctx0" brushRef="#br0">1 1 24575,'62'3'0,"-4"-1"0,-14-2 0,-5 0 0,-8 2 0,-12 1 0,-8 4 0,-8 3 0,-3 2 0,0 3 0,0 1 0,-2 1 0,-2 0 0,-3 1 0,-2-1 0,-1 0 0,-2-2 0,1-4 0,-1-3 0,0-3 0,0-2 0,0-1 0,-1-1 0,1 0 0,1-1 0,3 0 0,0-3 0,-1-1 0,-3-3 0,1 1 0,-7-1 0,11 4 0,-3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26.498"/>
    </inkml:context>
    <inkml:brush xml:id="br0">
      <inkml:brushProperty name="width" value="0.35" units="cm"/>
      <inkml:brushProperty name="height" value="0.35" units="cm"/>
      <inkml:brushProperty name="color" value="#FFFFFF"/>
    </inkml:brush>
  </inkml:definitions>
  <inkml:trace contextRef="#ctx0" brushRef="#br0">139 1 24575,'43'3'0,"-8"1"0,-6 0 0,-7 0 0,-8 4 0,-9 5 0,-12 5 0,-3 4 0,-3 3 0,0-1 0,-1-5 0,2-3 0,1-5 0,3-3 0,1-2 0,-3 0 0,3-3 0,-3 1 0,-4-3 0,-5-1 0,-4-1 0,-4-1 0,2 0 0,2 0 0,5-2 0,7-5 0,7-6 0,4-7 0,1 1 0,0-2 0,0 6 0,2 6 0,5 1 0,11 6 0,13 1 0,10 1 0,3 2 0,-6 0 0,-13 1 0,-14 0 0,-7-1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28.483"/>
    </inkml:context>
    <inkml:brush xml:id="br0">
      <inkml:brushProperty name="width" value="0.35" units="cm"/>
      <inkml:brushProperty name="height" value="0.35" units="cm"/>
      <inkml:brushProperty name="color" value="#FFFFFF"/>
    </inkml:brush>
  </inkml:definitions>
  <inkml:trace contextRef="#ctx0" brushRef="#br0">118 119 24575,'-3'-28'0,"1"4"0,1 13 0,-1 0 0,-3 0 0,0 0 0,-2 0 0,-1 5 0,-1 2 0,-1 3 0,0 1 0,0 2 0,1 1 0,1 1 0,1 0 0,-1 4 0,3-2 0,-1 6 0,5-4 0,0 4 0,1 1 0,2 2 0,2 2 0,1-2 0,-1-4 0,0-3 0,1-2 0,9-2 0,1 0 0,7-3 0,-2 0 0,2-1 0,2 0 0,0-1 0,-5 0 0,-7 0 0,-5-1 0,2-4 0,-2 2 0,2-3 0,-7-2 0,-3-2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30.014"/>
    </inkml:context>
    <inkml:brush xml:id="br0">
      <inkml:brushProperty name="width" value="0.35" units="cm"/>
      <inkml:brushProperty name="height" value="0.35" units="cm"/>
      <inkml:brushProperty name="color" value="#FFFFFF"/>
    </inkml:brush>
  </inkml:definitions>
  <inkml:trace contextRef="#ctx0" brushRef="#br0">75 1 24575,'-18'26'0,"4"-3"0,7-8 0,2-1 0,1-2 0,2 0 0,-1 1 0,0 0 0,1-1 0,-1 0 0,1-3 0,1-1 0,-1 4 0,0-2 0,0 5 0,0-6 0,1-1 0,-1-2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32.214"/>
    </inkml:context>
    <inkml:brush xml:id="br0">
      <inkml:brushProperty name="width" value="0.35" units="cm"/>
      <inkml:brushProperty name="height" value="0.35" units="cm"/>
      <inkml:brushProperty name="color" value="#FFFFFF"/>
    </inkml:brush>
  </inkml:definitions>
  <inkml:trace contextRef="#ctx0" brushRef="#br0">139 112 24575,'-24'16'0,"2"-2"0,6-8 0,1-1 0,1-2 0,3-1 0,4-1 0,-2 3 0,1 4 0,1 1 0,1 2 0,15 1 0,11-2 0,14 1 0,7-2 0,-6-5 0,-2-1 0,-7 0 0,-9-2 0,-4-2 0,-9-1 0,4-7 0,-2-1 0,2-10 0,-3-4 0,-4-6 0,-3-4 0,-4 0 0,-1 7 0,-3 8 0,0 8 0,-3 5 0,-7 1 0,-9 1 0,-4 0 0,11 2 0,6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33.698"/>
    </inkml:context>
    <inkml:brush xml:id="br0">
      <inkml:brushProperty name="width" value="0.35" units="cm"/>
      <inkml:brushProperty name="height" value="0.35" units="cm"/>
      <inkml:brushProperty name="color" value="#FFFFFF"/>
    </inkml:brush>
  </inkml:definitions>
  <inkml:trace contextRef="#ctx0" brushRef="#br0">1 1 24575,'15'42'0,"-2"-7"0,-6-13 0,-1-1 0,-1 2 0,1 4 0,-1 0 0,-1-1 0,0-4 0,0-4 0,-3-9 0,0-3 0,-1-3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36.147"/>
    </inkml:context>
    <inkml:brush xml:id="br0">
      <inkml:brushProperty name="width" value="0.35" units="cm"/>
      <inkml:brushProperty name="height" value="0.35" units="cm"/>
      <inkml:brushProperty name="color" value="#FFFFFF"/>
    </inkml:brush>
  </inkml:definitions>
  <inkml:trace contextRef="#ctx0" brushRef="#br0">1 0 24575,'16'27'0,"-4"-4"0,-7-8 0,-3 2 0,0 3 0,-1 1 0,0-3 0,0-1 0,-1-4 0,0-3 0,1-2 0,0 1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03.429"/>
    </inkml:context>
    <inkml:brush xml:id="br0">
      <inkml:brushProperty name="width" value="0.2" units="cm"/>
      <inkml:brushProperty name="height" value="0.2" units="cm"/>
      <inkml:brushProperty name="color" value="#FFFFFF"/>
    </inkml:brush>
  </inkml:definitions>
  <inkml:trace contextRef="#ctx0" brushRef="#br0">126 538 24575,'23'-1'0,"3"0"0,11 1 0,19 0 0,27-1 0,-30-1 0,4 0 0,3-1 0,1 0 0,-2-1 0,-1 1 0,40-3 0,-31 2 0,-18 1 0,-9 0 0,-1-4 0,3-2 0,-3 1 0,-9 1 0,-10 3 0,-9 1 0,-3-1 0,-3 0 0,-1-1 0,1-1 0,-1-1 0,-2 1 0,-10-2 0,-20-2 0,-22-4 0,-15-4 0,-5 0 0,6 2 0,10 4 0,8 3 0,7 4 0,9 0 0,4 1 0,-4 0 0,-8 1 0,-2-1 0,3 2 0,12 0 0,9 1 0,1-1 0,-8 1 0,-10 0 0,-7 0 0,2-1 0,12 1 0,11-1 0,5 1 0,0-2 0,-1-1 0,0 0 0,4 1 0,2 0 0,0 0 0,1 0 0,-1 0 0,1 0 0,-4 0 0,-3-1 0,-1 0 0,1 1 0,3 1 0,1 1 0,-2 0 0,-1 2 0,-2 0 0,-2 0 0,-1 2 0,2-1 0,4 0 0,5-1 0,-3 0 0,0 1 0,0 0 0,2 0 0,3 4 0,2 1 0,1 7 0,0 2 0,0 2 0,1-1 0,1-4 0,-1-2 0,0-3 0,0 0 0,0 0 0,1-1 0,-1-2 0,1-1 0,0 0 0,-7-27 0,2 6 0,-7-23 0,2 14 0,2 0 0,0 1 0,0 0 0,2 2 0,0 1 0,0 0 0,-2-2 0,-2-1 0,1 2 0,-1 3 0,0 1 0,1 0 0,1 4 0,5 6 0,13 10 0,16 7 0,20 7 0,18 7 0,9 5 0,-1-1 0,-12-3 0,-17-7 0,-20-6 0,-11-5 0,-1-1 0,5 2 0,5 1 0,1 2 0,-6-2 0,-7-1 0,-8-2 0,-2-2 0,7 4 0,6 1 0,16 6 0,8 2 0,0-2 0,-8-2 0,-14-5 0,-8-2 0,-3-1 0,1 0 0,3 1 0,4 1 0,4 1 0,1 1 0,4 0 0,2-1 0,3 0 0,0-1 0,-4 0 0,-8-2 0,-8-1 0,-3-1 0,-1-1 0,2 1 0,2 0 0,1 0 0,-1 0 0,0 0 0,-3 0 0,0-1 0,1 1 0,2-1 0,1 0 0,3 0 0,-2 0 0,-1 0 0,-1 0 0,-2 0 0,-2 0 0,4 0 0,-2 0 0,0 0 0,-23 5 0,-11-1 0,-16 3 0,8-4 0,14-1 0,11-1 0,3 1 0,-1 0 0,1-1 0,0 1 0,-1 1 0,-1 0 0,1-1 0,2 0 0,3-1 0,0 0 0,-3 0 0,-1 0 0,-5-1 0,0 0 0,-2 0 0,2 0 0,5 0 0,5-1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36.731"/>
    </inkml:context>
    <inkml:brush xml:id="br0">
      <inkml:brushProperty name="width" value="0.35" units="cm"/>
      <inkml:brushProperty name="height" value="0.35" units="cm"/>
      <inkml:brushProperty name="color" value="#FFFFFF"/>
    </inkml:brush>
  </inkml:definitions>
  <inkml:trace contextRef="#ctx0" brushRef="#br0">1 1 24575,'33'6'0,"1"-2"0,3-2 0,8-1 0,-3-1 0,-7-2 0,-19 1 0,-9-1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38.147"/>
    </inkml:context>
    <inkml:brush xml:id="br0">
      <inkml:brushProperty name="width" value="0.35" units="cm"/>
      <inkml:brushProperty name="height" value="0.35" units="cm"/>
      <inkml:brushProperty name="color" value="#FFFFFF"/>
    </inkml:brush>
  </inkml:definitions>
  <inkml:trace contextRef="#ctx0" brushRef="#br0">1 84 24575,'0'37'0,"0"-5"0,1-7 0,0 1 0,0-2 0,-1 1 0,1-3 0,0-6 0,2-7 0,11-41 0,-5 5 0,6-20 0,-11 24 0,-1 6 0,0-4 0,0-8 0,-2-5 0,-1 3 0,-4 10 0,-4 10 0,4 7 0,-1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39.682"/>
    </inkml:context>
    <inkml:brush xml:id="br0">
      <inkml:brushProperty name="width" value="0.35" units="cm"/>
      <inkml:brushProperty name="height" value="0.35" units="cm"/>
      <inkml:brushProperty name="color" value="#FFFFFF"/>
    </inkml:brush>
  </inkml:definitions>
  <inkml:trace contextRef="#ctx0" brushRef="#br0">2 1 24575,'-1'38'0,"1"-2"0,2-3 0,0 2 0,1-4 0,0 1 0,-1-4 0,-1 1 0,0-3 0,-1-9 0,0-7 0,0-4 0,21-12 0,-8 3 0,14-11 0,-14-1 0,-2-5 0,-4-8 0,-3-4 0,-6-2 0,-4 5 0,-2 6 0,1 4 0,2 4 0,2 3 0,1 4 0,3 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42.366"/>
    </inkml:context>
    <inkml:brush xml:id="br0">
      <inkml:brushProperty name="width" value="0.35" units="cm"/>
      <inkml:brushProperty name="height" value="0.35" units="cm"/>
      <inkml:brushProperty name="color" value="#FFFFFF"/>
    </inkml:brush>
  </inkml:definitions>
  <inkml:trace contextRef="#ctx0" brushRef="#br0">0 29 24575,'23'38'0,"-4"-7"0,-11-17 0,-3-3 0,-3-2 0,0 0 0,-2 3 0,1 1 0,-1 3 0,0-4 0,0-4 0,14-25 0,-4-10 0,11-17 0,-10 3 0,-4 13 0,-3 10 0,-2 7 0,2 4 0,5 1 0,0 5 0,3 0 0,-1 0 0,-1 1 0,0 0 0,-1 0 0,0 1 0,1 1 0,-1-1 0,0 6 0,-2-5 0,5 2 0,1-6 0,16 0 0,-18 1 0,9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43.965"/>
    </inkml:context>
    <inkml:brush xml:id="br0">
      <inkml:brushProperty name="width" value="0.35" units="cm"/>
      <inkml:brushProperty name="height" value="0.35" units="cm"/>
      <inkml:brushProperty name="color" value="#FFFFFF"/>
    </inkml:brush>
  </inkml:definitions>
  <inkml:trace contextRef="#ctx0" brushRef="#br0">57 1 24575,'-22'41'0,"4"-2"0,10-14 0,3-6 0,2-7 0,3-4 0,-1 0 0,3 1 0,12-2 0,0-2 0,10-3 0,-5-1 0,1-1 0,1 0 0,-1 0 0,-6 0 0,-5 0 0,-5-11 0,-3-2 0,0-10 0,-2 3 0,0 3 0,1 5 0,0 4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45.898"/>
    </inkml:context>
    <inkml:brush xml:id="br0">
      <inkml:brushProperty name="width" value="0.35" units="cm"/>
      <inkml:brushProperty name="height" value="0.35" units="cm"/>
      <inkml:brushProperty name="color" value="#FFFFFF"/>
    </inkml:brush>
  </inkml:definitions>
  <inkml:trace contextRef="#ctx0" brushRef="#br0">1 0 24575,'0'28'0,"-1"-4"0,3-12 0,-1 3 0,0 4 0,1-1 0,-1-5 0,0-4 0,0-1 0,-1 5 0,1 2 0,0-1 0,0-5 0,0-6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47.547"/>
    </inkml:context>
    <inkml:brush xml:id="br0">
      <inkml:brushProperty name="width" value="0.35" units="cm"/>
      <inkml:brushProperty name="height" value="0.35" units="cm"/>
      <inkml:brushProperty name="color" value="#FFFFFF"/>
    </inkml:brush>
  </inkml:definitions>
  <inkml:trace contextRef="#ctx0" brushRef="#br0">0 0 24575,'13'32'0,"-2"-2"0,-4-9 0,0-2 0,-3-2 0,-1-3 0,0-1 0,-1-1 0,-1-1 0,0 1 0,0 0 0,0 5 0,1 1 0,-2-3 0,0-4 0,0-6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0.148"/>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48.881"/>
    </inkml:context>
    <inkml:brush xml:id="br0">
      <inkml:brushProperty name="width" value="0.35" units="cm"/>
      <inkml:brushProperty name="height" value="0.35" units="cm"/>
      <inkml:brushProperty name="color" value="#FFFFFF"/>
    </inkml:brush>
  </inkml:definitions>
  <inkml:trace contextRef="#ctx0" brushRef="#br0">0 64 24575,'9'22'0,"-3"-3"0,-5-15 0,-1 1 0,3 9 0,-2-3 0,2 4 0,-2-6 0,2-2 0,2 4 0,0-4 0,4 4 0,1-5 0,1-2 0,0 0 0,0-2 0,0 0 0,3-1 0,0-1 0,1-2 0,-2-1 0,0-3 0,0-3 0,0-3 0,-2-4 0,-2-3 0,-3-3 0,-2-2 0,-1-1 0,-2-1 0,-1 0 0,0 12 0,0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0.980"/>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06.699"/>
    </inkml:context>
    <inkml:brush xml:id="br0">
      <inkml:brushProperty name="width" value="0.2" units="cm"/>
      <inkml:brushProperty name="height" value="0.2" units="cm"/>
      <inkml:brushProperty name="color" value="#FFFFFF"/>
    </inkml:brush>
  </inkml:definitions>
  <inkml:trace contextRef="#ctx0" brushRef="#br0">298 44 24575,'-17'0'0,"-1"-1"0,4 1 0,-1-1 0,0 1 0,0 0 0,-1-1 0,0 0 0,2-1 0,1 1 0,2 0 0,3 0 0,4 0 0,-2 0 0,-3-1 0,-9 0 0,-4 0 0,-2-1 0,3 0 0,6 1 0,8 1 0,30-1 0,-7 1 0,23-1 0,-11 2 0,8-1 0,5 1 0,-1-2 0,-8 1 0,-11 0 0,-8 1 0,-6 0 0,0 0 0,1-1 0,2 0 0,5 0 0,0 0 0,1 1 0,-3 0 0,0 0 0,2 0 0,4 0 0,2 0 0,-2 0 0,-5 0 0,-6 0 0,-6-2 0,-3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2.333"/>
    </inkml:context>
    <inkml:brush xml:id="br0">
      <inkml:brushProperty name="width" value="0.35" units="cm"/>
      <inkml:brushProperty name="height" value="0.35" units="cm"/>
      <inkml:brushProperty name="color" value="#FFFFFF"/>
    </inkml:brush>
  </inkml:definitions>
  <inkml:trace contextRef="#ctx0" brushRef="#br0">1 1 24575,'4'24'0,"0"-2"0,-1-15 0,-1 0 0,-1 4 0,0-2 0,-1 3 0,10-5 0,-3-4 0,7-1 0,-1-3 0,2-3 0,1-1 0,1-2 0,-3 0 0,-5-1 0,-3 3 0,-3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3.214"/>
    </inkml:context>
    <inkml:brush xml:id="br0">
      <inkml:brushProperty name="width" value="0.35" units="cm"/>
      <inkml:brushProperty name="height" value="0.35" units="cm"/>
      <inkml:brushProperty name="color" value="#FFFFFF"/>
    </inkml:brush>
  </inkml:definitions>
  <inkml:trace contextRef="#ctx0" brushRef="#br0">0 10 24575,'52'9'0,"-5"-3"0,-5-7 0,3-2 0,0-2 0,-2-1 0,-9 1 0,-8 2 0,-8 2 0,-7 0 0,-5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3.964"/>
    </inkml:context>
    <inkml:brush xml:id="br0">
      <inkml:brushProperty name="width" value="0.35" units="cm"/>
      <inkml:brushProperty name="height" value="0.35" units="cm"/>
      <inkml:brushProperty name="color" value="#FFFFFF"/>
    </inkml:brush>
  </inkml:definitions>
  <inkml:trace contextRef="#ctx0" brushRef="#br0">1 102 24575,'62'-22'0,"10"0"0,9 3 0,2 4 0,-13 5 0,-21 2 0,-26 4 0,-13 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4.830"/>
    </inkml:context>
    <inkml:brush xml:id="br0">
      <inkml:brushProperty name="width" value="0.35" units="cm"/>
      <inkml:brushProperty name="height" value="0.35" units="cm"/>
      <inkml:brushProperty name="color" value="#FFFFFF"/>
    </inkml:brush>
  </inkml:definitions>
  <inkml:trace contextRef="#ctx0" brushRef="#br0">1 35 24575,'55'1'0,"4"-1"0,-3-1 0,-2-2 0,-9-2 0,-6-3 0,-2 1 0,-8 1 0,-9 2 0,-11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5.981"/>
    </inkml:context>
    <inkml:brush xml:id="br0">
      <inkml:brushProperty name="width" value="0.35" units="cm"/>
      <inkml:brushProperty name="height" value="0.35" units="cm"/>
      <inkml:brushProperty name="color" value="#FFFFFF"/>
    </inkml:brush>
  </inkml:definitions>
  <inkml:trace contextRef="#ctx0" brushRef="#br0">89 176 24575,'63'-5'0,"-8"-1"0,-18 0 0,-9-5 0,-11-2 0,-12-5 0,-21-7 0,-25-3 0,-11-2 0,5 9 0,16 9 0,15 11 0,3 4 0,-4 3 0,-2 4 0,3 1 0,3-1 0,4-1 0,5-2 0,6 7 0,6 2 0,6 6 0,9-2 0,7-2 0,5-3 0,-4-3 0,-8-8 0,-8-4 0,-10-2 0,-1-1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7.333"/>
    </inkml:context>
    <inkml:brush xml:id="br0">
      <inkml:brushProperty name="width" value="0.35" units="cm"/>
      <inkml:brushProperty name="height" value="0.35" units="cm"/>
      <inkml:brushProperty name="color" value="#FFFFFF"/>
    </inkml:brush>
  </inkml:definitions>
  <inkml:trace contextRef="#ctx0" brushRef="#br0">215 80 24575,'-13'31'0,"4"-2"0,9-12 0,1-5 0,-1-3 0,0 0 0,12-3 0,3 0 0,12-7 0,-6-5 0,-4-10 0,-8-9 0,-7-4 0,-5-2 0,-10 4 0,-4 5 0,-6 7 0,-1 3 0,1 5 0,4 3 0,4 1 0,3 3 0,1 0 0,-4 2 0,-6 1 0,-3 2 0,-5 0 0,4 0 0,8-1 0,12 2 0,18 4 0,29 7 0,29 2 0,21-1 0,-32-8 0,-13-6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8.531"/>
    </inkml:context>
    <inkml:brush xml:id="br0">
      <inkml:brushProperty name="width" value="0.35" units="cm"/>
      <inkml:brushProperty name="height" value="0.35" units="cm"/>
      <inkml:brushProperty name="color" value="#FFFFFF"/>
    </inkml:brush>
  </inkml:definitions>
  <inkml:trace contextRef="#ctx0" brushRef="#br0">90 147 24575,'-26'6'0,"5"-1"0,11-2 0,-1 1 0,2 3 0,2 1 0,25 3 0,5-8 0,24-3 0,-2-12 0,-6-6 0,-7-9 0,-14-5 0,-15-1 0,-5 4 0,-7 10 0,-3 9 0,-6 5 0,-8 1 0,-3 0 0,2 4 0,5 2 0,6 4 0,1 3 0,-2 0 0,0 0 0,3 3 0,8 5 0,8 3 0,9 1 0,11-1 0,5-6 0,4-2 0,-3-7 0,-8-9 0,-8-4 0,-8 0 0,-2 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8:59.715"/>
    </inkml:context>
    <inkml:brush xml:id="br0">
      <inkml:brushProperty name="width" value="0.35" units="cm"/>
      <inkml:brushProperty name="height" value="0.35" units="cm"/>
      <inkml:brushProperty name="color" value="#FFFFFF"/>
    </inkml:brush>
  </inkml:definitions>
  <inkml:trace contextRef="#ctx0" brushRef="#br0">226 52 24575,'-55'-20'0,"4"3"0,21 10 0,7 2 0,7 3 0,7 2 0,3 6 0,1 6 0,-2 4 0,0 4 0,0 0 0,2-1 0,2 1 0,2-2 0,3 0 0,3-3 0,5-5 0,8 0 0,11-1 0,10 2 0,8-1 0,-2-3 0,-11-3 0,-10-3 0,-14-2 0,-2-3 0,-4-4 0,2-5 0,1-6 0,-1-4 0,-2-4 0,-1-2 0,-4-1 0,2 13 0,-2 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01.100"/>
    </inkml:context>
    <inkml:brush xml:id="br0">
      <inkml:brushProperty name="width" value="0.35" units="cm"/>
      <inkml:brushProperty name="height" value="0.35" units="cm"/>
      <inkml:brushProperty name="color" value="#FFFFFF"/>
    </inkml:brush>
  </inkml:definitions>
  <inkml:trace contextRef="#ctx0" brushRef="#br0">135 21 24575,'-42'-2'0,"12"2"0,17 3 0,6 5 0,-1 3 0,-4 3 0,1 2 0,3 0 0,5-1 0,3-3 0,1-3 0,7-1 0,3-5 0,15 4 0,6-5 0,3 0 0,1-1 0,-10-1 0,-4 0 0,-5-3 0,-7-3 0,-1-2 0,-1-1 0,1 4 0,0 2 0,1-3 0,-2-4 0,1-6 0,-1-2 0,-1 4 0,-3 4 0,-1 1 0,-3 0 0,-10 0 0,7 2 0,-7 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02.248"/>
    </inkml:context>
    <inkml:brush xml:id="br0">
      <inkml:brushProperty name="width" value="0.35" units="cm"/>
      <inkml:brushProperty name="height" value="0.35" units="cm"/>
      <inkml:brushProperty name="color" value="#FFFFFF"/>
    </inkml:brush>
  </inkml:definitions>
  <inkml:trace contextRef="#ctx0" brushRef="#br0">242 2 24575,'-53'0'0,"-5"-1"0,4 1 0,11 0 0,18 2 0,16 2 0,11 3 0,0 5 0,0-2 0,0 4 0,-1-5 0,1 2 0,5 0 0,7-1 0,1-3 0,-2-4 0,-6-3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09.152"/>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03.767"/>
    </inkml:context>
    <inkml:brush xml:id="br0">
      <inkml:brushProperty name="width" value="0.35" units="cm"/>
      <inkml:brushProperty name="height" value="0.35" units="cm"/>
      <inkml:brushProperty name="color" value="#FFFFFF"/>
    </inkml:brush>
  </inkml:definitions>
  <inkml:trace contextRef="#ctx0" brushRef="#br0">1 27 24575,'37'-4'0,"-5"2"0,7-1 0,0 1 0,-5 0 0,-8-1 0,-8 3 0,9 0 0,23 3 0,23 0 0,20 0 0,6-6-246,-6-3 0,-38 0 0,-21 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05.506"/>
    </inkml:context>
    <inkml:brush xml:id="br0">
      <inkml:brushProperty name="width" value="0.35" units="cm"/>
      <inkml:brushProperty name="height" value="0.35" units="cm"/>
      <inkml:brushProperty name="color" value="#FFFFFF"/>
    </inkml:brush>
  </inkml:definitions>
  <inkml:trace contextRef="#ctx0" brushRef="#br0">1 290 24575,'0'-52'0,"1"1"0,0 8 0,-1 7 0,0 10 0,0 10 0,0 6 0,0 4 0,3-5 0,0 2 0,2-5 0,-1 5 0,2 4 0,5 4 0,1 1 0,4 1 0,-3 1 0,-8-1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07.024"/>
    </inkml:context>
    <inkml:brush xml:id="br0">
      <inkml:brushProperty name="width" value="0.35" units="cm"/>
      <inkml:brushProperty name="height" value="0.35" units="cm"/>
      <inkml:brushProperty name="color" value="#FFFFFF"/>
    </inkml:brush>
  </inkml:definitions>
  <inkml:trace contextRef="#ctx0" brushRef="#br0">95 0 24575,'34'13'0,"-1"-3"0,-7-3 0,-6-4 0,-2 0 0,1-1 0,5 2 0,2 1 0,-6 2 0,-6 3 0,-5 5 0,-7 8 0,-2 2 0,-3-4 0,-4-6 0,-9-4 0,-7-2 0,-5-1 0,0-1 0,6-2 0,6-1 0,6-2 0,4-1 0,-7 0 0,-4-5 0,-12-2 0,5-3 0,-9-2 0,4 3 0,8 2 0,7 0 0,42-1 0,-18 4 0,20-3 0,-29 5 0,0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09.181"/>
    </inkml:context>
    <inkml:brush xml:id="br0">
      <inkml:brushProperty name="width" value="0.35" units="cm"/>
      <inkml:brushProperty name="height" value="0.35" units="cm"/>
      <inkml:brushProperty name="color" value="#FFFFFF"/>
    </inkml:brush>
  </inkml:definitions>
  <inkml:trace contextRef="#ctx0" brushRef="#br0">833 76 24575,'-46'9'0,"-4"-2"0,3-6 0,-2-2 0,9 0 0,5-1 0,4 2 0,2-1 0,-3 0 0,-1 0 0,4 1 0,4 0 0,5 0 0,5 0 0,-2 0 0,2 0 0,-1-1 0,4 1 0,1 0 0,0 0 0,2 0 0,0 0 0,-3 0 0,2 0 0,-4 0 0,-3 1 0,-7-1 0,-11 0 0,-3 0 0,-2 0 0,9-2 0,14 1 0,8 0 0,6 20 0,2-2 0,1 19 0,4-9 0,2-3 0,1-6 0,1-6 0,1-4 0,2-2 0,6-2 0,12 1 0,11 1 0,11-1 0,-4-1 0,-11-3 0,-14-2 0,-13-2 0,-3-5 0,-4-4 0,1-6 0,-2-2 0,-1-2 0,-4-1 0,-1 0 0,-5-1 0,1 2 0,-1 4 0,0 5 0,-3 3 0,-4-1 0,-5-1 0,-2 0 0,-1 3 0,1 2 0,2 4 0,3 0 0,6 4 0,4 0 0,4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10.774"/>
    </inkml:context>
    <inkml:brush xml:id="br0">
      <inkml:brushProperty name="width" value="0.35" units="cm"/>
      <inkml:brushProperty name="height" value="0.35" units="cm"/>
      <inkml:brushProperty name="color" value="#FFFFFF"/>
    </inkml:brush>
  </inkml:definitions>
  <inkml:trace contextRef="#ctx0" brushRef="#br0">0 102 24575,'36'8'0,"-2"-2"0,-2-10 0,9-5 0,5-2 0,13 0 0,-5 4 0,-13 4 0,-12 1 0,-18 2 0,-7 8 0,-4 12 0,-6 9 0,-6 5 0,-4-4 0,-4-7 0,-1-5 0,2-6 0,4-5 0,6-3 0,0-1 0,0-2 0,-2 1 0,-3 0 0,-1 0 0,-2 0 0,0-1 0,1-1 0,0-1 0,-1-2 0,0 0 0,-1 0 0,-5 0 0,1-3 0,5-18 0,6-21 0,11-13 0,6-1 0,2 21 0,1 19 0,-3 14 0,-3 6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12.648"/>
    </inkml:context>
    <inkml:brush xml:id="br0">
      <inkml:brushProperty name="width" value="0.35" units="cm"/>
      <inkml:brushProperty name="height" value="0.35" units="cm"/>
      <inkml:brushProperty name="color" value="#FFFFFF"/>
    </inkml:brush>
  </inkml:definitions>
  <inkml:trace contextRef="#ctx0" brushRef="#br0">62 1 24575,'83'0'0,"-2"1"0,16 1 0,2 0 0,-10 0 0,-14 0 0,-40-2 0,-23 2 0,-50 12 0,-3 3 0,-27 13 0,25-4 0,12-3 0,15-6 0,8-3 0,3 0 0,2 1 0,0-2 0,-1-4 0,-1-2 0,-4 0 0,-4 1 0,-4 0 0,0-2 0,3-3 0,3-1 0,4-4 0,-4-2 0,-3-3 0,-1 1 0,-5-2 0,-6 0 0,2 1 0,-4 0 0,-1 2 0,-4-2 0,-2 0 0,8 1 0,13 0 0,10-2 0,8-7 0,3-5 0,5-4 0,-5 9 0,0 4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14.614"/>
    </inkml:context>
    <inkml:brush xml:id="br0">
      <inkml:brushProperty name="width" value="0.35" units="cm"/>
      <inkml:brushProperty name="height" value="0.35" units="cm"/>
      <inkml:brushProperty name="color" value="#FFFFFF"/>
    </inkml:brush>
  </inkml:definitions>
  <inkml:trace contextRef="#ctx0" brushRef="#br0">149 132 24575,'77'3'0,"5"-1"0,1 1 0,-15-2 0,-28 0 0,-23 2 0,-22 3 0,-11 3 0,-14 3 0,-8 1 0,-6 1 0,3 0 0,9-2 0,8-2 0,10-4 0,1-1 0,-4-2 0,-8 1 0,-5-2 0,-3-1 0,-2-1 0,0 0 0,-1 0 0,9-1 0,11-2 0,12-3 0,9-6 0,4-9 0,6-16 0,3-13 0,-3-2 0,-4 11 0,-5 18 0,-4 16 0,2 5 0,20 3 0,0 3 0,9 0 0,-6 0 0,-6-2 0,-4-1 0,-5-1 0,-8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16.381"/>
    </inkml:context>
    <inkml:brush xml:id="br0">
      <inkml:brushProperty name="width" value="0.35" units="cm"/>
      <inkml:brushProperty name="height" value="0.35" units="cm"/>
      <inkml:brushProperty name="color" value="#FFFFFF"/>
    </inkml:brush>
  </inkml:definitions>
  <inkml:trace contextRef="#ctx0" brushRef="#br0">1 74 24575,'42'-4'0,"6"-1"0,1-1 0,22-3 0,-5 1 0,-6 0 0,-20 2 0,-24 3 0,-10-2 0,-26-3 0,4 3 0,-14-2 0,7 9 0,-5 5 0,-3 6 0,-3 4 0,7 5 0,6 1 0,5 0 0,2-1 0,3-3 0,0-3 0,4-5 0,3-4 0,4 2 0,12-6 0,-4 2 0,8-5 0,-9-3 0,0-1 0,3 1 0,0 0 0,3 0 0,0 2 0,2 1 0,6 1 0,6 1 0,4 0 0,-1 0 0,-7-2 0,-7 0 0,-6 0 0,-3-2 0,1-1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18.067"/>
    </inkml:context>
    <inkml:brush xml:id="br0">
      <inkml:brushProperty name="width" value="0.35" units="cm"/>
      <inkml:brushProperty name="height" value="0.35" units="cm"/>
      <inkml:brushProperty name="color" value="#FFFFFF"/>
    </inkml:brush>
  </inkml:definitions>
  <inkml:trace contextRef="#ctx0" brushRef="#br0">170 12 24575,'-28'5'0,"7"0"0,12-3 0,1 2 0,-5 0 0,-2 2 0,-6 0 0,0 0 0,5 0 0,3 0 0,9 0 0,6 7 0,4-5 0,2 4 0,0-7 0,1-1 0,4-1 0,5 0 0,2-2 0,-1 0 0,-2 0 0,4-1 0,-1-1 0,0 0 0,-6-1 0,-4 1 0,0-1 0,0-1 0,1-1 0,-1-1 0,-2 1 0,0 0 0,-1-2 0,2-3 0,-3-6 0,-3-3 0,-5 2 0,-2 4 0,-1 6 0,-4 1 0,-3 4 0,-4-2-246,-3 3 0,9 0 0,3-1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19.747"/>
    </inkml:context>
    <inkml:brush xml:id="br0">
      <inkml:brushProperty name="width" value="0.35" units="cm"/>
      <inkml:brushProperty name="height" value="0.35" units="cm"/>
      <inkml:brushProperty name="color" value="#FFFFFF"/>
    </inkml:brush>
  </inkml:definitions>
  <inkml:trace contextRef="#ctx0" brushRef="#br0">1 1 24575,'44'0'0,"-4"0"0,-12 1 0,-4 0 0,-4-1 0,7 0 0,5 0 0,2 0 0,-3 0 0,-9 0 0,-8 1 0,-6 6 0,-3 5 0,0 5 0,1 3 0,-4 1 0,-6 5 0,-6 2 0,-4-1 0,-2-6 0,0-9 0,-4-6 0,-9-4 0,-2-2 0,-1 1 0,8-1 0,9 0 0,5-1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15.926"/>
    </inkml:context>
    <inkml:brush xml:id="br0">
      <inkml:brushProperty name="width" value="0.2" units="cm"/>
      <inkml:brushProperty name="height" value="0.2" units="cm"/>
      <inkml:brushProperty name="color" value="#FFFFFF"/>
    </inkml:brush>
  </inkml:definitions>
  <inkml:trace contextRef="#ctx0" brushRef="#br0">0 375 24575,'27'-1'0,"6"-2"0,3 1 0,3-1 0,-4 1 0,-6 0 0,-3 1 0,-4 1 0,-2-1 0,0 1 0,-1-1 0,1 1 0,-2-1 0,-2 1 0,-2-1 0,2-2 0,1 1 0,0 0 0,-3 0 0,-3 2 0,-3-1 0,1-1 0,2 2 0,2-1 0,3 1 0,-2 0 0,1 0 0,-2 0 0,3-1 0,4 1 0,2-1 0,-3 1 0,-7 0 0,-4 0 0,-3 0 0,5 0 0,5-1 0,2-1 0,-2 0 0,-3 2 0,-4-1 0,-1 1 0,0 0 0,-1 0 0,-2 0 0,1 1 0,-1-7 0,-2 1 0,-2-6 0,-3 0 0,-2-3 0,0-1 0,1 3 0,2 3 0,1 5 0,1 1 0,-1-3 0,1-2 0,-1-2 0,1-1 0,0 0 0,0 3 0,1 1 0,-1 3 0,2-1 0,-1 0 0,1-4 0,-1-2 0,0-2 0,0-4 0,0 1 0,1 1 0,1 3 0,-1 4 0,2 2 0,2 4 0,4 2 0,1-1 0,-1 2 0,-2-1 0,5 2 0,3 1 0,-1 1 0,-2-2 0,-7 0 0,-3 0 0,-3 6 0,0-1 0,-1 6 0,1-6 0,-1-1 0,-2 0 0,-5 0 0,-14 0 0,-23-3 0,-24-4 0,-18-5 0,-4-6 0,10-1 0,15 1 0,15 2 0,13 2 0,13 4 0,10 1 0,4 5 0,-1 4 0,-5 2 0,-3 1 0,2-4 0,5-1 0,5-2 0,2 0 0,-2 1 0,-5 1 0,-4 1 0,-3-1 0,2-1 0,4-2 0,2 0 0,3 0 0,2 0 0,21-5 0,2-1 0,20-6 0,-2 1 0,5 0 0,7 2 0,4 1 0,1 1 0,-5 2 0,-12-1 0,-9 1 0,-6 0 0,-5 0 0,-2 1 0,-2 0 0,1 0 0,5-1 0,3-1 0,-1 0 0,-4 0 0,-3 0 0,-2 0 0,-1 0 0,-1 2 0,-3 1 0,0 1 0,-2 14 0,1-3 0,-3 12 0,1-6 0,0 2 0,0 0 0,0 4 0,0 4 0,0 1 0,2-3 0,0-9 0,-1-8 0,-1-3 0,0 0 0,1 2 0,1 0 0,-1-1 0,-1 0 0,1-1 0,0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22.458"/>
    </inkml:context>
    <inkml:brush xml:id="br0">
      <inkml:brushProperty name="width" value="0.35" units="cm"/>
      <inkml:brushProperty name="height" value="0.35" units="cm"/>
      <inkml:brushProperty name="color" value="#FFFFFF"/>
    </inkml:brush>
  </inkml:definitions>
  <inkml:trace contextRef="#ctx0" brushRef="#br0">55 1 24575,'64'2'0,"-1"1"0,-14 2 0,-9 0 0,-18-2 0,-13 2 0,-23 9 0,-8 2 0,-17 10 0,5-5 0,1-2 0,8-4 0,7-1 0,5-2 0,5-2 0,0-1 0,-3 0 0,-2 3 0,4-3 0,7-2 0,17-2 0,0-3 0,7 0 0,-8-1 0,-1 0 0,0-1 0,5 2 0,7 0 0,4 0 0,0 1 0,-9-2 0,-9-1 0,-3-2 0,1-3 0,-1 0 0,4-5 0,-4 1 0,-1 0 0,-1-2 0,-5-1 0,-2 0 0,-5 2 0,-15 3 0,-25 3 0,-17 2 0,-2 6 0,14 1 0,23 2 0,13-1 0,5-1 0,4 4 0,0 2 0,1 2 0,1 0 0,1-2 0,1-4 0,-1 4 0,3-4 0,3 5 0,12-5 0,7-3 0,9-2 0,1-1 0,-3-1 0,-2 1 0,-3-1 0,-1-2 0,-2-2 0,-4-3 0,-3-1 0,-6 1 0,-3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24.117"/>
    </inkml:context>
    <inkml:brush xml:id="br0">
      <inkml:brushProperty name="width" value="0.35" units="cm"/>
      <inkml:brushProperty name="height" value="0.35" units="cm"/>
      <inkml:brushProperty name="color" value="#FFFFFF"/>
    </inkml:brush>
  </inkml:definitions>
  <inkml:trace contextRef="#ctx0" brushRef="#br0">106 7 24575,'42'0'0,"-10"-1"0,2-1 0,1 0 0,-1 1 0,-3 1 0,-18 3 0,-14 5 0,-11 9 0,-7 6 0,-6 1 0,-1-3 0,-1-6 0,-1-3 0,-2-1 0,-1-1 0,1-2 0,4-1 0,7-4 0,7-1 0,3-1 0,1-3 0,0-10 0,2-2 0,0-9 0,3 3 0,3 3 0,3 5 0,4 3 0,6 6 0,6 0 0,3 1 0,3 2 0,-10 0 0,-3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25.281"/>
    </inkml:context>
    <inkml:brush xml:id="br0">
      <inkml:brushProperty name="width" value="0.35" units="cm"/>
      <inkml:brushProperty name="height" value="0.35" units="cm"/>
      <inkml:brushProperty name="color" value="#FFFFFF"/>
    </inkml:brush>
  </inkml:definitions>
  <inkml:trace contextRef="#ctx0" brushRef="#br0">5 32 24575,'-2'52'0,"2"0"0,2-18 0,0-6 0,6-4 0,7-15 0,10-4 0,6-7 0,6-6 0,-2-1 0,7-9 0,0-4 0,-10-1 0,-8-1 0,-21 5 0,-13-3 0,-13-2 0,-13 0 0,-4 3 0,5 9 0,9 6 0,11 5 0,5 0 0,1 3 0,-7 1 0,-6 2 0,-2 1 0,4-1 0,9-2 0,7-2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26.731"/>
    </inkml:context>
    <inkml:brush xml:id="br0">
      <inkml:brushProperty name="width" value="0.35" units="cm"/>
      <inkml:brushProperty name="height" value="0.35" units="cm"/>
      <inkml:brushProperty name="color" value="#FFFFFF"/>
    </inkml:brush>
  </inkml:definitions>
  <inkml:trace contextRef="#ctx0" brushRef="#br0">178 0 24575,'7'28'0,"-2"0"0,-2-6 0,1 2 0,2-4 0,6 0 0,1-6 0,1-3 0,5-2 0,-2-4 0,0-1 0,-4-5 0,-3-5 0,-3-7 0,-4-9 0,-10-2 0,-16-2 0,-12 4 0,-11 6 0,3 4 0,9 10 0,6 5 0,6 6 0,-2 5 0,2 0 0,4 3 0,5 1 0,6-2 0,2 0 0,4-3 0,2 0 0,3 0 0,4 0 0,4-2 0,1-1 0,0-5 0,-1-3 0,-1-1 0,4-1 0,2-1 0,4-2 0,-1 1 0,-1 0 0,-6 0 0,-6-1 0,1 0 0,-1-2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28.014"/>
    </inkml:context>
    <inkml:brush xml:id="br0">
      <inkml:brushProperty name="width" value="0.35" units="cm"/>
      <inkml:brushProperty name="height" value="0.35" units="cm"/>
      <inkml:brushProperty name="color" value="#FFFFFF"/>
    </inkml:brush>
  </inkml:definitions>
  <inkml:trace contextRef="#ctx0" brushRef="#br0">100 18 24575,'-21'34'0,"5"-4"0,8-8 0,4-3 0,2-7 0,0-2 0,5-3 0,3 4 0,2-1 0,1-1 0,-1-4 0,-1-3 0,9 0 0,-4-1 0,9 0 0,-4 1 0,0 0 0,1-5 0,0-5 0,-1-7 0,1-7 0,-2-6 0,-6-1 0,-9 1 0,-10 7 0,-9 5 0,-4 5 0,-6 4 0,-3 1 0,-4 4 0,-1 1 0,1 2 0,8 0 0,11 0 0,7 2 0,7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29.748"/>
    </inkml:context>
    <inkml:brush xml:id="br0">
      <inkml:brushProperty name="width" value="0.35" units="cm"/>
      <inkml:brushProperty name="height" value="0.35" units="cm"/>
      <inkml:brushProperty name="color" value="#FFFFFF"/>
    </inkml:brush>
  </inkml:definitions>
  <inkml:trace contextRef="#ctx0" brushRef="#br0">94 0 24575,'-24'19'0,"1"0"0,9-5 0,2 1 0,2 0 0,4-4 0,3-2 0,2 0 0,6 4 0,12 8 0,12 5 0,9 0 0,-5-8 0,-11-10 0,-8-4 0,-7-4 0,2 0 0,6-5 0,5-4 0,4-9 0,0-4 0,-3-2 0,-3 3 0,-7 5 0,-4 5 0,-4 2 0,-2-1 0,-3 0 0,-4-1 0,-3 2 0,-4 3 0,-6 2 0,-1 2 0,0 2 0,3 2 0,9-2 0,4 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31.532"/>
    </inkml:context>
    <inkml:brush xml:id="br0">
      <inkml:brushProperty name="width" value="0.35" units="cm"/>
      <inkml:brushProperty name="height" value="0.35" units="cm"/>
      <inkml:brushProperty name="color" value="#FFFFFF"/>
    </inkml:brush>
  </inkml:definitions>
  <inkml:trace contextRef="#ctx0" brushRef="#br0">30 0 24575,'-5'37'0,"1"-5"0,-1-12 0,0-1 0,2 1 0,0-4 0,1-3 0,1-4 0,0-2 0,0 3 0,1 1 0,0 0 0,2-3 0,7-3 0,0-3 0,6-1 0,1-4 0,8-4 0,6-2 0,2-1 0,-11 3 0,-7 1 0,-8 1 0,1-4 0,2-2 0,1-1 0,1 3 0,-6 5 0,-1 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32.948"/>
    </inkml:context>
    <inkml:brush xml:id="br0">
      <inkml:brushProperty name="width" value="0.35" units="cm"/>
      <inkml:brushProperty name="height" value="0.35" units="cm"/>
      <inkml:brushProperty name="color" value="#FFFFFF"/>
    </inkml:brush>
  </inkml:definitions>
  <inkml:trace contextRef="#ctx0" brushRef="#br0">24 0 24575,'-7'38'0,"1"-3"0,4-16 0,1-2 0,1-4 0,-1-2 0,0 0 0,0-2 0,-1 1 0,1-1 0,0 0 0,15-4 0,2-7 0,19-4 0,-1-6 0,6-6 0,1-4 0,-6 0 0,-8 4 0,-14 9 0,-7 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34.282"/>
    </inkml:context>
    <inkml:brush xml:id="br0">
      <inkml:brushProperty name="width" value="0.35" units="cm"/>
      <inkml:brushProperty name="height" value="0.35" units="cm"/>
      <inkml:brushProperty name="color" value="#FFFFFF"/>
    </inkml:brush>
  </inkml:definitions>
  <inkml:trace contextRef="#ctx0" brushRef="#br0">2 1 24575,'1'35'0,"0"-2"0,0-9 0,0-5 0,-1-5 0,0-2 0,-1 1 0,0 4 0,0-2 0,-1-2 0,1-5 0,21-4 0,-5-2 0,19-2 0,-11-2 0,12-4 0,5-1 0,1-1 0,-6-1 0,-20 3 0,-7 2 0,-7 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35.948"/>
    </inkml:context>
    <inkml:brush xml:id="br0">
      <inkml:brushProperty name="width" value="0.35" units="cm"/>
      <inkml:brushProperty name="height" value="0.35" units="cm"/>
      <inkml:brushProperty name="color" value="#FFFFFF"/>
    </inkml:brush>
  </inkml:definitions>
  <inkml:trace contextRef="#ctx0" brushRef="#br0">3 0 24575,'0'31'0,"-1"-3"0,0-8 0,1-1 0,1-1 0,1-1 0,1-1 0,0-2 0,0-1 0,1-1 0,-1-2 0,1-3 0,4 0 0,-2-3 0,4 1 0,-1-2 0,3-1 0,5 0 0,3-1 0,0 0 0,1-4 0,-2-3 0,-4-2 0,-5 0 0,-6 2 0,-1-7 0,7-1 0,8-11 0,6 6 0,-2 3 0,-10 8 0,-6 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17.844"/>
    </inkml:context>
    <inkml:brush xml:id="br0">
      <inkml:brushProperty name="width" value="0.2" units="cm"/>
      <inkml:brushProperty name="height" value="0.2" units="cm"/>
      <inkml:brushProperty name="color" value="#FFFFFF"/>
    </inkml:brush>
  </inkml:definitions>
  <inkml:trace contextRef="#ctx0" brushRef="#br0">1 1 24575,'0'0'0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36.615"/>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38.348"/>
    </inkml:context>
    <inkml:brush xml:id="br0">
      <inkml:brushProperty name="width" value="0.35" units="cm"/>
      <inkml:brushProperty name="height" value="0.35" units="cm"/>
      <inkml:brushProperty name="color" value="#FFFFFF"/>
    </inkml:brush>
  </inkml:definitions>
  <inkml:trace contextRef="#ctx0" brushRef="#br0">76 11 24575,'-25'27'0,"4"-5"0,11-11 0,4-1 0,2-2 0,0 0 0,1 1 0,0-2 0,15 5 0,15-3 0,17 1 0,-2-4 0,4-2 0,-9-3 0,-9-1 0,-6 0 0,-15-3 0,-3-1 0,6-6 0,0-3 0,2-8 0,-6 0 0,-6 1 0,-5 2 0,-1 6 0,-2 3 0,-3 3 0,-5 2 0,-9 0 0,-11 0 0,4 1 0,4 1 0,15 1 0,8 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39.614"/>
    </inkml:context>
    <inkml:brush xml:id="br0">
      <inkml:brushProperty name="width" value="0.35" units="cm"/>
      <inkml:brushProperty name="height" value="0.35" units="cm"/>
      <inkml:brushProperty name="color" value="#FFFFFF"/>
    </inkml:brush>
  </inkml:definitions>
  <inkml:trace contextRef="#ctx0" brushRef="#br0">1 0 24575,'0'31'0,"0"-2"0,0-15 0,0 1 0,0-1 0,0-1 0,0-3 0,0-1 0,2 3 0,5 5 0,2 1 0,1-3 0,0-4 0,3-5 0,4-1 0,5 1 0,0-1 0,2 0 0,2-2 0,1-2 0,-1 0 0,-5-1 0,-4-2 0,-1-2 0,1-2 0,1-4 0,4-4 0,-2 0 0,-4 0 0,-6 1 0,-6 3 0,-2 1 0,-1 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41.217"/>
    </inkml:context>
    <inkml:brush xml:id="br0">
      <inkml:brushProperty name="width" value="0.35" units="cm"/>
      <inkml:brushProperty name="height" value="0.35" units="cm"/>
      <inkml:brushProperty name="color" value="#FFFFFF"/>
    </inkml:brush>
  </inkml:definitions>
  <inkml:trace contextRef="#ctx0" brushRef="#br0">14 0 24575,'-6'32'0,"0"-2"0,5-12 0,0 1 0,1 1 0,1 1 0,0-2 0,0-3 0,0-5 0,0-2 0,0-1 0,0 4 0,1-4 0,0 3 0,11-4 0,4-3 0,9-1 0,2-3 0,1 0 0,1-3 0,0 1 0,-7-1 0,-6 0 0,-4 1 0,0 0 0,5-1 0,-9 2 0,1-1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42.615"/>
    </inkml:context>
    <inkml:brush xml:id="br0">
      <inkml:brushProperty name="width" value="0.35" units="cm"/>
      <inkml:brushProperty name="height" value="0.35" units="cm"/>
      <inkml:brushProperty name="color" value="#FFFFFF"/>
    </inkml:brush>
  </inkml:definitions>
  <inkml:trace contextRef="#ctx0" brushRef="#br0">3 0 24575,'-2'38'0,"1"-1"0,1-8 0,0-2 0,0-5 0,1-6 0,-1-5 0,1-4 0,0 6 0,1-3 0,2 4 0,4-8 0,2-3 0,3-2 0,-2-1 0,-3 0 0,3 0 0,5 1 0,11 0 0,10-1 0,6-2 0,5 0 0,-2-1 0,-4-3 0,-7-3 0,-19 3 0,-6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43.264"/>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45.698"/>
    </inkml:context>
    <inkml:brush xml:id="br0">
      <inkml:brushProperty name="width" value="0.35" units="cm"/>
      <inkml:brushProperty name="height" value="0.35" units="cm"/>
      <inkml:brushProperty name="color" value="#FFFFFF"/>
    </inkml:brush>
  </inkml:definitions>
  <inkml:trace contextRef="#ctx0" brushRef="#br0">78 0 24575,'-9'32'0,"3"-5"0,5-12 0,2 1 0,1 0 0,4-1 0,4-4 0,5-4 0,8-2 0,5-1 0,-3 0 0,-3-1 0,-2-2 0,-2-1 0,2-1 0,-1 0 0,-5 0 0,-1-1 0,-1-2 0,2-1 0,-8 0 0,-30 4 0,-3 2 0,-23 5 0,19-3 0,-3 0 0,-1-1 0,1 0 0,1 0 0,15 0 0,5 1 0,6-2 0,0 6 0,1-1 0,0 4 0,2-1 0,5-1 0,6 4 0,7-1 0,5-3 0,2-3 0,-4-4 0,-5-1 0,-4 0 0,2-1 0,2 0 0,-1-1 0,-1 1 0,-3 0 0,2 0 0,4 0 0,3-1 0,0 2 0,-2-1 0,-4 1 0,-3-1 0,-2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47.565"/>
    </inkml:context>
    <inkml:brush xml:id="br0">
      <inkml:brushProperty name="width" value="0.35" units="cm"/>
      <inkml:brushProperty name="height" value="0.35" units="cm"/>
      <inkml:brushProperty name="color" value="#FFFFFF"/>
    </inkml:brush>
  </inkml:definitions>
  <inkml:trace contextRef="#ctx0" brushRef="#br0">58 37 24575,'0'38'0,"0"-3"0,0-13 0,1-1 0,0-3 0,0-2 0,1-3 0,-2-2 0,0 0 0,0-2 0,-1 2 0,-1-1 0,1 0 0,-14-39 0,9 14 0,-9-28 0,11 29 0,2 4 0,0-1 0,1-1 0,-2-3 0,0 1 0,1 3 0,0 0 0,0 4 0,1-4 0,1 1 0,4-3 0,5 3 0,1 1 0,2 2 0,4 2 0,-8 2 0,1 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48.731"/>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50.216"/>
    </inkml:context>
    <inkml:brush xml:id="br0">
      <inkml:brushProperty name="width" value="0.35" units="cm"/>
      <inkml:brushProperty name="height" value="0.35" units="cm"/>
      <inkml:brushProperty name="color" value="#FFFFFF"/>
    </inkml:brush>
  </inkml:definitions>
  <inkml:trace contextRef="#ctx0" brushRef="#br0">83 1 24575,'0'31'0,"2"-2"0,1-8 0,1 0 0,-1 0 0,0 0 0,1-2 0,2 3 0,2-4 0,-1-4 0,-1-5 0,-2-5 0,6 2 0,-3 0 0,5 0 0,-4-3 0,2-2 0,1-1 0,1 1 0,5 0 0,5-3 0,1-2 0,-3-4 0,-6-7 0,-6-5 0,-3-7 0,-6-4 0,-7 3 0,-9 5 0,-7 7 0,-5 5 0,-7 7 0,-8 2 0,-3 1 0,3 1 0,10 1 0,15 0 0,11 3-246,53 9 0,-32-7 0,35 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19.913"/>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51.898"/>
    </inkml:context>
    <inkml:brush xml:id="br0">
      <inkml:brushProperty name="width" value="0.35" units="cm"/>
      <inkml:brushProperty name="height" value="0.35" units="cm"/>
      <inkml:brushProperty name="color" value="#FFFFFF"/>
    </inkml:brush>
  </inkml:definitions>
  <inkml:trace contextRef="#ctx0" brushRef="#br0">71 1 24575,'0'29'0,"0"-1"0,-1-11 0,0-2 0,-1 0 0,0-2 0,0 3 0,1 0 0,0-1 0,-1-2 0,1-4 0,0 0 0,0 1 0,0 1 0,1-1 0,-3-2 0,-8-4 0,-3-3 0,-1-2 0,5-5 0,9-2 0,5-6 0,9-8 0,9-1 0,7-1 0,2 7 0,-2 7 0,-4 5 0,-6 2 0,-4 3 0,-5-1 0,-2 0 0,1 3 0,5 1 0,4 2 0,4 1 0,1-2 0,-3-2 0,-9-1 0,-2-1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53.448"/>
    </inkml:context>
    <inkml:brush xml:id="br0">
      <inkml:brushProperty name="width" value="0.35" units="cm"/>
      <inkml:brushProperty name="height" value="0.35" units="cm"/>
      <inkml:brushProperty name="color" value="#FFFFFF"/>
    </inkml:brush>
  </inkml:definitions>
  <inkml:trace contextRef="#ctx0" brushRef="#br0">0 1 24575,'12'23'0,"2"-1"0,0-6 0,3 2 0,1 2 0,-2-3 0,-3 1 0,-2-2 0,-2-3 0,-1 0 0,-4-6 0,2 0 0,6-1 0,-3-3 0,11-2 0,1-4 0,8-4 0,3-4 0,-1-2 0,-8 1 0,-8 2 0,-6 4 0,-4 2 0,7 0 0,1 1 0,-2 2 0,-3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55.366"/>
    </inkml:context>
    <inkml:brush xml:id="br0">
      <inkml:brushProperty name="width" value="0.35" units="cm"/>
      <inkml:brushProperty name="height" value="0.35" units="cm"/>
      <inkml:brushProperty name="color" value="#FFFFFF"/>
    </inkml:brush>
  </inkml:definitions>
  <inkml:trace contextRef="#ctx0" brushRef="#br0">24 70 24575,'-2'33'0,"1"-7"0,-1-12 0,0-2 0,1 0 0,0 0 0,-1-4 0,-2-32 0,1 7 0,-2-30 0,5 18 0,0 7 0,0 7 0,0 6 0,0 4 0,8-5 0,3 6 0,8-1 0,3 6 0,3 2 0,-3 3 0,4 1 0,-3 0 0,-2 0 0,-3 1 0,-6 0 0,-6 0 0,-20 8 0,-3-1 0,-13 10 0,6-6 0,5-4 0,1-6 0,-2-7 0,2-4 0,9-1 0,7-1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57.198"/>
    </inkml:context>
    <inkml:brush xml:id="br0">
      <inkml:brushProperty name="width" value="0.35" units="cm"/>
      <inkml:brushProperty name="height" value="0.35" units="cm"/>
      <inkml:brushProperty name="color" value="#FFFFFF"/>
    </inkml:brush>
  </inkml:definitions>
  <inkml:trace contextRef="#ctx0" brushRef="#br0">74 1 24575,'-5'28'0,"1"-3"0,1-12 0,1-1 0,1-2 0,2 3 0,2 1 0,2 1 0,1-2 0,3-4 0,5-2 0,1-3 0,4-3 0,-1-3 0,1-2 0,0 1 0,-3 0 0,-5-1 0,-5-2 0,-5-5 0,-8 0 0,-10 0 0,-14 4 0,-2 3 0,-6 5 0,6 3 0,10 3 0,4 0 0,13 0 0,2-3 0,0 5 0,-1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19:59.765"/>
    </inkml:context>
    <inkml:brush xml:id="br0">
      <inkml:brushProperty name="width" value="0.35" units="cm"/>
      <inkml:brushProperty name="height" value="0.35" units="cm"/>
      <inkml:brushProperty name="color" value="#FFFFFF"/>
    </inkml:brush>
  </inkml:definitions>
  <inkml:trace contextRef="#ctx0" brushRef="#br0">48 62 24575,'4'38'0,"2"2"0,0-6 0,0-1 0,0-8 0,-1-11 0,-1-8 0,10-11 0,2-10 0,14-12 0,1-7 0,-1-1 0,-8 7 0,-10 3 0,-10 3 0,-5 3 0,0 4 0,0 8 0,-9 3 0,-2 1 0,-9-2 0,4 2 0,2 0 0,6 2 0,1 1 0,-3 1 0,-6 1 0,0 0 0,0-1 0,6 0 0,5 0 0,-1 0 0,-1 1 0,3-2 0,-2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01.798"/>
    </inkml:context>
    <inkml:brush xml:id="br0">
      <inkml:brushProperty name="width" value="0.35" units="cm"/>
      <inkml:brushProperty name="height" value="0.35" units="cm"/>
      <inkml:brushProperty name="color" value="#FFFFFF"/>
    </inkml:brush>
  </inkml:definitions>
  <inkml:trace contextRef="#ctx0" brushRef="#br0">296 1 24575,'-43'12'0,"6"-2"0,12 0 0,9-4 0,6-1 0,5 0 0,1 7 0,2-3 0,-2 5 0,3-6 0,0-1 0,2 3 0,0 0 0,0 1 0,1 0 0,0-1 0,-2 1 0,1 3 0,0 2 0,1-3 0,-1-2 0,1-5 0,1 4 0,-1-3 0,2 4 0,-10-3 0,-1-4 0,-5-1 0,3-4 0,2-4 0,0-1 0,-2 0 0,2 1 0,-3 0 0,0 1 0,0-1 0,-3-2 0,4 1 0,2 1 0,-4 0 0,5 4 0,-9-1 0,9 2 0,-4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02.464"/>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04.198"/>
    </inkml:context>
    <inkml:brush xml:id="br0">
      <inkml:brushProperty name="width" value="0.35" units="cm"/>
      <inkml:brushProperty name="height" value="0.35" units="cm"/>
      <inkml:brushProperty name="color" value="#FFFFFF"/>
    </inkml:brush>
  </inkml:definitions>
  <inkml:trace contextRef="#ctx0" brushRef="#br0">950 1 24575,'-41'1'0,"-1"2"0,-5 5 0,-14 0 0,-19 0 0,-14-3 0,6-2 0,22-2 0,30 0 0,25-1 0,6 0 0,-12 0 0,-3-1 0,-14-1 0,-6 0 0,2 0 0,3 0 0,12 0 0,-1 0 0,-5 0 0,-6 0 0,1 2 0,9 1 0,10 0 0,7 5 0,6 6 0,5 10 0,1 4 0,2-2 0,2-6 0,6-8 0,6-6 0,8-2 0,4-1 0,1 0 0,-6 0 0,-6 1 0,-5-3 0,0 0 0,3-1 0,6 1 0,-2-1 0,-1 0 0,-3-1 0,-3 0 0,0-2 0,-2 1 0,-1-1 0,0 2 0,-1-1 0,-1 1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06.007"/>
    </inkml:context>
    <inkml:brush xml:id="br0">
      <inkml:brushProperty name="width" value="0.35" units="cm"/>
      <inkml:brushProperty name="height" value="0.35" units="cm"/>
      <inkml:brushProperty name="color" value="#FFFFFF"/>
    </inkml:brush>
  </inkml:definitions>
  <inkml:trace contextRef="#ctx0" brushRef="#br0">84 113 24575,'-5'-27'0,"2"2"0,2 12 0,0 2 0,1 0 0,1 0 0,2 3 0,7 2 0,13 5 0,14 7 0,12 1 0,3 2 0,-12-2 0,-16 3 0,-13 4 0,-10 4 0,-2 4 0,1 5 0,-1 0 0,1-2 0,1-6 0,-2-8 0,-1-3 0,-3 0 0,-2 2 0,-3 0 0,-3 0 0,-1-1 0,1-1 0,4-4 0,0-11 0,-1-5 0,-2-6 0,-4 5 0,0 3 0,1 5 0,-1 2 0,-2 1 0,-16-1 0,-11 1 0,5-1 0,21 1 0,53 3 0,-13 0 0,19 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07.432"/>
    </inkml:context>
    <inkml:brush xml:id="br0">
      <inkml:brushProperty name="width" value="0.35" units="cm"/>
      <inkml:brushProperty name="height" value="0.35" units="cm"/>
      <inkml:brushProperty name="color" value="#FFFFFF"/>
    </inkml:brush>
  </inkml:definitions>
  <inkml:trace contextRef="#ctx0" brushRef="#br0">280 4 24575,'-68'-2'0,"13"1"0,21 1 0,14 0 0,10 1 0,0 1 0,-4 0 0,-3 1 0,2-1 0,2 0 0,6-1 0,0 7 0,4 3 0,-2 5 0,3-2 0,4-2 0,2-4 0,1-1 0,3 1 0,3-1 0,5 0 0,2-2 0,-3-2 0,-3-1 0,-5-1 0,7 0 0,1 0 0,10 0 0,2 0 0,0 0 0,-2 0 0,-4-3 0,-3-1 0,-2-1 0,-1-1 0,-3 1 0,-3 1 0,-3-1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1:42:21.550"/>
    </inkml:context>
    <inkml:brush xml:id="br0">
      <inkml:brushProperty name="width" value="0.2" units="cm"/>
      <inkml:brushProperty name="height" value="0.2" units="cm"/>
      <inkml:brushProperty name="color" value="#FFFFFF"/>
    </inkml:brush>
  </inkml:definitions>
  <inkml:trace contextRef="#ctx0" brushRef="#br0">397 9 24575,'-32'1'0,"-4"0"0,-3 0 0,0-1 0,8 1 0,6 0 0,6-1 0,-1 0 0,-2-1 0,-2 1 0,1-2 0,2 0 0,2 0 0,-4-1 0,13 1 0,-4 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09.848"/>
    </inkml:context>
    <inkml:brush xml:id="br0">
      <inkml:brushProperty name="width" value="0.35" units="cm"/>
      <inkml:brushProperty name="height" value="0.35" units="cm"/>
      <inkml:brushProperty name="color" value="#FFFFFF"/>
    </inkml:brush>
  </inkml:definitions>
  <inkml:trace contextRef="#ctx0" brushRef="#br0">60 0 24575,'47'6'0,"-9"0"0,14 20 0,-9-4 0,-16-7 0,-5-1 0,-25 0 0,-12 10 0,-16 7 0,-13 2 0,-2-12 0,11-9 0,16-8 0,10-3 0,-1-8 0,-7-8 0,-5-3 0,0-4 0,8 3 0,12-1 0,7-1 0,2 2 0,2 5 0,2 5 0,3 3 0,2-1 0,-2-2 0,-4 1 0,-5 4 0,-2 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0.949"/>
    </inkml:context>
    <inkml:brush xml:id="br0">
      <inkml:brushProperty name="width" value="0.35" units="cm"/>
      <inkml:brushProperty name="height" value="0.35" units="cm"/>
      <inkml:brushProperty name="color" value="#FFFFFF"/>
    </inkml:brush>
  </inkml:definitions>
  <inkml:trace contextRef="#ctx0" brushRef="#br0">101 1 24575,'-36'30'0,"6"0"0,16-5 0,4 1 0,5 0 0,1 0 0,3 1 0,5 1 0,7-1 0,5-2 0,5-7 0,2-5 0,-2-8 0,0-2 0,0-4 0,0-3 0,1-3 0,-2-2 0,-3-1 0,-4 0 0,-7-5 0,-3-5 0,-5-2 0,-4 4 0,-1 6 0,2 9 0,3 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2.265"/>
    </inkml:context>
    <inkml:brush xml:id="br0">
      <inkml:brushProperty name="width" value="0.35" units="cm"/>
      <inkml:brushProperty name="height" value="0.35" units="cm"/>
      <inkml:brushProperty name="color" value="#FFFFFF"/>
    </inkml:brush>
  </inkml:definitions>
  <inkml:trace contextRef="#ctx0" brushRef="#br0">185 1 24575,'-26'25'0,"6"-6"0,9-10 0,-1 1 0,-2 0 0,-1-1 0,2-5 0,1-2 0,3-1 0,-1 1 0,2-1 0,-2 6 0,0 1 0,2 6 0,3-1 0,3-1 0,4-1 0,1 0 0,2-2 0,0-1 0,5-3 0,6 0 0,2 0 0,2 0 0,-7-1 0,-4-1 0,2-6 0,-2-2 0,5-2 0,-2-1 0,1 2 0,-1 0 0,0-1 0,-3 1 0,-4 1 0,-3 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3.932"/>
    </inkml:context>
    <inkml:brush xml:id="br0">
      <inkml:brushProperty name="width" value="0.35" units="cm"/>
      <inkml:brushProperty name="height" value="0.35" units="cm"/>
      <inkml:brushProperty name="color" value="#FFFFFF"/>
    </inkml:brush>
  </inkml:definitions>
  <inkml:trace contextRef="#ctx0" brushRef="#br0">70 1 24575,'1'41'0,"0"-6"0,-1-16 0,1-2 0,1-3 0,6 5 0,3 1 0,4-3 0,1 0 0,-2-9 0,2-1 0,0-3 0,3-2 0,1-1 0,0-2 0,2-2 0,-2-4 0,-2-3 0,-1-2 0,-4 1 0,-4-5 0,-6-2 0,-8-1 0,-7 4 0,-10 5 0,-2 5 0,-3 2 0,3 1 0,3 4 0,0 4 0,-5 6 0,-4 1 0,2 0 0,5-4 0,11-5 0,4 0 0,2 0 0,-2 1 0,-2 2 0,-1 1 0,3-2 0,2 1 0,23-1 0,-5 0 0,18-2 0,-5-3 0,-4-1 0,7-3 0,-3-2 0,-1-3 0,-4-2 0,-9-4 0,1 0 0,-3-2 0,1 0 0,-1 0 0,0 0 0,-1 2 0,-3 6 0,-2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5.216"/>
    </inkml:context>
    <inkml:brush xml:id="br0">
      <inkml:brushProperty name="width" value="0.35" units="cm"/>
      <inkml:brushProperty name="height" value="0.35" units="cm"/>
      <inkml:brushProperty name="color" value="#FFFFFF"/>
    </inkml:brush>
  </inkml:definitions>
  <inkml:trace contextRef="#ctx0" brushRef="#br0">91 8 24575,'-35'13'0,"9"-3"0,12-1 0,7-1 0,2 4 0,1 2 0,5 2 0,3 3 0,2 1 0,2 0 0,-1-4 0,1-3 0,-2-4 0,-1-2 0,9-1 0,0-3 0,12 0 0,0-3 0,-1-2 0,-3-1 0,-3 0 0,-1-4 0,0-4 0,-3-6 0,-4-9 0,-5-5 0,-4-6 0,-1 3 0,-2 12 0,1 10 0,-1 11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6.398"/>
    </inkml:context>
    <inkml:brush xml:id="br0">
      <inkml:brushProperty name="width" value="0.35" units="cm"/>
      <inkml:brushProperty name="height" value="0.35" units="cm"/>
      <inkml:brushProperty name="color" value="#FFFFFF"/>
    </inkml:brush>
  </inkml:definitions>
  <inkml:trace contextRef="#ctx0" brushRef="#br0">194 0 24575,'-37'0'0,"7"1"0,5 1 0,9 2 0,3 4 0,-2 5 0,1 7 0,-1 5 0,2 2 0,5-2 0,2-3 0,5-4 0,1-5 0,2-3 0,5-3 0,9-1 0,14-1 0,12-1 0,4-4 0,-2-3 0,-12-4 0,-12 0 0,-9 0 0,-7-3 0,-2-7 0,1-6 0,-1 2 0,-1 5 0,-1 8 0,-2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7.415"/>
    </inkml:context>
    <inkml:brush xml:id="br0">
      <inkml:brushProperty name="width" value="0.35" units="cm"/>
      <inkml:brushProperty name="height" value="0.35" units="cm"/>
      <inkml:brushProperty name="color" value="#FFFFFF"/>
    </inkml:brush>
  </inkml:definitions>
  <inkml:trace contextRef="#ctx0" brushRef="#br0">176 2 24575,'-33'9'0,"5"0"0,8 1 0,-3 1 0,1 0 0,1-2 0,6-1 0,8 0 0,2 3 0,3 2 0,3 0 0,3-1 0,4-3 0,6-1 0,13-2 0,9-3 0,7-3 0,-6-1 0,-12-2 0,-11-1 0,-10-3 0,-1-4 0,-2-2 0,-1-3 0,1-2 0,0-2 0,-3 0 0,0 2 0,-2 6 0,1 6 0,1 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7.948"/>
    </inkml:context>
    <inkml:brush xml:id="br0">
      <inkml:brushProperty name="width" value="0.35" units="cm"/>
      <inkml:brushProperty name="height" value="0.35" units="cm"/>
      <inkml:brushProperty name="color" value="#FFFFFF"/>
    </inkml:brush>
  </inkml:definitions>
  <inkml:trace contextRef="#ctx0" brushRef="#br0">1 0 24575,'27'17'0,"-11"-6"0,-7-7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19.201"/>
    </inkml:context>
    <inkml:brush xml:id="br0">
      <inkml:brushProperty name="width" value="0.35" units="cm"/>
      <inkml:brushProperty name="height" value="0.35" units="cm"/>
      <inkml:brushProperty name="color" value="#FFFFFF"/>
    </inkml:brush>
  </inkml:definitions>
  <inkml:trace contextRef="#ctx0" brushRef="#br0">185 1 24575,'-45'7'0,"1"3"0,9 2 0,8 3 0,9 0 0,10 1 0,4 3 0,2 3 0,1 0 0,2-1 0,0-5 0,2-1 0,1-3 0,4 1 0,6 2 0,2-1 0,0-2 0,-3-5 0,1-4 0,10-3 0,17-5 0,9-2 0,-3-2 0,-13 1 0,-16 0 0,-11-1 0,-4 2 0,0-9-246,9 3 0,-6 0 0,4 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20:20:22.681"/>
    </inkml:context>
    <inkml:brush xml:id="br0">
      <inkml:brushProperty name="width" value="0.35" units="cm"/>
      <inkml:brushProperty name="height" value="0.35" units="cm"/>
      <inkml:brushProperty name="color" value="#FFFFFF"/>
    </inkml:brush>
  </inkml:definitions>
  <inkml:trace contextRef="#ctx0" brushRef="#br0">69 18 24575,'-22'32'0,"3"0"0,8-5 0,3-2 0,2-2 0,4-6 0,2-3 0,3-5 0,0-2 0,15 0 0,2-2 0,13 0 0,-3-3 0,-6-3 0,-7-5 0,-5-1 0,-3-4 0,-2-2 0,-4-5 0,-2-5 0,-3-2 0,-2-5 0,-3 1 0,-3 3 0,-3 6 0,0 10 0,3 6 0,3 4 0,2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C1CC7-C4B5-3F49-BF54-3CF6121E126F}" type="datetimeFigureOut">
              <a:rPr lang="en-RO" smtClean="0"/>
              <a:t>10.05.2024</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22D91-9747-4146-9F13-508BF2436112}" type="slidenum">
              <a:rPr lang="en-RO" smtClean="0"/>
              <a:t>‹#›</a:t>
            </a:fld>
            <a:endParaRPr lang="en-RO"/>
          </a:p>
        </p:txBody>
      </p:sp>
    </p:spTree>
    <p:extLst>
      <p:ext uri="{BB962C8B-B14F-4D97-AF65-F5344CB8AC3E}">
        <p14:creationId xmlns:p14="http://schemas.microsoft.com/office/powerpoint/2010/main" val="20833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dirty="0">
                <a:effectLst/>
                <a:latin typeface="Calibri" panose="020F0502020204030204" pitchFamily="34" charset="0"/>
                <a:cs typeface="Calibri" panose="020F0502020204030204" pitchFamily="34" charset="0"/>
              </a:rPr>
              <a:t>Considerăm exemplul din figura de mai jos. Stabilirea expresiei semnalului de ieșire s-a făcut urmărindu-se de la stânga spre dreapta transformările succesive ale semnalelor de intrare. Având expresia funcției, completarea tabelului de adevăr nu mai prezintă nici o dificultate. </a:t>
            </a:r>
            <a:endParaRPr lang="ro-RO" sz="1200" dirty="0">
              <a:latin typeface="Calibri" panose="020F0502020204030204" pitchFamily="34" charset="0"/>
              <a:cs typeface="Calibri" panose="020F0502020204030204" pitchFamily="34" charset="0"/>
            </a:endParaRPr>
          </a:p>
          <a:p>
            <a:endParaRPr lang="en-RO" dirty="0"/>
          </a:p>
        </p:txBody>
      </p:sp>
      <p:sp>
        <p:nvSpPr>
          <p:cNvPr id="4" name="Slide Number Placeholder 3"/>
          <p:cNvSpPr>
            <a:spLocks noGrp="1"/>
          </p:cNvSpPr>
          <p:nvPr>
            <p:ph type="sldNum" sz="quarter" idx="5"/>
          </p:nvPr>
        </p:nvSpPr>
        <p:spPr/>
        <p:txBody>
          <a:bodyPr/>
          <a:lstStyle/>
          <a:p>
            <a:fld id="{D6622D91-9747-4146-9F13-508BF2436112}" type="slidenum">
              <a:rPr lang="en-RO" smtClean="0"/>
              <a:t>5</a:t>
            </a:fld>
            <a:endParaRPr lang="en-RO"/>
          </a:p>
        </p:txBody>
      </p:sp>
    </p:spTree>
    <p:extLst>
      <p:ext uri="{BB962C8B-B14F-4D97-AF65-F5344CB8AC3E}">
        <p14:creationId xmlns:p14="http://schemas.microsoft.com/office/powerpoint/2010/main" val="84715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dirty="0">
                <a:effectLst/>
                <a:latin typeface="Calibri" panose="020F0502020204030204" pitchFamily="34" charset="0"/>
                <a:cs typeface="Calibri" panose="020F0502020204030204" pitchFamily="34" charset="0"/>
              </a:rPr>
              <a:t>Considerăm exemplul din figura de mai jos. Stabilirea expresiei semnalului de ieșire s-a făcut urmărindu-se de la stânga spre dreapta transformările succesive ale semnalelor de intrare. </a:t>
            </a:r>
            <a:r>
              <a:rPr lang="ro-RO" sz="1200">
                <a:effectLst/>
                <a:latin typeface="Calibri" panose="020F0502020204030204" pitchFamily="34" charset="0"/>
                <a:cs typeface="Calibri" panose="020F0502020204030204" pitchFamily="34" charset="0"/>
              </a:rPr>
              <a:t>Având expresia funcției, completarea tabelului de adevăr nu mai prezintă nici o dificultate. </a:t>
            </a:r>
            <a:endParaRPr lang="ro-RO" sz="1200">
              <a:latin typeface="Calibri" panose="020F0502020204030204" pitchFamily="34" charset="0"/>
              <a:cs typeface="Calibri" panose="020F0502020204030204" pitchFamily="34" charset="0"/>
            </a:endParaRPr>
          </a:p>
          <a:p>
            <a:endParaRPr lang="en-RO"/>
          </a:p>
        </p:txBody>
      </p:sp>
      <p:sp>
        <p:nvSpPr>
          <p:cNvPr id="4" name="Slide Number Placeholder 3"/>
          <p:cNvSpPr>
            <a:spLocks noGrp="1"/>
          </p:cNvSpPr>
          <p:nvPr>
            <p:ph type="sldNum" sz="quarter" idx="5"/>
          </p:nvPr>
        </p:nvSpPr>
        <p:spPr/>
        <p:txBody>
          <a:bodyPr/>
          <a:lstStyle/>
          <a:p>
            <a:fld id="{D6622D91-9747-4146-9F13-508BF2436112}" type="slidenum">
              <a:rPr lang="en-RO" smtClean="0"/>
              <a:t>6</a:t>
            </a:fld>
            <a:endParaRPr lang="en-RO"/>
          </a:p>
        </p:txBody>
      </p:sp>
    </p:spTree>
    <p:extLst>
      <p:ext uri="{BB962C8B-B14F-4D97-AF65-F5344CB8AC3E}">
        <p14:creationId xmlns:p14="http://schemas.microsoft.com/office/powerpoint/2010/main" val="333778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dirty="0">
                <a:effectLst/>
                <a:latin typeface="Calibri" panose="020F0502020204030204" pitchFamily="34" charset="0"/>
                <a:cs typeface="Calibri" panose="020F0502020204030204" pitchFamily="34" charset="0"/>
              </a:rPr>
              <a:t>Considerăm exemplul din figura de mai jos. Stabilirea expresiei semnalului de ieșire s-a făcut urmărindu-se de la stânga spre dreapta transformările succesive ale semnalelor de intrare. </a:t>
            </a:r>
            <a:r>
              <a:rPr lang="ro-RO" sz="1200">
                <a:effectLst/>
                <a:latin typeface="Calibri" panose="020F0502020204030204" pitchFamily="34" charset="0"/>
                <a:cs typeface="Calibri" panose="020F0502020204030204" pitchFamily="34" charset="0"/>
              </a:rPr>
              <a:t>Având expresia funcției, completarea tabelului de adevăr nu mai prezintă nici o dificultate. </a:t>
            </a:r>
            <a:endParaRPr lang="ro-RO" sz="1200">
              <a:latin typeface="Calibri" panose="020F0502020204030204" pitchFamily="34" charset="0"/>
              <a:cs typeface="Calibri" panose="020F0502020204030204" pitchFamily="34" charset="0"/>
            </a:endParaRPr>
          </a:p>
          <a:p>
            <a:endParaRPr lang="en-RO"/>
          </a:p>
        </p:txBody>
      </p:sp>
      <p:sp>
        <p:nvSpPr>
          <p:cNvPr id="4" name="Slide Number Placeholder 3"/>
          <p:cNvSpPr>
            <a:spLocks noGrp="1"/>
          </p:cNvSpPr>
          <p:nvPr>
            <p:ph type="sldNum" sz="quarter" idx="5"/>
          </p:nvPr>
        </p:nvSpPr>
        <p:spPr/>
        <p:txBody>
          <a:bodyPr/>
          <a:lstStyle/>
          <a:p>
            <a:fld id="{D6622D91-9747-4146-9F13-508BF2436112}" type="slidenum">
              <a:rPr lang="en-RO" smtClean="0"/>
              <a:t>7</a:t>
            </a:fld>
            <a:endParaRPr lang="en-RO"/>
          </a:p>
        </p:txBody>
      </p:sp>
    </p:spTree>
    <p:extLst>
      <p:ext uri="{BB962C8B-B14F-4D97-AF65-F5344CB8AC3E}">
        <p14:creationId xmlns:p14="http://schemas.microsoft.com/office/powerpoint/2010/main" val="304054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D6622D91-9747-4146-9F13-508BF2436112}" type="slidenum">
              <a:rPr lang="en-RO" smtClean="0"/>
              <a:t>13</a:t>
            </a:fld>
            <a:endParaRPr lang="en-RO"/>
          </a:p>
        </p:txBody>
      </p:sp>
    </p:spTree>
    <p:extLst>
      <p:ext uri="{BB962C8B-B14F-4D97-AF65-F5344CB8AC3E}">
        <p14:creationId xmlns:p14="http://schemas.microsoft.com/office/powerpoint/2010/main" val="267426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D6622D91-9747-4146-9F13-508BF2436112}" type="slidenum">
              <a:rPr lang="en-RO" smtClean="0"/>
              <a:t>20</a:t>
            </a:fld>
            <a:endParaRPr lang="en-RO"/>
          </a:p>
        </p:txBody>
      </p:sp>
    </p:spTree>
    <p:extLst>
      <p:ext uri="{BB962C8B-B14F-4D97-AF65-F5344CB8AC3E}">
        <p14:creationId xmlns:p14="http://schemas.microsoft.com/office/powerpoint/2010/main" val="429363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D6622D91-9747-4146-9F13-508BF2436112}" type="slidenum">
              <a:rPr lang="en-RO" smtClean="0"/>
              <a:t>22</a:t>
            </a:fld>
            <a:endParaRPr lang="en-RO"/>
          </a:p>
        </p:txBody>
      </p:sp>
    </p:spTree>
    <p:extLst>
      <p:ext uri="{BB962C8B-B14F-4D97-AF65-F5344CB8AC3E}">
        <p14:creationId xmlns:p14="http://schemas.microsoft.com/office/powerpoint/2010/main" val="374783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 F</a:t>
            </a:r>
          </a:p>
          <a:p>
            <a:r>
              <a:rPr lang="en-GB" dirty="0"/>
              <a:t>B – A</a:t>
            </a:r>
          </a:p>
          <a:p>
            <a:r>
              <a:rPr lang="en-GB" dirty="0"/>
              <a:t>C – F</a:t>
            </a:r>
          </a:p>
          <a:p>
            <a:r>
              <a:rPr lang="en-GB" dirty="0"/>
              <a:t>D – F </a:t>
            </a:r>
          </a:p>
          <a:p>
            <a:endParaRPr lang="en-RO" dirty="0"/>
          </a:p>
          <a:p>
            <a:r>
              <a:rPr lang="en-RO" dirty="0"/>
              <a:t>2 – B </a:t>
            </a:r>
          </a:p>
          <a:p>
            <a:endParaRPr lang="en-RO" dirty="0"/>
          </a:p>
          <a:p>
            <a:r>
              <a:rPr lang="en-RO" dirty="0"/>
              <a:t>3 – B </a:t>
            </a:r>
          </a:p>
        </p:txBody>
      </p:sp>
      <p:sp>
        <p:nvSpPr>
          <p:cNvPr id="4" name="Slide Number Placeholder 3"/>
          <p:cNvSpPr>
            <a:spLocks noGrp="1"/>
          </p:cNvSpPr>
          <p:nvPr>
            <p:ph type="sldNum" sz="quarter" idx="5"/>
          </p:nvPr>
        </p:nvSpPr>
        <p:spPr/>
        <p:txBody>
          <a:bodyPr/>
          <a:lstStyle/>
          <a:p>
            <a:fld id="{D6622D91-9747-4146-9F13-508BF2436112}" type="slidenum">
              <a:rPr lang="en-RO" smtClean="0"/>
              <a:t>25</a:t>
            </a:fld>
            <a:endParaRPr lang="en-RO"/>
          </a:p>
        </p:txBody>
      </p:sp>
    </p:spTree>
    <p:extLst>
      <p:ext uri="{BB962C8B-B14F-4D97-AF65-F5344CB8AC3E}">
        <p14:creationId xmlns:p14="http://schemas.microsoft.com/office/powerpoint/2010/main" val="381071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O" dirty="0"/>
              <a:t>4 – A</a:t>
            </a:r>
          </a:p>
          <a:p>
            <a:endParaRPr lang="en-RO" dirty="0"/>
          </a:p>
          <a:p>
            <a:endParaRPr lang="en-RO" dirty="0"/>
          </a:p>
          <a:p>
            <a:endParaRPr lang="en-RO" dirty="0"/>
          </a:p>
        </p:txBody>
      </p:sp>
      <p:sp>
        <p:nvSpPr>
          <p:cNvPr id="4" name="Slide Number Placeholder 3"/>
          <p:cNvSpPr>
            <a:spLocks noGrp="1"/>
          </p:cNvSpPr>
          <p:nvPr>
            <p:ph type="sldNum" sz="quarter" idx="5"/>
          </p:nvPr>
        </p:nvSpPr>
        <p:spPr/>
        <p:txBody>
          <a:bodyPr/>
          <a:lstStyle/>
          <a:p>
            <a:fld id="{D6622D91-9747-4146-9F13-508BF2436112}" type="slidenum">
              <a:rPr lang="en-RO" smtClean="0"/>
              <a:t>26</a:t>
            </a:fld>
            <a:endParaRPr lang="en-RO"/>
          </a:p>
        </p:txBody>
      </p:sp>
    </p:spTree>
    <p:extLst>
      <p:ext uri="{BB962C8B-B14F-4D97-AF65-F5344CB8AC3E}">
        <p14:creationId xmlns:p14="http://schemas.microsoft.com/office/powerpoint/2010/main" val="59303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noProof="0" dirty="0"/>
              <a:t>EI – Enable Input – intrare de validare, activa pe 0 logic </a:t>
            </a:r>
            <a:r>
              <a:rPr lang="ro-RO" noProof="0" dirty="0" err="1"/>
              <a:t>cand</a:t>
            </a:r>
            <a:r>
              <a:rPr lang="ro-RO" noProof="0" dirty="0"/>
              <a:t> </a:t>
            </a:r>
            <a:r>
              <a:rPr lang="ro-RO" noProof="0" dirty="0" err="1"/>
              <a:t>intrarile</a:t>
            </a:r>
            <a:r>
              <a:rPr lang="ro-RO" noProof="0" dirty="0"/>
              <a:t> sunt active;</a:t>
            </a:r>
          </a:p>
          <a:p>
            <a:r>
              <a:rPr lang="ro-RO" noProof="0" dirty="0"/>
              <a:t>EO – Enable Output – </a:t>
            </a:r>
            <a:r>
              <a:rPr lang="ro-RO" noProof="0" dirty="0" err="1"/>
              <a:t>iesire</a:t>
            </a:r>
            <a:r>
              <a:rPr lang="ro-RO" noProof="0" dirty="0"/>
              <a:t> activa in 0 logic când toate intrările sunt in 1 (inactive);</a:t>
            </a:r>
          </a:p>
          <a:p>
            <a:r>
              <a:rPr lang="ro-RO" noProof="0" dirty="0"/>
              <a:t>EO - se utilizează în cazul conectării in cascada a mai multor codificatoare</a:t>
            </a:r>
          </a:p>
          <a:p>
            <a:r>
              <a:rPr lang="ro-RO" noProof="0" dirty="0"/>
              <a:t>atât intrările cat și ieșirile active pe nivel logic 0: </a:t>
            </a:r>
          </a:p>
          <a:p>
            <a:r>
              <a:rPr lang="ro-RO" noProof="0" dirty="0"/>
              <a:t>1 1 1</a:t>
            </a:r>
          </a:p>
          <a:p>
            <a:r>
              <a:rPr lang="ro-RO" noProof="0" dirty="0"/>
              <a:t>0 1 0</a:t>
            </a:r>
          </a:p>
          <a:p>
            <a:r>
              <a:rPr lang="ro-RO" noProof="0" dirty="0"/>
              <a:t>1 0 1</a:t>
            </a:r>
          </a:p>
          <a:p>
            <a:r>
              <a:rPr lang="ro-RO" noProof="0" dirty="0"/>
              <a:t>1 1 1</a:t>
            </a:r>
          </a:p>
        </p:txBody>
      </p:sp>
      <p:sp>
        <p:nvSpPr>
          <p:cNvPr id="4" name="Slide Number Placeholder 3"/>
          <p:cNvSpPr>
            <a:spLocks noGrp="1"/>
          </p:cNvSpPr>
          <p:nvPr>
            <p:ph type="sldNum" sz="quarter" idx="5"/>
          </p:nvPr>
        </p:nvSpPr>
        <p:spPr/>
        <p:txBody>
          <a:bodyPr/>
          <a:lstStyle/>
          <a:p>
            <a:fld id="{D6622D91-9747-4146-9F13-508BF2436112}" type="slidenum">
              <a:rPr lang="en-RO" smtClean="0"/>
              <a:t>27</a:t>
            </a:fld>
            <a:endParaRPr lang="en-RO"/>
          </a:p>
        </p:txBody>
      </p:sp>
    </p:spTree>
    <p:extLst>
      <p:ext uri="{BB962C8B-B14F-4D97-AF65-F5344CB8AC3E}">
        <p14:creationId xmlns:p14="http://schemas.microsoft.com/office/powerpoint/2010/main" val="172707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EEEB-5049-124F-BAC0-C51C3361B36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D184D068-D68F-B842-A18E-2E94ACC9C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30928CEA-FD33-7144-9B29-751A6DC22BF8}"/>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5" name="Footer Placeholder 4">
            <a:extLst>
              <a:ext uri="{FF2B5EF4-FFF2-40B4-BE49-F238E27FC236}">
                <a16:creationId xmlns:a16="http://schemas.microsoft.com/office/drawing/2014/main" id="{F820177F-C8AA-C84B-9D1F-A41ECA441AC6}"/>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3F99F22A-08AC-9449-B051-F675C7A0C243}"/>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56367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EA46-369B-894B-B198-A21747EDE965}"/>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B8D33337-6921-1C4D-A1E2-52642C3CB1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BCF504AA-640F-B64A-AD16-5EB8DC9DF485}"/>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5" name="Footer Placeholder 4">
            <a:extLst>
              <a:ext uri="{FF2B5EF4-FFF2-40B4-BE49-F238E27FC236}">
                <a16:creationId xmlns:a16="http://schemas.microsoft.com/office/drawing/2014/main" id="{02304202-DA1B-9C47-A71A-2DB6800F387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92D0365-2315-CD4F-B988-448C5783CA46}"/>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68147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65AA2-CBB5-F443-B6A9-7AC2505401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01432055-79ED-5642-8E2C-8117BB45A0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77245802-01E4-6A4E-AAD4-02AC5EF08EAF}"/>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5" name="Footer Placeholder 4">
            <a:extLst>
              <a:ext uri="{FF2B5EF4-FFF2-40B4-BE49-F238E27FC236}">
                <a16:creationId xmlns:a16="http://schemas.microsoft.com/office/drawing/2014/main" id="{BCBC2158-7A09-8D48-97F8-0CC1F29B188E}"/>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3B9DCEFA-DF0E-7B4B-A495-DDA8F237A175}"/>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22640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BF92-4324-C14F-A19B-AB6340D45208}"/>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EF62EE5A-EE5C-E54C-BA2F-E9BD227614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043CCE51-6F53-2C4A-8870-E9DBD14F2957}"/>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5" name="Footer Placeholder 4">
            <a:extLst>
              <a:ext uri="{FF2B5EF4-FFF2-40B4-BE49-F238E27FC236}">
                <a16:creationId xmlns:a16="http://schemas.microsoft.com/office/drawing/2014/main" id="{7693C5F8-FABB-8D41-BC6A-357359CB59C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68DFB66-DB0D-C24C-9C29-16D79AD79324}"/>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134255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E4D4-7F17-9149-87A8-EE4FA3535A1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a:p>
        </p:txBody>
      </p:sp>
      <p:sp>
        <p:nvSpPr>
          <p:cNvPr id="3" name="Text Placeholder 2">
            <a:extLst>
              <a:ext uri="{FF2B5EF4-FFF2-40B4-BE49-F238E27FC236}">
                <a16:creationId xmlns:a16="http://schemas.microsoft.com/office/drawing/2014/main" id="{1AF4AE97-B49C-3C4E-AD0C-4352CB9A8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4DE6C7B-BE33-824D-B4A9-BF4A4F779408}"/>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5" name="Footer Placeholder 4">
            <a:extLst>
              <a:ext uri="{FF2B5EF4-FFF2-40B4-BE49-F238E27FC236}">
                <a16:creationId xmlns:a16="http://schemas.microsoft.com/office/drawing/2014/main" id="{5A71DD8E-3CEC-4A43-9CA6-348662DEDA5B}"/>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BD61ACE-C1E3-3143-AE57-DA836FA204F6}"/>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298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3214-3F78-4F42-950F-FAF121C441A3}"/>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79A3B737-EDBC-DD42-AFEF-C744C83DD3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87164FD5-68BA-E24B-8F6A-29802A88FB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Date Placeholder 4">
            <a:extLst>
              <a:ext uri="{FF2B5EF4-FFF2-40B4-BE49-F238E27FC236}">
                <a16:creationId xmlns:a16="http://schemas.microsoft.com/office/drawing/2014/main" id="{09DF265A-FEE8-704C-AB78-DA600049EF3F}"/>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6" name="Footer Placeholder 5">
            <a:extLst>
              <a:ext uri="{FF2B5EF4-FFF2-40B4-BE49-F238E27FC236}">
                <a16:creationId xmlns:a16="http://schemas.microsoft.com/office/drawing/2014/main" id="{700FCAC8-A23B-C742-BF08-EBA8ECA1988E}"/>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574FFDFE-7240-D34E-80FC-8372301785A7}"/>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203608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55F-6FAC-BD4E-8A0E-6E568228789A}"/>
              </a:ext>
            </a:extLst>
          </p:cNvPr>
          <p:cNvSpPr>
            <a:spLocks noGrp="1"/>
          </p:cNvSpPr>
          <p:nvPr>
            <p:ph type="title"/>
          </p:nvPr>
        </p:nvSpPr>
        <p:spPr>
          <a:xfrm>
            <a:off x="839788" y="365125"/>
            <a:ext cx="10515600" cy="1325563"/>
          </a:xfrm>
        </p:spPr>
        <p:txBody>
          <a:bodyPr/>
          <a:lstStyle/>
          <a:p>
            <a:r>
              <a:rPr lang="en-GB"/>
              <a:t>Click to edit Master title style</a:t>
            </a:r>
            <a:endParaRPr lang="en-RO"/>
          </a:p>
        </p:txBody>
      </p:sp>
      <p:sp>
        <p:nvSpPr>
          <p:cNvPr id="3" name="Text Placeholder 2">
            <a:extLst>
              <a:ext uri="{FF2B5EF4-FFF2-40B4-BE49-F238E27FC236}">
                <a16:creationId xmlns:a16="http://schemas.microsoft.com/office/drawing/2014/main" id="{ED4C2734-900A-0046-8874-112DA9419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433B70-AAB0-3B42-B47F-D8E2679384E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DF71D5EC-4EE9-E74C-85D2-E379E5003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964B1-2D52-4B45-89E4-0C9C159209F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7" name="Date Placeholder 6">
            <a:extLst>
              <a:ext uri="{FF2B5EF4-FFF2-40B4-BE49-F238E27FC236}">
                <a16:creationId xmlns:a16="http://schemas.microsoft.com/office/drawing/2014/main" id="{D271F724-7CEF-E948-B34E-9F92D83FB158}"/>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8" name="Footer Placeholder 7">
            <a:extLst>
              <a:ext uri="{FF2B5EF4-FFF2-40B4-BE49-F238E27FC236}">
                <a16:creationId xmlns:a16="http://schemas.microsoft.com/office/drawing/2014/main" id="{ABA86C78-7C5A-894A-B067-3C3A4DA52E67}"/>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19986788-FD38-3842-AA66-1AD03C5BA106}"/>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215161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FB92-FE9E-A241-AAEF-258078CBD6C4}"/>
              </a:ext>
            </a:extLst>
          </p:cNvPr>
          <p:cNvSpPr>
            <a:spLocks noGrp="1"/>
          </p:cNvSpPr>
          <p:nvPr>
            <p:ph type="title"/>
          </p:nvPr>
        </p:nvSpPr>
        <p:spPr/>
        <p:txBody>
          <a:bodyPr/>
          <a:lstStyle/>
          <a:p>
            <a:r>
              <a:rPr lang="en-GB"/>
              <a:t>Click to edit Master title style</a:t>
            </a:r>
            <a:endParaRPr lang="en-RO"/>
          </a:p>
        </p:txBody>
      </p:sp>
      <p:sp>
        <p:nvSpPr>
          <p:cNvPr id="3" name="Date Placeholder 2">
            <a:extLst>
              <a:ext uri="{FF2B5EF4-FFF2-40B4-BE49-F238E27FC236}">
                <a16:creationId xmlns:a16="http://schemas.microsoft.com/office/drawing/2014/main" id="{83C3A9CA-0758-B047-B9AD-EBA55AED9317}"/>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4" name="Footer Placeholder 3">
            <a:extLst>
              <a:ext uri="{FF2B5EF4-FFF2-40B4-BE49-F238E27FC236}">
                <a16:creationId xmlns:a16="http://schemas.microsoft.com/office/drawing/2014/main" id="{F737C53D-2D41-CD49-8C99-9053609EB192}"/>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7E925232-6D4A-EF48-8EF2-FEB592AA1823}"/>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186142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6F3E5-EC1B-8D46-9F1D-72B8A3375ADA}"/>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3" name="Footer Placeholder 2">
            <a:extLst>
              <a:ext uri="{FF2B5EF4-FFF2-40B4-BE49-F238E27FC236}">
                <a16:creationId xmlns:a16="http://schemas.microsoft.com/office/drawing/2014/main" id="{9CE133C8-1C71-614F-987A-8945ED58C8D5}"/>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FCFC295D-5727-9E42-A01B-EC4212313553}"/>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128957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F9DC-87DA-CE49-B8ED-338E1191BF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E8589BBD-5E97-DC49-B4CF-EE56D12C7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9DD771B9-AA31-3542-A6B4-28DD255E7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DE5D35-D3E2-9848-98EB-6650E8BEFAFC}"/>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6" name="Footer Placeholder 5">
            <a:extLst>
              <a:ext uri="{FF2B5EF4-FFF2-40B4-BE49-F238E27FC236}">
                <a16:creationId xmlns:a16="http://schemas.microsoft.com/office/drawing/2014/main" id="{B2CF08B4-1138-B047-BCFE-94F1A2F13F1E}"/>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502A6023-6168-3F43-8140-E2D69D62CD54}"/>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348650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7005-5EE2-BD47-8878-078C0F8D87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422CF622-B81C-7947-9B4F-832589502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55E79A8D-4B1B-AB43-A1F1-727DC6F28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FEA05B-A5F0-DC4D-9C9D-A2010D33DEF0}"/>
              </a:ext>
            </a:extLst>
          </p:cNvPr>
          <p:cNvSpPr>
            <a:spLocks noGrp="1"/>
          </p:cNvSpPr>
          <p:nvPr>
            <p:ph type="dt" sz="half" idx="10"/>
          </p:nvPr>
        </p:nvSpPr>
        <p:spPr/>
        <p:txBody>
          <a:bodyPr/>
          <a:lstStyle/>
          <a:p>
            <a:fld id="{A3B0A933-6291-0245-A1D3-07477A1AC79D}" type="datetimeFigureOut">
              <a:rPr lang="en-RO" smtClean="0"/>
              <a:t>10.05.2024</a:t>
            </a:fld>
            <a:endParaRPr lang="en-RO"/>
          </a:p>
        </p:txBody>
      </p:sp>
      <p:sp>
        <p:nvSpPr>
          <p:cNvPr id="6" name="Footer Placeholder 5">
            <a:extLst>
              <a:ext uri="{FF2B5EF4-FFF2-40B4-BE49-F238E27FC236}">
                <a16:creationId xmlns:a16="http://schemas.microsoft.com/office/drawing/2014/main" id="{ACA61D47-E9B6-8B44-82AA-FFDDBE794DF1}"/>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90EB6660-463F-894B-BAB6-DBA6ABBBCCD4}"/>
              </a:ext>
            </a:extLst>
          </p:cNvPr>
          <p:cNvSpPr>
            <a:spLocks noGrp="1"/>
          </p:cNvSpPr>
          <p:nvPr>
            <p:ph type="sldNum" sz="quarter" idx="12"/>
          </p:nvPr>
        </p:nvSpPr>
        <p:spPr/>
        <p:txBody>
          <a:bodyPr/>
          <a:lstStyle/>
          <a:p>
            <a:fld id="{7C765848-4EC1-3D41-8E6D-D8EA1192D188}" type="slidenum">
              <a:rPr lang="en-RO" smtClean="0"/>
              <a:t>‹#›</a:t>
            </a:fld>
            <a:endParaRPr lang="en-RO"/>
          </a:p>
        </p:txBody>
      </p:sp>
    </p:spTree>
    <p:extLst>
      <p:ext uri="{BB962C8B-B14F-4D97-AF65-F5344CB8AC3E}">
        <p14:creationId xmlns:p14="http://schemas.microsoft.com/office/powerpoint/2010/main" val="23779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E18F3-4679-B845-B590-D6668F5F4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a:p>
        </p:txBody>
      </p:sp>
      <p:sp>
        <p:nvSpPr>
          <p:cNvPr id="3" name="Text Placeholder 2">
            <a:extLst>
              <a:ext uri="{FF2B5EF4-FFF2-40B4-BE49-F238E27FC236}">
                <a16:creationId xmlns:a16="http://schemas.microsoft.com/office/drawing/2014/main" id="{331DACB5-923B-1D4B-8A37-A5E397AD4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3E2E2673-78B7-5142-ADC3-DC23C6A0F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0A933-6291-0245-A1D3-07477A1AC79D}" type="datetimeFigureOut">
              <a:rPr lang="en-RO" smtClean="0"/>
              <a:t>10.05.2024</a:t>
            </a:fld>
            <a:endParaRPr lang="en-RO"/>
          </a:p>
        </p:txBody>
      </p:sp>
      <p:sp>
        <p:nvSpPr>
          <p:cNvPr id="5" name="Footer Placeholder 4">
            <a:extLst>
              <a:ext uri="{FF2B5EF4-FFF2-40B4-BE49-F238E27FC236}">
                <a16:creationId xmlns:a16="http://schemas.microsoft.com/office/drawing/2014/main" id="{056D2BE9-AA68-8D4E-9EA5-A2487BA99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3C5598AE-2369-DB4F-BB8E-E8BAF9A44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65848-4EC1-3D41-8E6D-D8EA1192D188}" type="slidenum">
              <a:rPr lang="en-RO" smtClean="0"/>
              <a:t>‹#›</a:t>
            </a:fld>
            <a:endParaRPr lang="en-RO"/>
          </a:p>
        </p:txBody>
      </p:sp>
    </p:spTree>
    <p:extLst>
      <p:ext uri="{BB962C8B-B14F-4D97-AF65-F5344CB8AC3E}">
        <p14:creationId xmlns:p14="http://schemas.microsoft.com/office/powerpoint/2010/main" val="3904417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17" Type="http://schemas.openxmlformats.org/officeDocument/2006/relationships/customXml" Target="../ink/ink74.xml"/><Relationship Id="rId21" Type="http://schemas.openxmlformats.org/officeDocument/2006/relationships/customXml" Target="../ink/ink25.xml"/><Relationship Id="rId42" Type="http://schemas.openxmlformats.org/officeDocument/2006/relationships/image" Target="../media/image50.png"/><Relationship Id="rId63" Type="http://schemas.openxmlformats.org/officeDocument/2006/relationships/image" Target="../media/image60.png"/><Relationship Id="rId84" Type="http://schemas.openxmlformats.org/officeDocument/2006/relationships/customXml" Target="../ink/ink57.xml"/><Relationship Id="rId138" Type="http://schemas.openxmlformats.org/officeDocument/2006/relationships/image" Target="../media/image96.png"/><Relationship Id="rId159" Type="http://schemas.openxmlformats.org/officeDocument/2006/relationships/image" Target="../media/image106.png"/><Relationship Id="rId170" Type="http://schemas.openxmlformats.org/officeDocument/2006/relationships/customXml" Target="../ink/ink102.xml"/><Relationship Id="rId191" Type="http://schemas.openxmlformats.org/officeDocument/2006/relationships/image" Target="../media/image122.png"/><Relationship Id="rId205" Type="http://schemas.openxmlformats.org/officeDocument/2006/relationships/image" Target="../media/image129.png"/><Relationship Id="rId107" Type="http://schemas.openxmlformats.org/officeDocument/2006/relationships/image" Target="../media/image82.png"/><Relationship Id="rId11" Type="http://schemas.openxmlformats.org/officeDocument/2006/relationships/customXml" Target="../ink/ink20.xml"/><Relationship Id="rId32" Type="http://schemas.openxmlformats.org/officeDocument/2006/relationships/image" Target="../media/image45.png"/><Relationship Id="rId53" Type="http://schemas.openxmlformats.org/officeDocument/2006/relationships/image" Target="../media/image55.png"/><Relationship Id="rId74" Type="http://schemas.openxmlformats.org/officeDocument/2006/relationships/customXml" Target="../ink/ink52.xml"/><Relationship Id="rId128" Type="http://schemas.openxmlformats.org/officeDocument/2006/relationships/image" Target="../media/image91.png"/><Relationship Id="rId149" Type="http://schemas.openxmlformats.org/officeDocument/2006/relationships/image" Target="../media/image101.png"/><Relationship Id="rId5" Type="http://schemas.openxmlformats.org/officeDocument/2006/relationships/customXml" Target="../ink/ink17.xml"/><Relationship Id="rId95" Type="http://schemas.openxmlformats.org/officeDocument/2006/relationships/image" Target="../media/image76.png"/><Relationship Id="rId160" Type="http://schemas.openxmlformats.org/officeDocument/2006/relationships/customXml" Target="../ink/ink97.xml"/><Relationship Id="rId181" Type="http://schemas.openxmlformats.org/officeDocument/2006/relationships/image" Target="../media/image117.png"/><Relationship Id="rId216" Type="http://schemas.openxmlformats.org/officeDocument/2006/relationships/customXml" Target="../ink/ink125.xml"/><Relationship Id="rId22" Type="http://schemas.openxmlformats.org/officeDocument/2006/relationships/image" Target="../media/image40.png"/><Relationship Id="rId43" Type="http://schemas.openxmlformats.org/officeDocument/2006/relationships/customXml" Target="../ink/ink36.xml"/><Relationship Id="rId64" Type="http://schemas.openxmlformats.org/officeDocument/2006/relationships/customXml" Target="../ink/ink47.xml"/><Relationship Id="rId118" Type="http://schemas.openxmlformats.org/officeDocument/2006/relationships/image" Target="../media/image87.png"/><Relationship Id="rId139" Type="http://schemas.openxmlformats.org/officeDocument/2006/relationships/customXml" Target="../ink/ink86.xml"/><Relationship Id="rId85" Type="http://schemas.openxmlformats.org/officeDocument/2006/relationships/image" Target="../media/image71.png"/><Relationship Id="rId150" Type="http://schemas.openxmlformats.org/officeDocument/2006/relationships/customXml" Target="../ink/ink92.xml"/><Relationship Id="rId171" Type="http://schemas.openxmlformats.org/officeDocument/2006/relationships/image" Target="../media/image112.png"/><Relationship Id="rId192" Type="http://schemas.openxmlformats.org/officeDocument/2006/relationships/customXml" Target="../ink/ink113.xml"/><Relationship Id="rId206" Type="http://schemas.openxmlformats.org/officeDocument/2006/relationships/customXml" Target="../ink/ink120.xml"/><Relationship Id="rId12" Type="http://schemas.openxmlformats.org/officeDocument/2006/relationships/image" Target="../media/image35.png"/><Relationship Id="rId33" Type="http://schemas.openxmlformats.org/officeDocument/2006/relationships/customXml" Target="../ink/ink31.xml"/><Relationship Id="rId108" Type="http://schemas.openxmlformats.org/officeDocument/2006/relationships/customXml" Target="../ink/ink69.xml"/><Relationship Id="rId129" Type="http://schemas.openxmlformats.org/officeDocument/2006/relationships/customXml" Target="../ink/ink81.xml"/><Relationship Id="rId54" Type="http://schemas.openxmlformats.org/officeDocument/2006/relationships/customXml" Target="../ink/ink42.xml"/><Relationship Id="rId75" Type="http://schemas.openxmlformats.org/officeDocument/2006/relationships/image" Target="../media/image66.png"/><Relationship Id="rId96" Type="http://schemas.openxmlformats.org/officeDocument/2006/relationships/customXml" Target="../ink/ink63.xml"/><Relationship Id="rId140" Type="http://schemas.openxmlformats.org/officeDocument/2006/relationships/customXml" Target="../ink/ink87.xml"/><Relationship Id="rId161" Type="http://schemas.openxmlformats.org/officeDocument/2006/relationships/image" Target="../media/image107.png"/><Relationship Id="rId182" Type="http://schemas.openxmlformats.org/officeDocument/2006/relationships/customXml" Target="../ink/ink108.xml"/><Relationship Id="rId217" Type="http://schemas.openxmlformats.org/officeDocument/2006/relationships/image" Target="../media/image135.png"/><Relationship Id="rId6" Type="http://schemas.openxmlformats.org/officeDocument/2006/relationships/image" Target="../media/image320.png"/><Relationship Id="rId23" Type="http://schemas.openxmlformats.org/officeDocument/2006/relationships/customXml" Target="../ink/ink26.xml"/><Relationship Id="rId119" Type="http://schemas.openxmlformats.org/officeDocument/2006/relationships/customXml" Target="../ink/ink75.xml"/><Relationship Id="rId44" Type="http://schemas.openxmlformats.org/officeDocument/2006/relationships/image" Target="../media/image51.png"/><Relationship Id="rId65" Type="http://schemas.openxmlformats.org/officeDocument/2006/relationships/image" Target="../media/image61.png"/><Relationship Id="rId86" Type="http://schemas.openxmlformats.org/officeDocument/2006/relationships/customXml" Target="../ink/ink58.xml"/><Relationship Id="rId130" Type="http://schemas.openxmlformats.org/officeDocument/2006/relationships/image" Target="../media/image92.png"/><Relationship Id="rId151" Type="http://schemas.openxmlformats.org/officeDocument/2006/relationships/image" Target="../media/image102.png"/><Relationship Id="rId172" Type="http://schemas.openxmlformats.org/officeDocument/2006/relationships/customXml" Target="../ink/ink103.xml"/><Relationship Id="rId193" Type="http://schemas.openxmlformats.org/officeDocument/2006/relationships/image" Target="../media/image123.png"/><Relationship Id="rId207" Type="http://schemas.openxmlformats.org/officeDocument/2006/relationships/image" Target="../media/image130.png"/><Relationship Id="rId13" Type="http://schemas.openxmlformats.org/officeDocument/2006/relationships/customXml" Target="../ink/ink21.xml"/><Relationship Id="rId109" Type="http://schemas.openxmlformats.org/officeDocument/2006/relationships/image" Target="../media/image83.png"/><Relationship Id="rId34" Type="http://schemas.openxmlformats.org/officeDocument/2006/relationships/image" Target="../media/image46.png"/><Relationship Id="rId55" Type="http://schemas.openxmlformats.org/officeDocument/2006/relationships/image" Target="../media/image56.png"/><Relationship Id="rId76" Type="http://schemas.openxmlformats.org/officeDocument/2006/relationships/customXml" Target="../ink/ink53.xml"/><Relationship Id="rId97" Type="http://schemas.openxmlformats.org/officeDocument/2006/relationships/image" Target="../media/image77.png"/><Relationship Id="rId120" Type="http://schemas.openxmlformats.org/officeDocument/2006/relationships/customXml" Target="../ink/ink76.xml"/><Relationship Id="rId141" Type="http://schemas.openxmlformats.org/officeDocument/2006/relationships/image" Target="../media/image97.png"/><Relationship Id="rId7" Type="http://schemas.openxmlformats.org/officeDocument/2006/relationships/customXml" Target="../ink/ink18.xml"/><Relationship Id="rId162" Type="http://schemas.openxmlformats.org/officeDocument/2006/relationships/customXml" Target="../ink/ink98.xml"/><Relationship Id="rId183" Type="http://schemas.openxmlformats.org/officeDocument/2006/relationships/image" Target="../media/image118.png"/><Relationship Id="rId218" Type="http://schemas.openxmlformats.org/officeDocument/2006/relationships/customXml" Target="../ink/ink126.xml"/><Relationship Id="rId24" Type="http://schemas.openxmlformats.org/officeDocument/2006/relationships/image" Target="../media/image41.png"/><Relationship Id="rId45" Type="http://schemas.openxmlformats.org/officeDocument/2006/relationships/customXml" Target="../ink/ink37.xml"/><Relationship Id="rId66" Type="http://schemas.openxmlformats.org/officeDocument/2006/relationships/customXml" Target="../ink/ink48.xml"/><Relationship Id="rId87" Type="http://schemas.openxmlformats.org/officeDocument/2006/relationships/image" Target="../media/image72.png"/><Relationship Id="rId110" Type="http://schemas.openxmlformats.org/officeDocument/2006/relationships/customXml" Target="../ink/ink70.xml"/><Relationship Id="rId131" Type="http://schemas.openxmlformats.org/officeDocument/2006/relationships/customXml" Target="../ink/ink82.xml"/><Relationship Id="rId152" Type="http://schemas.openxmlformats.org/officeDocument/2006/relationships/customXml" Target="../ink/ink93.xml"/><Relationship Id="rId173" Type="http://schemas.openxmlformats.org/officeDocument/2006/relationships/image" Target="../media/image113.png"/><Relationship Id="rId194" Type="http://schemas.openxmlformats.org/officeDocument/2006/relationships/customXml" Target="../ink/ink114.xml"/><Relationship Id="rId208" Type="http://schemas.openxmlformats.org/officeDocument/2006/relationships/customXml" Target="../ink/ink121.xml"/><Relationship Id="rId14" Type="http://schemas.openxmlformats.org/officeDocument/2006/relationships/image" Target="../media/image36.png"/><Relationship Id="rId35" Type="http://schemas.openxmlformats.org/officeDocument/2006/relationships/customXml" Target="../ink/ink32.xml"/><Relationship Id="rId56" Type="http://schemas.openxmlformats.org/officeDocument/2006/relationships/customXml" Target="../ink/ink43.xml"/><Relationship Id="rId77" Type="http://schemas.openxmlformats.org/officeDocument/2006/relationships/image" Target="../media/image67.png"/><Relationship Id="rId100" Type="http://schemas.openxmlformats.org/officeDocument/2006/relationships/customXml" Target="../ink/ink65.xml"/><Relationship Id="rId8" Type="http://schemas.openxmlformats.org/officeDocument/2006/relationships/image" Target="../media/image33.png"/><Relationship Id="rId51" Type="http://schemas.openxmlformats.org/officeDocument/2006/relationships/image" Target="../media/image54.png"/><Relationship Id="rId72" Type="http://schemas.openxmlformats.org/officeDocument/2006/relationships/customXml" Target="../ink/ink51.xml"/><Relationship Id="rId93" Type="http://schemas.openxmlformats.org/officeDocument/2006/relationships/image" Target="../media/image75.png"/><Relationship Id="rId98" Type="http://schemas.openxmlformats.org/officeDocument/2006/relationships/customXml" Target="../ink/ink64.xml"/><Relationship Id="rId121" Type="http://schemas.openxmlformats.org/officeDocument/2006/relationships/image" Target="../media/image88.png"/><Relationship Id="rId142" Type="http://schemas.openxmlformats.org/officeDocument/2006/relationships/customXml" Target="../ink/ink88.xml"/><Relationship Id="rId163" Type="http://schemas.openxmlformats.org/officeDocument/2006/relationships/image" Target="../media/image108.png"/><Relationship Id="rId184" Type="http://schemas.openxmlformats.org/officeDocument/2006/relationships/customXml" Target="../ink/ink109.xml"/><Relationship Id="rId189" Type="http://schemas.openxmlformats.org/officeDocument/2006/relationships/image" Target="../media/image121.png"/><Relationship Id="rId219" Type="http://schemas.openxmlformats.org/officeDocument/2006/relationships/image" Target="../media/image136.png"/><Relationship Id="rId3" Type="http://schemas.openxmlformats.org/officeDocument/2006/relationships/customXml" Target="../ink/ink16.xml"/><Relationship Id="rId214" Type="http://schemas.openxmlformats.org/officeDocument/2006/relationships/customXml" Target="../ink/ink124.xml"/><Relationship Id="rId25" Type="http://schemas.openxmlformats.org/officeDocument/2006/relationships/customXml" Target="../ink/ink27.xml"/><Relationship Id="rId46" Type="http://schemas.openxmlformats.org/officeDocument/2006/relationships/image" Target="../media/image52.png"/><Relationship Id="rId67" Type="http://schemas.openxmlformats.org/officeDocument/2006/relationships/image" Target="../media/image62.png"/><Relationship Id="rId116" Type="http://schemas.openxmlformats.org/officeDocument/2006/relationships/image" Target="../media/image86.png"/><Relationship Id="rId137" Type="http://schemas.openxmlformats.org/officeDocument/2006/relationships/customXml" Target="../ink/ink85.xml"/><Relationship Id="rId158" Type="http://schemas.openxmlformats.org/officeDocument/2006/relationships/customXml" Target="../ink/ink96.xml"/><Relationship Id="rId20" Type="http://schemas.openxmlformats.org/officeDocument/2006/relationships/image" Target="../media/image39.png"/><Relationship Id="rId41" Type="http://schemas.openxmlformats.org/officeDocument/2006/relationships/customXml" Target="../ink/ink35.xml"/><Relationship Id="rId62" Type="http://schemas.openxmlformats.org/officeDocument/2006/relationships/customXml" Target="../ink/ink46.xml"/><Relationship Id="rId83" Type="http://schemas.openxmlformats.org/officeDocument/2006/relationships/image" Target="../media/image70.png"/><Relationship Id="rId88" Type="http://schemas.openxmlformats.org/officeDocument/2006/relationships/customXml" Target="../ink/ink59.xml"/><Relationship Id="rId111" Type="http://schemas.openxmlformats.org/officeDocument/2006/relationships/customXml" Target="../ink/ink71.xml"/><Relationship Id="rId132" Type="http://schemas.openxmlformats.org/officeDocument/2006/relationships/image" Target="../media/image93.png"/><Relationship Id="rId153" Type="http://schemas.openxmlformats.org/officeDocument/2006/relationships/image" Target="../media/image103.png"/><Relationship Id="rId174" Type="http://schemas.openxmlformats.org/officeDocument/2006/relationships/customXml" Target="../ink/ink104.xml"/><Relationship Id="rId179" Type="http://schemas.openxmlformats.org/officeDocument/2006/relationships/image" Target="../media/image116.png"/><Relationship Id="rId195" Type="http://schemas.openxmlformats.org/officeDocument/2006/relationships/image" Target="../media/image124.png"/><Relationship Id="rId209" Type="http://schemas.openxmlformats.org/officeDocument/2006/relationships/image" Target="../media/image131.png"/><Relationship Id="rId190" Type="http://schemas.openxmlformats.org/officeDocument/2006/relationships/customXml" Target="../ink/ink112.xml"/><Relationship Id="rId204" Type="http://schemas.openxmlformats.org/officeDocument/2006/relationships/customXml" Target="../ink/ink119.xml"/><Relationship Id="rId220" Type="http://schemas.openxmlformats.org/officeDocument/2006/relationships/customXml" Target="../ink/ink127.xml"/><Relationship Id="rId15" Type="http://schemas.openxmlformats.org/officeDocument/2006/relationships/customXml" Target="../ink/ink22.xml"/><Relationship Id="rId36" Type="http://schemas.openxmlformats.org/officeDocument/2006/relationships/image" Target="../media/image47.png"/><Relationship Id="rId57" Type="http://schemas.openxmlformats.org/officeDocument/2006/relationships/image" Target="../media/image57.png"/><Relationship Id="rId106" Type="http://schemas.openxmlformats.org/officeDocument/2006/relationships/customXml" Target="../ink/ink68.xml"/><Relationship Id="rId127" Type="http://schemas.openxmlformats.org/officeDocument/2006/relationships/customXml" Target="../ink/ink80.xml"/><Relationship Id="rId10" Type="http://schemas.openxmlformats.org/officeDocument/2006/relationships/image" Target="../media/image34.png"/><Relationship Id="rId31" Type="http://schemas.openxmlformats.org/officeDocument/2006/relationships/customXml" Target="../ink/ink30.xml"/><Relationship Id="rId52" Type="http://schemas.openxmlformats.org/officeDocument/2006/relationships/customXml" Target="../ink/ink41.xml"/><Relationship Id="rId73" Type="http://schemas.openxmlformats.org/officeDocument/2006/relationships/image" Target="../media/image65.png"/><Relationship Id="rId78" Type="http://schemas.openxmlformats.org/officeDocument/2006/relationships/customXml" Target="../ink/ink54.xml"/><Relationship Id="rId94" Type="http://schemas.openxmlformats.org/officeDocument/2006/relationships/customXml" Target="../ink/ink62.xml"/><Relationship Id="rId99" Type="http://schemas.openxmlformats.org/officeDocument/2006/relationships/image" Target="../media/image78.png"/><Relationship Id="rId101" Type="http://schemas.openxmlformats.org/officeDocument/2006/relationships/image" Target="../media/image79.png"/><Relationship Id="rId122" Type="http://schemas.openxmlformats.org/officeDocument/2006/relationships/customXml" Target="../ink/ink77.xml"/><Relationship Id="rId143" Type="http://schemas.openxmlformats.org/officeDocument/2006/relationships/image" Target="../media/image98.png"/><Relationship Id="rId148" Type="http://schemas.openxmlformats.org/officeDocument/2006/relationships/customXml" Target="../ink/ink91.xml"/><Relationship Id="rId164" Type="http://schemas.openxmlformats.org/officeDocument/2006/relationships/customXml" Target="../ink/ink99.xml"/><Relationship Id="rId169" Type="http://schemas.openxmlformats.org/officeDocument/2006/relationships/image" Target="../media/image111.png"/><Relationship Id="rId185" Type="http://schemas.openxmlformats.org/officeDocument/2006/relationships/image" Target="../media/image119.png"/><Relationship Id="rId4" Type="http://schemas.openxmlformats.org/officeDocument/2006/relationships/image" Target="../media/image310.png"/><Relationship Id="rId9" Type="http://schemas.openxmlformats.org/officeDocument/2006/relationships/customXml" Target="../ink/ink19.xml"/><Relationship Id="rId180" Type="http://schemas.openxmlformats.org/officeDocument/2006/relationships/customXml" Target="../ink/ink107.xml"/><Relationship Id="rId210" Type="http://schemas.openxmlformats.org/officeDocument/2006/relationships/customXml" Target="../ink/ink122.xml"/><Relationship Id="rId215" Type="http://schemas.openxmlformats.org/officeDocument/2006/relationships/image" Target="../media/image134.png"/><Relationship Id="rId26" Type="http://schemas.openxmlformats.org/officeDocument/2006/relationships/image" Target="../media/image42.png"/><Relationship Id="rId47" Type="http://schemas.openxmlformats.org/officeDocument/2006/relationships/customXml" Target="../ink/ink38.xml"/><Relationship Id="rId68" Type="http://schemas.openxmlformats.org/officeDocument/2006/relationships/customXml" Target="../ink/ink49.xml"/><Relationship Id="rId89" Type="http://schemas.openxmlformats.org/officeDocument/2006/relationships/image" Target="../media/image73.png"/><Relationship Id="rId112" Type="http://schemas.openxmlformats.org/officeDocument/2006/relationships/image" Target="../media/image84.png"/><Relationship Id="rId133" Type="http://schemas.openxmlformats.org/officeDocument/2006/relationships/customXml" Target="../ink/ink83.xml"/><Relationship Id="rId154" Type="http://schemas.openxmlformats.org/officeDocument/2006/relationships/customXml" Target="../ink/ink94.xml"/><Relationship Id="rId175" Type="http://schemas.openxmlformats.org/officeDocument/2006/relationships/image" Target="../media/image114.png"/><Relationship Id="rId196" Type="http://schemas.openxmlformats.org/officeDocument/2006/relationships/customXml" Target="../ink/ink115.xml"/><Relationship Id="rId200" Type="http://schemas.openxmlformats.org/officeDocument/2006/relationships/customXml" Target="../ink/ink117.xml"/><Relationship Id="rId16" Type="http://schemas.openxmlformats.org/officeDocument/2006/relationships/image" Target="../media/image37.png"/><Relationship Id="rId221" Type="http://schemas.openxmlformats.org/officeDocument/2006/relationships/image" Target="../media/image137.png"/><Relationship Id="rId37" Type="http://schemas.openxmlformats.org/officeDocument/2006/relationships/customXml" Target="../ink/ink33.xml"/><Relationship Id="rId58" Type="http://schemas.openxmlformats.org/officeDocument/2006/relationships/customXml" Target="../ink/ink44.xml"/><Relationship Id="rId79" Type="http://schemas.openxmlformats.org/officeDocument/2006/relationships/image" Target="../media/image68.png"/><Relationship Id="rId102" Type="http://schemas.openxmlformats.org/officeDocument/2006/relationships/customXml" Target="../ink/ink66.xml"/><Relationship Id="rId123" Type="http://schemas.openxmlformats.org/officeDocument/2006/relationships/image" Target="../media/image89.png"/><Relationship Id="rId144" Type="http://schemas.openxmlformats.org/officeDocument/2006/relationships/customXml" Target="../ink/ink89.xml"/><Relationship Id="rId90" Type="http://schemas.openxmlformats.org/officeDocument/2006/relationships/customXml" Target="../ink/ink60.xml"/><Relationship Id="rId165" Type="http://schemas.openxmlformats.org/officeDocument/2006/relationships/image" Target="../media/image109.png"/><Relationship Id="rId186" Type="http://schemas.openxmlformats.org/officeDocument/2006/relationships/customXml" Target="../ink/ink110.xml"/><Relationship Id="rId211" Type="http://schemas.openxmlformats.org/officeDocument/2006/relationships/image" Target="../media/image132.png"/><Relationship Id="rId27" Type="http://schemas.openxmlformats.org/officeDocument/2006/relationships/customXml" Target="../ink/ink28.xml"/><Relationship Id="rId48" Type="http://schemas.openxmlformats.org/officeDocument/2006/relationships/image" Target="../media/image53.png"/><Relationship Id="rId69" Type="http://schemas.openxmlformats.org/officeDocument/2006/relationships/image" Target="../media/image63.png"/><Relationship Id="rId113" Type="http://schemas.openxmlformats.org/officeDocument/2006/relationships/customXml" Target="../ink/ink72.xml"/><Relationship Id="rId134" Type="http://schemas.openxmlformats.org/officeDocument/2006/relationships/image" Target="../media/image94.png"/><Relationship Id="rId80" Type="http://schemas.openxmlformats.org/officeDocument/2006/relationships/customXml" Target="../ink/ink55.xml"/><Relationship Id="rId155" Type="http://schemas.openxmlformats.org/officeDocument/2006/relationships/image" Target="../media/image104.png"/><Relationship Id="rId176" Type="http://schemas.openxmlformats.org/officeDocument/2006/relationships/customXml" Target="../ink/ink105.xml"/><Relationship Id="rId197" Type="http://schemas.openxmlformats.org/officeDocument/2006/relationships/image" Target="../media/image125.png"/><Relationship Id="rId201" Type="http://schemas.openxmlformats.org/officeDocument/2006/relationships/image" Target="../media/image127.png"/><Relationship Id="rId222" Type="http://schemas.openxmlformats.org/officeDocument/2006/relationships/customXml" Target="../ink/ink128.xml"/><Relationship Id="rId17" Type="http://schemas.openxmlformats.org/officeDocument/2006/relationships/customXml" Target="../ink/ink23.xml"/><Relationship Id="rId38" Type="http://schemas.openxmlformats.org/officeDocument/2006/relationships/image" Target="../media/image48.png"/><Relationship Id="rId59" Type="http://schemas.openxmlformats.org/officeDocument/2006/relationships/image" Target="../media/image58.png"/><Relationship Id="rId103" Type="http://schemas.openxmlformats.org/officeDocument/2006/relationships/image" Target="../media/image80.png"/><Relationship Id="rId124" Type="http://schemas.openxmlformats.org/officeDocument/2006/relationships/customXml" Target="../ink/ink78.xml"/><Relationship Id="rId70" Type="http://schemas.openxmlformats.org/officeDocument/2006/relationships/customXml" Target="../ink/ink50.xml"/><Relationship Id="rId91" Type="http://schemas.openxmlformats.org/officeDocument/2006/relationships/image" Target="../media/image74.png"/><Relationship Id="rId145" Type="http://schemas.openxmlformats.org/officeDocument/2006/relationships/image" Target="../media/image99.png"/><Relationship Id="rId166" Type="http://schemas.openxmlformats.org/officeDocument/2006/relationships/customXml" Target="../ink/ink100.xml"/><Relationship Id="rId187" Type="http://schemas.openxmlformats.org/officeDocument/2006/relationships/image" Target="../media/image120.png"/><Relationship Id="rId1" Type="http://schemas.openxmlformats.org/officeDocument/2006/relationships/slideLayout" Target="../slideLayouts/slideLayout2.xml"/><Relationship Id="rId212" Type="http://schemas.openxmlformats.org/officeDocument/2006/relationships/customXml" Target="../ink/ink123.xml"/><Relationship Id="rId28" Type="http://schemas.openxmlformats.org/officeDocument/2006/relationships/image" Target="../media/image43.png"/><Relationship Id="rId49" Type="http://schemas.openxmlformats.org/officeDocument/2006/relationships/customXml" Target="../ink/ink39.xml"/><Relationship Id="rId114" Type="http://schemas.openxmlformats.org/officeDocument/2006/relationships/image" Target="../media/image85.png"/><Relationship Id="rId60" Type="http://schemas.openxmlformats.org/officeDocument/2006/relationships/customXml" Target="../ink/ink45.xml"/><Relationship Id="rId81" Type="http://schemas.openxmlformats.org/officeDocument/2006/relationships/image" Target="../media/image69.png"/><Relationship Id="rId135" Type="http://schemas.openxmlformats.org/officeDocument/2006/relationships/customXml" Target="../ink/ink84.xml"/><Relationship Id="rId156" Type="http://schemas.openxmlformats.org/officeDocument/2006/relationships/customXml" Target="../ink/ink95.xml"/><Relationship Id="rId177" Type="http://schemas.openxmlformats.org/officeDocument/2006/relationships/image" Target="../media/image115.png"/><Relationship Id="rId198" Type="http://schemas.openxmlformats.org/officeDocument/2006/relationships/customXml" Target="../ink/ink116.xml"/><Relationship Id="rId202" Type="http://schemas.openxmlformats.org/officeDocument/2006/relationships/customXml" Target="../ink/ink118.xml"/><Relationship Id="rId223" Type="http://schemas.openxmlformats.org/officeDocument/2006/relationships/image" Target="../media/image138.png"/><Relationship Id="rId18" Type="http://schemas.openxmlformats.org/officeDocument/2006/relationships/image" Target="../media/image38.png"/><Relationship Id="rId39" Type="http://schemas.openxmlformats.org/officeDocument/2006/relationships/customXml" Target="../ink/ink34.xml"/><Relationship Id="rId50" Type="http://schemas.openxmlformats.org/officeDocument/2006/relationships/customXml" Target="../ink/ink40.xml"/><Relationship Id="rId104" Type="http://schemas.openxmlformats.org/officeDocument/2006/relationships/customXml" Target="../ink/ink67.xml"/><Relationship Id="rId125" Type="http://schemas.openxmlformats.org/officeDocument/2006/relationships/customXml" Target="../ink/ink79.xml"/><Relationship Id="rId146" Type="http://schemas.openxmlformats.org/officeDocument/2006/relationships/customXml" Target="../ink/ink90.xml"/><Relationship Id="rId167" Type="http://schemas.openxmlformats.org/officeDocument/2006/relationships/image" Target="../media/image110.png"/><Relationship Id="rId188" Type="http://schemas.openxmlformats.org/officeDocument/2006/relationships/customXml" Target="../ink/ink111.xml"/><Relationship Id="rId71" Type="http://schemas.openxmlformats.org/officeDocument/2006/relationships/image" Target="../media/image64.png"/><Relationship Id="rId92" Type="http://schemas.openxmlformats.org/officeDocument/2006/relationships/customXml" Target="../ink/ink61.xml"/><Relationship Id="rId213" Type="http://schemas.openxmlformats.org/officeDocument/2006/relationships/image" Target="../media/image133.png"/><Relationship Id="rId2" Type="http://schemas.openxmlformats.org/officeDocument/2006/relationships/image" Target="../media/image32.png"/><Relationship Id="rId29" Type="http://schemas.openxmlformats.org/officeDocument/2006/relationships/customXml" Target="../ink/ink29.xml"/><Relationship Id="rId40" Type="http://schemas.openxmlformats.org/officeDocument/2006/relationships/image" Target="../media/image49.png"/><Relationship Id="rId115" Type="http://schemas.openxmlformats.org/officeDocument/2006/relationships/customXml" Target="../ink/ink73.xml"/><Relationship Id="rId136" Type="http://schemas.openxmlformats.org/officeDocument/2006/relationships/image" Target="../media/image95.png"/><Relationship Id="rId157" Type="http://schemas.openxmlformats.org/officeDocument/2006/relationships/image" Target="../media/image105.png"/><Relationship Id="rId178" Type="http://schemas.openxmlformats.org/officeDocument/2006/relationships/customXml" Target="../ink/ink106.xml"/><Relationship Id="rId61" Type="http://schemas.openxmlformats.org/officeDocument/2006/relationships/image" Target="../media/image59.png"/><Relationship Id="rId82" Type="http://schemas.openxmlformats.org/officeDocument/2006/relationships/customXml" Target="../ink/ink56.xml"/><Relationship Id="rId199" Type="http://schemas.openxmlformats.org/officeDocument/2006/relationships/image" Target="../media/image126.png"/><Relationship Id="rId203" Type="http://schemas.openxmlformats.org/officeDocument/2006/relationships/image" Target="../media/image128.png"/><Relationship Id="rId19" Type="http://schemas.openxmlformats.org/officeDocument/2006/relationships/customXml" Target="../ink/ink24.xml"/><Relationship Id="rId30" Type="http://schemas.openxmlformats.org/officeDocument/2006/relationships/image" Target="../media/image44.png"/><Relationship Id="rId105" Type="http://schemas.openxmlformats.org/officeDocument/2006/relationships/image" Target="../media/image81.png"/><Relationship Id="rId126" Type="http://schemas.openxmlformats.org/officeDocument/2006/relationships/image" Target="../media/image90.png"/><Relationship Id="rId147" Type="http://schemas.openxmlformats.org/officeDocument/2006/relationships/image" Target="../media/image100.png"/><Relationship Id="rId168" Type="http://schemas.openxmlformats.org/officeDocument/2006/relationships/customXml" Target="../ink/ink10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customXml" Target="../ink/ink131.xml"/><Relationship Id="rId13" Type="http://schemas.openxmlformats.org/officeDocument/2006/relationships/image" Target="../media/image146.png"/><Relationship Id="rId18" Type="http://schemas.openxmlformats.org/officeDocument/2006/relationships/customXml" Target="../ink/ink136.xml"/><Relationship Id="rId26" Type="http://schemas.openxmlformats.org/officeDocument/2006/relationships/image" Target="../media/image151.png"/><Relationship Id="rId3" Type="http://schemas.openxmlformats.org/officeDocument/2006/relationships/image" Target="../media/image141.png"/><Relationship Id="rId21" Type="http://schemas.openxmlformats.org/officeDocument/2006/relationships/image" Target="../media/image150.png"/><Relationship Id="rId7" Type="http://schemas.openxmlformats.org/officeDocument/2006/relationships/image" Target="../media/image143.png"/><Relationship Id="rId12" Type="http://schemas.openxmlformats.org/officeDocument/2006/relationships/customXml" Target="../ink/ink133.xml"/><Relationship Id="rId17" Type="http://schemas.openxmlformats.org/officeDocument/2006/relationships/image" Target="../media/image148.png"/><Relationship Id="rId25" Type="http://schemas.openxmlformats.org/officeDocument/2006/relationships/customXml" Target="../ink/ink141.xml"/><Relationship Id="rId2" Type="http://schemas.openxmlformats.org/officeDocument/2006/relationships/image" Target="../media/image140.png"/><Relationship Id="rId16" Type="http://schemas.openxmlformats.org/officeDocument/2006/relationships/customXml" Target="../ink/ink135.xml"/><Relationship Id="rId20" Type="http://schemas.openxmlformats.org/officeDocument/2006/relationships/customXml" Target="../ink/ink137.xml"/><Relationship Id="rId1" Type="http://schemas.openxmlformats.org/officeDocument/2006/relationships/slideLayout" Target="../slideLayouts/slideLayout2.xml"/><Relationship Id="rId6" Type="http://schemas.openxmlformats.org/officeDocument/2006/relationships/customXml" Target="../ink/ink130.xml"/><Relationship Id="rId11" Type="http://schemas.openxmlformats.org/officeDocument/2006/relationships/image" Target="../media/image145.png"/><Relationship Id="rId24" Type="http://schemas.openxmlformats.org/officeDocument/2006/relationships/customXml" Target="../ink/ink140.xml"/><Relationship Id="rId5" Type="http://schemas.openxmlformats.org/officeDocument/2006/relationships/image" Target="../media/image142.png"/><Relationship Id="rId15" Type="http://schemas.openxmlformats.org/officeDocument/2006/relationships/image" Target="../media/image147.png"/><Relationship Id="rId23" Type="http://schemas.openxmlformats.org/officeDocument/2006/relationships/customXml" Target="../ink/ink139.xml"/><Relationship Id="rId10" Type="http://schemas.openxmlformats.org/officeDocument/2006/relationships/customXml" Target="../ink/ink132.xml"/><Relationship Id="rId19" Type="http://schemas.openxmlformats.org/officeDocument/2006/relationships/image" Target="../media/image149.png"/><Relationship Id="rId4" Type="http://schemas.openxmlformats.org/officeDocument/2006/relationships/customXml" Target="../ink/ink129.xml"/><Relationship Id="rId9" Type="http://schemas.openxmlformats.org/officeDocument/2006/relationships/image" Target="../media/image144.png"/><Relationship Id="rId14" Type="http://schemas.openxmlformats.org/officeDocument/2006/relationships/customXml" Target="../ink/ink134.xml"/><Relationship Id="rId22" Type="http://schemas.openxmlformats.org/officeDocument/2006/relationships/customXml" Target="../ink/ink138.xml"/><Relationship Id="rId27" Type="http://schemas.openxmlformats.org/officeDocument/2006/relationships/customXml" Target="../ink/ink1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18" Type="http://schemas.openxmlformats.org/officeDocument/2006/relationships/customXml" Target="../ink/ink8.xml"/><Relationship Id="rId26" Type="http://schemas.openxmlformats.org/officeDocument/2006/relationships/image" Target="../media/image13.png"/><Relationship Id="rId3" Type="http://schemas.openxmlformats.org/officeDocument/2006/relationships/image" Target="../media/image2.png"/><Relationship Id="rId21" Type="http://schemas.openxmlformats.org/officeDocument/2006/relationships/customXml" Target="../ink/ink10.xml"/><Relationship Id="rId7" Type="http://schemas.openxmlformats.org/officeDocument/2006/relationships/customXml" Target="../ink/ink2.xml"/><Relationship Id="rId12" Type="http://schemas.openxmlformats.org/officeDocument/2006/relationships/image" Target="../media/image7.png"/><Relationship Id="rId17" Type="http://schemas.openxmlformats.org/officeDocument/2006/relationships/customXml" Target="../ink/ink7.xml"/><Relationship Id="rId25" Type="http://schemas.openxmlformats.org/officeDocument/2006/relationships/customXml" Target="../ink/ink12.xml"/><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4.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1.xml"/><Relationship Id="rId28" Type="http://schemas.openxmlformats.org/officeDocument/2006/relationships/image" Target="../media/image14.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72D4-737E-844C-8D3B-1BC2492BAFFB}"/>
              </a:ext>
            </a:extLst>
          </p:cNvPr>
          <p:cNvSpPr>
            <a:spLocks noGrp="1"/>
          </p:cNvSpPr>
          <p:nvPr>
            <p:ph type="ctrTitle"/>
          </p:nvPr>
        </p:nvSpPr>
        <p:spPr/>
        <p:txBody>
          <a:bodyPr/>
          <a:lstStyle/>
          <a:p>
            <a:r>
              <a:rPr lang="en-RO" dirty="0"/>
              <a:t>Circuite logice combinationale</a:t>
            </a:r>
          </a:p>
        </p:txBody>
      </p:sp>
      <p:sp>
        <p:nvSpPr>
          <p:cNvPr id="3" name="Subtitle 2">
            <a:extLst>
              <a:ext uri="{FF2B5EF4-FFF2-40B4-BE49-F238E27FC236}">
                <a16:creationId xmlns:a16="http://schemas.microsoft.com/office/drawing/2014/main" id="{F9AF1ED9-60A8-ED48-AA3A-C868FBA28B24}"/>
              </a:ext>
            </a:extLst>
          </p:cNvPr>
          <p:cNvSpPr>
            <a:spLocks noGrp="1"/>
          </p:cNvSpPr>
          <p:nvPr>
            <p:ph type="subTitle" idx="1"/>
          </p:nvPr>
        </p:nvSpPr>
        <p:spPr>
          <a:xfrm>
            <a:off x="1524000" y="3602038"/>
            <a:ext cx="9144000" cy="3134664"/>
          </a:xfrm>
        </p:spPr>
        <p:txBody>
          <a:bodyPr>
            <a:normAutofit lnSpcReduction="10000"/>
          </a:bodyPr>
          <a:lstStyle/>
          <a:p>
            <a:pPr marL="342900" indent="-342900" algn="just">
              <a:buFont typeface="Arial" panose="020B0604020202020204" pitchFamily="34" charset="0"/>
              <a:buChar char="•"/>
            </a:pPr>
            <a:r>
              <a:rPr lang="en-RO" dirty="0"/>
              <a:t>Generalitati</a:t>
            </a:r>
          </a:p>
          <a:p>
            <a:pPr marL="342900" indent="-342900" algn="just">
              <a:buFont typeface="Arial" panose="020B0604020202020204" pitchFamily="34" charset="0"/>
              <a:buChar char="•"/>
            </a:pPr>
            <a:r>
              <a:rPr lang="en-RO" dirty="0"/>
              <a:t>Tipuri de circuite logice combinationale</a:t>
            </a:r>
          </a:p>
          <a:p>
            <a:pPr marL="800100" lvl="1" indent="-342900" algn="just">
              <a:buFont typeface="Arial" panose="020B0604020202020204" pitchFamily="34" charset="0"/>
              <a:buChar char="•"/>
            </a:pPr>
            <a:r>
              <a:rPr lang="en-RO" dirty="0"/>
              <a:t>Codificatoare</a:t>
            </a:r>
          </a:p>
          <a:p>
            <a:pPr marL="800100" lvl="1" indent="-342900" algn="just">
              <a:buFont typeface="Arial" panose="020B0604020202020204" pitchFamily="34" charset="0"/>
              <a:buChar char="•"/>
            </a:pPr>
            <a:r>
              <a:rPr lang="en-RO" dirty="0"/>
              <a:t>Decodificatoare</a:t>
            </a:r>
          </a:p>
          <a:p>
            <a:pPr marL="800100" lvl="1" indent="-342900" algn="just">
              <a:buFont typeface="Arial" panose="020B0604020202020204" pitchFamily="34" charset="0"/>
              <a:buChar char="•"/>
            </a:pPr>
            <a:r>
              <a:rPr lang="en-RO" dirty="0"/>
              <a:t>Multiplexoare</a:t>
            </a:r>
          </a:p>
          <a:p>
            <a:pPr marL="800100" lvl="1" indent="-342900" algn="just">
              <a:buFont typeface="Arial" panose="020B0604020202020204" pitchFamily="34" charset="0"/>
              <a:buChar char="•"/>
            </a:pPr>
            <a:r>
              <a:rPr lang="en-RO" dirty="0"/>
              <a:t>Demutiplexoare</a:t>
            </a:r>
          </a:p>
          <a:p>
            <a:pPr marL="800100" lvl="1" indent="-342900" algn="just">
              <a:buFont typeface="Arial" panose="020B0604020202020204" pitchFamily="34" charset="0"/>
              <a:buChar char="•"/>
            </a:pPr>
            <a:r>
              <a:rPr lang="en-RO" dirty="0"/>
              <a:t>Comparatoare</a:t>
            </a:r>
          </a:p>
          <a:p>
            <a:pPr marL="800100" lvl="1" indent="-342900" algn="just">
              <a:buFont typeface="Arial" panose="020B0604020202020204" pitchFamily="34" charset="0"/>
              <a:buChar char="•"/>
            </a:pPr>
            <a:r>
              <a:rPr lang="en-RO" dirty="0"/>
              <a:t>Sumatoare</a:t>
            </a:r>
          </a:p>
          <a:p>
            <a:pPr marL="800100" lvl="1" indent="-342900" algn="just">
              <a:buFont typeface="Arial" panose="020B0604020202020204" pitchFamily="34" charset="0"/>
              <a:buChar char="•"/>
            </a:pPr>
            <a:r>
              <a:rPr lang="en-RO" dirty="0"/>
              <a:t>Convertoare de cod</a:t>
            </a:r>
          </a:p>
          <a:p>
            <a:pPr marL="342900" indent="-342900" algn="just">
              <a:buFont typeface="Arial" panose="020B0604020202020204" pitchFamily="34" charset="0"/>
              <a:buChar char="•"/>
            </a:pPr>
            <a:endParaRPr lang="en-RO" dirty="0"/>
          </a:p>
        </p:txBody>
      </p:sp>
    </p:spTree>
    <p:extLst>
      <p:ext uri="{BB962C8B-B14F-4D97-AF65-F5344CB8AC3E}">
        <p14:creationId xmlns:p14="http://schemas.microsoft.com/office/powerpoint/2010/main" val="291548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B8EB00-A202-414B-838E-BF1892EB4EE1}"/>
              </a:ext>
            </a:extLst>
          </p:cNvPr>
          <p:cNvPicPr>
            <a:picLocks noChangeAspect="1"/>
          </p:cNvPicPr>
          <p:nvPr/>
        </p:nvPicPr>
        <p:blipFill>
          <a:blip r:embed="rId2"/>
          <a:stretch>
            <a:fillRect/>
          </a:stretch>
        </p:blipFill>
        <p:spPr>
          <a:xfrm>
            <a:off x="4109679" y="3273344"/>
            <a:ext cx="3972642" cy="3456511"/>
          </a:xfrm>
          <a:prstGeom prst="rect">
            <a:avLst/>
          </a:prstGeom>
        </p:spPr>
      </p:pic>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Codificatoare neprioritare  </a:t>
            </a:r>
            <a:br>
              <a:rPr lang="ro-RO" sz="2800" dirty="0"/>
            </a:br>
            <a:r>
              <a:rPr lang="ro-RO" sz="2400" i="1" dirty="0"/>
              <a:t>Codificator din sistemul de numerație zecimal în sistemul de numerație binara</a:t>
            </a:r>
            <a:endParaRPr lang="ro-RO" sz="28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690688"/>
            <a:ext cx="10515600" cy="4351338"/>
          </a:xfrm>
        </p:spPr>
        <p:txBody>
          <a:bodyPr/>
          <a:lstStyle/>
          <a:p>
            <a:pPr marL="0" indent="0" algn="just">
              <a:buNone/>
            </a:pPr>
            <a:r>
              <a:rPr lang="ro-RO" dirty="0"/>
              <a:t>	</a:t>
            </a:r>
            <a:r>
              <a:rPr lang="ro-RO" sz="2400" dirty="0"/>
              <a:t>In figura de mai jos este prezentată schema-bloc. Circuitul are 10 intrări, corespunzătoare celor 10 cifre zecimale: 0, 1, 2, 3, 4, 5, 6, 7, 8, 9, si generează la ieșire un cod de 4 biți. </a:t>
            </a:r>
          </a:p>
          <a:p>
            <a:pPr marL="0" indent="0" algn="just">
              <a:buNone/>
            </a:pPr>
            <a:r>
              <a:rPr lang="ro-RO" sz="2400" dirty="0"/>
              <a:t>	Dacă se activează o singură intrare I, celelalte intrări fiind în starea „0" logic, la ieșire se generează codul binar corespunzător lui I.</a:t>
            </a:r>
          </a:p>
        </p:txBody>
      </p:sp>
    </p:spTree>
    <p:extLst>
      <p:ext uri="{BB962C8B-B14F-4D97-AF65-F5344CB8AC3E}">
        <p14:creationId xmlns:p14="http://schemas.microsoft.com/office/powerpoint/2010/main" val="370120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3200" dirty="0"/>
              <a:t>Codificatoare neprioritare  </a:t>
            </a:r>
            <a:br>
              <a:rPr lang="ro-RO" sz="3200" dirty="0"/>
            </a:br>
            <a:r>
              <a:rPr lang="ro-RO" sz="2800" i="1" dirty="0"/>
              <a:t>Codificator din sistemul de numerație zecimal în sistemul de numerație binara</a:t>
            </a:r>
            <a:endParaRPr lang="ro-RO" sz="32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825625"/>
            <a:ext cx="10515600" cy="1040667"/>
          </a:xfrm>
        </p:spPr>
        <p:txBody>
          <a:bodyPr/>
          <a:lstStyle/>
          <a:p>
            <a:pPr marL="0" indent="0" algn="just">
              <a:buNone/>
            </a:pPr>
            <a:r>
              <a:rPr lang="ro-RO" dirty="0"/>
              <a:t>	</a:t>
            </a:r>
            <a:r>
              <a:rPr lang="ro-RO" sz="2400" dirty="0"/>
              <a:t>Funcționarea circuitului este descrisa de următorul tabel de adevăr:</a:t>
            </a:r>
            <a:endParaRPr lang="ro-RO" dirty="0"/>
          </a:p>
        </p:txBody>
      </p:sp>
      <p:pic>
        <p:nvPicPr>
          <p:cNvPr id="5" name="Picture 4">
            <a:extLst>
              <a:ext uri="{FF2B5EF4-FFF2-40B4-BE49-F238E27FC236}">
                <a16:creationId xmlns:a16="http://schemas.microsoft.com/office/drawing/2014/main" id="{F5850FBE-BA3C-024C-ABC3-CD7204C62690}"/>
              </a:ext>
            </a:extLst>
          </p:cNvPr>
          <p:cNvPicPr>
            <a:picLocks noChangeAspect="1"/>
          </p:cNvPicPr>
          <p:nvPr/>
        </p:nvPicPr>
        <p:blipFill>
          <a:blip r:embed="rId2"/>
          <a:stretch>
            <a:fillRect/>
          </a:stretch>
        </p:blipFill>
        <p:spPr>
          <a:xfrm>
            <a:off x="3184525" y="2549769"/>
            <a:ext cx="5822950" cy="4115948"/>
          </a:xfrm>
          <a:prstGeom prst="rect">
            <a:avLst/>
          </a:prstGeom>
        </p:spPr>
      </p:pic>
    </p:spTree>
    <p:extLst>
      <p:ext uri="{BB962C8B-B14F-4D97-AF65-F5344CB8AC3E}">
        <p14:creationId xmlns:p14="http://schemas.microsoft.com/office/powerpoint/2010/main" val="39663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850FBE-BA3C-024C-ABC3-CD7204C62690}"/>
              </a:ext>
            </a:extLst>
          </p:cNvPr>
          <p:cNvPicPr>
            <a:picLocks noChangeAspect="1"/>
          </p:cNvPicPr>
          <p:nvPr/>
        </p:nvPicPr>
        <p:blipFill>
          <a:blip r:embed="rId2"/>
          <a:stretch>
            <a:fillRect/>
          </a:stretch>
        </p:blipFill>
        <p:spPr>
          <a:xfrm>
            <a:off x="4164623" y="209867"/>
            <a:ext cx="3862753" cy="2730383"/>
          </a:xfrm>
          <a:prstGeom prst="rect">
            <a:avLst/>
          </a:prstGeom>
        </p:spPr>
      </p:pic>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199" y="3149908"/>
            <a:ext cx="10515600" cy="3498225"/>
          </a:xfrm>
        </p:spPr>
        <p:txBody>
          <a:bodyPr>
            <a:noAutofit/>
          </a:bodyPr>
          <a:lstStyle/>
          <a:p>
            <a:pPr marL="0" indent="0" algn="just">
              <a:buNone/>
            </a:pPr>
            <a:r>
              <a:rPr lang="ro-RO" sz="2400" dirty="0">
                <a:latin typeface="Calibri" panose="020F0502020204030204" pitchFamily="34" charset="0"/>
                <a:cs typeface="Calibri" panose="020F0502020204030204" pitchFamily="34" charset="0"/>
              </a:rPr>
              <a:t>	Pe baza tabelului, se observa că ieșirea O</a:t>
            </a:r>
            <a:r>
              <a:rPr lang="ro-RO" sz="2400" baseline="-25000" dirty="0">
                <a:latin typeface="Calibri" panose="020F0502020204030204" pitchFamily="34" charset="0"/>
                <a:cs typeface="Calibri" panose="020F0502020204030204" pitchFamily="34" charset="0"/>
              </a:rPr>
              <a:t>3</a:t>
            </a:r>
            <a:r>
              <a:rPr lang="ro-RO" sz="2400" dirty="0">
                <a:latin typeface="Calibri" panose="020F0502020204030204" pitchFamily="34" charset="0"/>
                <a:cs typeface="Calibri" panose="020F0502020204030204" pitchFamily="34" charset="0"/>
              </a:rPr>
              <a:t> are valoarea logică 1 numai atunci când la intrare se aplică cifra 8 sau 9, adică atunci când este activată intrarea I</a:t>
            </a:r>
            <a:r>
              <a:rPr lang="ro-RO" sz="2400" baseline="-25000" dirty="0">
                <a:latin typeface="Calibri" panose="020F0502020204030204" pitchFamily="34" charset="0"/>
                <a:cs typeface="Calibri" panose="020F0502020204030204" pitchFamily="34" charset="0"/>
              </a:rPr>
              <a:t>8</a:t>
            </a:r>
            <a:r>
              <a:rPr lang="ro-RO" sz="2400" dirty="0">
                <a:latin typeface="Calibri" panose="020F0502020204030204" pitchFamily="34" charset="0"/>
                <a:cs typeface="Calibri" panose="020F0502020204030204" pitchFamily="34" charset="0"/>
              </a:rPr>
              <a:t> si intrarea l</a:t>
            </a:r>
            <a:r>
              <a:rPr lang="ro-RO" sz="2400" baseline="-25000" dirty="0">
                <a:latin typeface="Calibri" panose="020F0502020204030204" pitchFamily="34" charset="0"/>
                <a:cs typeface="Calibri" panose="020F0502020204030204" pitchFamily="34" charset="0"/>
              </a:rPr>
              <a:t>9</a:t>
            </a:r>
            <a:r>
              <a:rPr lang="ro-RO" sz="2400" dirty="0">
                <a:latin typeface="Calibri" panose="020F0502020204030204" pitchFamily="34" charset="0"/>
                <a:cs typeface="Calibri" panose="020F0502020204030204" pitchFamily="34" charset="0"/>
              </a:rPr>
              <a:t> prin urmare, funcția logică corespunzătoare ieșirii O</a:t>
            </a:r>
            <a:r>
              <a:rPr lang="ro-RO" sz="2400" baseline="-25000" dirty="0">
                <a:latin typeface="Calibri" panose="020F0502020204030204" pitchFamily="34" charset="0"/>
                <a:cs typeface="Calibri" panose="020F0502020204030204" pitchFamily="34" charset="0"/>
              </a:rPr>
              <a:t>3</a:t>
            </a:r>
            <a:r>
              <a:rPr lang="ro-RO" sz="2400" dirty="0">
                <a:latin typeface="Calibri" panose="020F0502020204030204" pitchFamily="34" charset="0"/>
                <a:cs typeface="Calibri" panose="020F0502020204030204" pitchFamily="34" charset="0"/>
              </a:rPr>
              <a:t> este: O</a:t>
            </a:r>
            <a:r>
              <a:rPr lang="ro-RO" sz="2400" baseline="-25000" dirty="0">
                <a:latin typeface="Calibri" panose="020F0502020204030204" pitchFamily="34" charset="0"/>
                <a:cs typeface="Calibri" panose="020F0502020204030204" pitchFamily="34" charset="0"/>
              </a:rPr>
              <a:t>3</a:t>
            </a:r>
            <a:r>
              <a:rPr lang="ro-RO" sz="2400" dirty="0">
                <a:latin typeface="Calibri" panose="020F0502020204030204" pitchFamily="34" charset="0"/>
                <a:cs typeface="Calibri" panose="020F0502020204030204" pitchFamily="34" charset="0"/>
              </a:rPr>
              <a:t>=I</a:t>
            </a:r>
            <a:r>
              <a:rPr lang="ro-RO" sz="2400" baseline="-25000" dirty="0">
                <a:latin typeface="Calibri" panose="020F0502020204030204" pitchFamily="34" charset="0"/>
                <a:cs typeface="Calibri" panose="020F0502020204030204" pitchFamily="34" charset="0"/>
              </a:rPr>
              <a:t>8</a:t>
            </a:r>
            <a:r>
              <a:rPr lang="ro-RO" sz="2400" dirty="0">
                <a:latin typeface="Calibri" panose="020F0502020204030204" pitchFamily="34" charset="0"/>
                <a:cs typeface="Calibri" panose="020F0502020204030204" pitchFamily="34" charset="0"/>
              </a:rPr>
              <a:t>+I</a:t>
            </a:r>
            <a:r>
              <a:rPr lang="ro-RO" sz="2400" baseline="-25000" dirty="0">
                <a:latin typeface="Calibri" panose="020F0502020204030204" pitchFamily="34" charset="0"/>
                <a:cs typeface="Calibri" panose="020F0502020204030204" pitchFamily="34" charset="0"/>
              </a:rPr>
              <a:t>9</a:t>
            </a:r>
          </a:p>
          <a:p>
            <a:pPr marL="0" indent="0" algn="just">
              <a:buNone/>
            </a:pPr>
            <a:r>
              <a:rPr lang="ro-RO" sz="2400" baseline="-25000" dirty="0">
                <a:latin typeface="Calibri" panose="020F0502020204030204" pitchFamily="34" charset="0"/>
                <a:cs typeface="Calibri" panose="020F0502020204030204" pitchFamily="34" charset="0"/>
              </a:rPr>
              <a:t>	</a:t>
            </a:r>
            <a:r>
              <a:rPr lang="ro-RO" sz="2400" dirty="0">
                <a:latin typeface="Calibri" panose="020F0502020204030204" pitchFamily="34" charset="0"/>
                <a:cs typeface="Calibri" panose="020F0502020204030204" pitchFamily="34" charset="0"/>
              </a:rPr>
              <a:t> Urmând același raționament, se deduc si expresiile funcțiilor logice corespunzătoare celorlalte ieșiri:</a:t>
            </a:r>
          </a:p>
          <a:p>
            <a:pPr marL="457200" lvl="1" indent="0" algn="just">
              <a:buNone/>
            </a:pPr>
            <a:r>
              <a:rPr lang="ro-RO" dirty="0">
                <a:latin typeface="Calibri" panose="020F0502020204030204" pitchFamily="34" charset="0"/>
                <a:cs typeface="Calibri" panose="020F0502020204030204" pitchFamily="34" charset="0"/>
              </a:rPr>
              <a:t>O</a:t>
            </a:r>
            <a:r>
              <a:rPr lang="ro-RO" baseline="-25000" dirty="0">
                <a:latin typeface="Calibri" panose="020F0502020204030204" pitchFamily="34" charset="0"/>
                <a:cs typeface="Calibri" panose="020F0502020204030204" pitchFamily="34" charset="0"/>
              </a:rPr>
              <a:t>2 </a:t>
            </a:r>
            <a:r>
              <a:rPr lang="ro-RO" dirty="0">
                <a:latin typeface="Calibri" panose="020F0502020204030204" pitchFamily="34" charset="0"/>
                <a:cs typeface="Calibri" panose="020F0502020204030204" pitchFamily="34" charset="0"/>
              </a:rPr>
              <a:t>= I</a:t>
            </a:r>
            <a:r>
              <a:rPr lang="ro-RO" baseline="-25000" dirty="0">
                <a:latin typeface="Calibri" panose="020F0502020204030204" pitchFamily="34" charset="0"/>
                <a:cs typeface="Calibri" panose="020F0502020204030204" pitchFamily="34" charset="0"/>
              </a:rPr>
              <a:t>4 </a:t>
            </a:r>
            <a:r>
              <a:rPr lang="ro-RO" dirty="0">
                <a:latin typeface="Calibri" panose="020F0502020204030204" pitchFamily="34" charset="0"/>
                <a:cs typeface="Calibri" panose="020F0502020204030204" pitchFamily="34" charset="0"/>
              </a:rPr>
              <a:t>+ I</a:t>
            </a:r>
            <a:r>
              <a:rPr lang="ro-RO" baseline="-25000" dirty="0">
                <a:latin typeface="Calibri" panose="020F0502020204030204" pitchFamily="34" charset="0"/>
                <a:cs typeface="Calibri" panose="020F0502020204030204" pitchFamily="34" charset="0"/>
              </a:rPr>
              <a:t>5 </a:t>
            </a:r>
            <a:r>
              <a:rPr lang="ro-RO" dirty="0">
                <a:latin typeface="Calibri" panose="020F0502020204030204" pitchFamily="34" charset="0"/>
                <a:cs typeface="Calibri" panose="020F0502020204030204" pitchFamily="34" charset="0"/>
              </a:rPr>
              <a:t>+</a:t>
            </a:r>
            <a:r>
              <a:rPr lang="ro-RO" baseline="-25000" dirty="0">
                <a:latin typeface="Calibri" panose="020F0502020204030204" pitchFamily="34" charset="0"/>
                <a:cs typeface="Calibri" panose="020F0502020204030204" pitchFamily="34" charset="0"/>
              </a:rPr>
              <a:t> </a:t>
            </a:r>
            <a:r>
              <a:rPr lang="ro-RO" dirty="0">
                <a:latin typeface="Calibri" panose="020F0502020204030204" pitchFamily="34" charset="0"/>
                <a:cs typeface="Calibri" panose="020F0502020204030204" pitchFamily="34" charset="0"/>
              </a:rPr>
              <a:t>I</a:t>
            </a:r>
            <a:r>
              <a:rPr lang="ro-RO" baseline="-25000" dirty="0">
                <a:latin typeface="Calibri" panose="020F0502020204030204" pitchFamily="34" charset="0"/>
                <a:cs typeface="Calibri" panose="020F0502020204030204" pitchFamily="34" charset="0"/>
              </a:rPr>
              <a:t>6</a:t>
            </a:r>
            <a:r>
              <a:rPr lang="ro-RO" dirty="0">
                <a:latin typeface="Calibri" panose="020F0502020204030204" pitchFamily="34" charset="0"/>
                <a:cs typeface="Calibri" panose="020F0502020204030204" pitchFamily="34" charset="0"/>
              </a:rPr>
              <a:t> + I</a:t>
            </a:r>
            <a:r>
              <a:rPr lang="ro-RO" baseline="-25000" dirty="0">
                <a:latin typeface="Calibri" panose="020F0502020204030204" pitchFamily="34" charset="0"/>
                <a:cs typeface="Calibri" panose="020F0502020204030204" pitchFamily="34" charset="0"/>
              </a:rPr>
              <a:t>7</a:t>
            </a:r>
            <a:r>
              <a:rPr lang="ro-RO" dirty="0">
                <a:latin typeface="Calibri" panose="020F0502020204030204" pitchFamily="34" charset="0"/>
                <a:cs typeface="Calibri" panose="020F0502020204030204" pitchFamily="34" charset="0"/>
              </a:rPr>
              <a:t> </a:t>
            </a:r>
          </a:p>
          <a:p>
            <a:pPr marL="457200" lvl="1" indent="0" algn="just">
              <a:buNone/>
            </a:pPr>
            <a:r>
              <a:rPr lang="ro-RO" dirty="0">
                <a:latin typeface="Calibri" panose="020F0502020204030204" pitchFamily="34" charset="0"/>
                <a:cs typeface="Calibri" panose="020F0502020204030204" pitchFamily="34" charset="0"/>
              </a:rPr>
              <a:t>O</a:t>
            </a:r>
            <a:r>
              <a:rPr lang="ro-RO" baseline="-25000" dirty="0">
                <a:latin typeface="Calibri" panose="020F0502020204030204" pitchFamily="34" charset="0"/>
                <a:cs typeface="Calibri" panose="020F0502020204030204" pitchFamily="34" charset="0"/>
              </a:rPr>
              <a:t>1 </a:t>
            </a:r>
            <a:r>
              <a:rPr lang="ro-RO" dirty="0">
                <a:latin typeface="Calibri" panose="020F0502020204030204" pitchFamily="34" charset="0"/>
                <a:cs typeface="Calibri" panose="020F0502020204030204" pitchFamily="34" charset="0"/>
              </a:rPr>
              <a:t>= I</a:t>
            </a:r>
            <a:r>
              <a:rPr lang="ro-RO" baseline="-25000" dirty="0">
                <a:latin typeface="Calibri" panose="020F0502020204030204" pitchFamily="34" charset="0"/>
                <a:cs typeface="Calibri" panose="020F0502020204030204" pitchFamily="34" charset="0"/>
              </a:rPr>
              <a:t>2 </a:t>
            </a:r>
            <a:r>
              <a:rPr lang="ro-RO" dirty="0">
                <a:latin typeface="Calibri" panose="020F0502020204030204" pitchFamily="34" charset="0"/>
                <a:cs typeface="Calibri" panose="020F0502020204030204" pitchFamily="34" charset="0"/>
              </a:rPr>
              <a:t>+ I</a:t>
            </a:r>
            <a:r>
              <a:rPr lang="ro-RO" baseline="-25000" dirty="0">
                <a:latin typeface="Calibri" panose="020F0502020204030204" pitchFamily="34" charset="0"/>
                <a:cs typeface="Calibri" panose="020F0502020204030204" pitchFamily="34" charset="0"/>
              </a:rPr>
              <a:t>3 </a:t>
            </a:r>
            <a:r>
              <a:rPr lang="ro-RO" dirty="0">
                <a:latin typeface="Calibri" panose="020F0502020204030204" pitchFamily="34" charset="0"/>
                <a:cs typeface="Calibri" panose="020F0502020204030204" pitchFamily="34" charset="0"/>
              </a:rPr>
              <a:t>+</a:t>
            </a:r>
            <a:r>
              <a:rPr lang="ro-RO" baseline="-25000" dirty="0">
                <a:latin typeface="Calibri" panose="020F0502020204030204" pitchFamily="34" charset="0"/>
                <a:cs typeface="Calibri" panose="020F0502020204030204" pitchFamily="34" charset="0"/>
              </a:rPr>
              <a:t> </a:t>
            </a:r>
            <a:r>
              <a:rPr lang="ro-RO" dirty="0">
                <a:latin typeface="Calibri" panose="020F0502020204030204" pitchFamily="34" charset="0"/>
                <a:cs typeface="Calibri" panose="020F0502020204030204" pitchFamily="34" charset="0"/>
              </a:rPr>
              <a:t>I</a:t>
            </a:r>
            <a:r>
              <a:rPr lang="ro-RO" baseline="-25000" dirty="0">
                <a:latin typeface="Calibri" panose="020F0502020204030204" pitchFamily="34" charset="0"/>
                <a:cs typeface="Calibri" panose="020F0502020204030204" pitchFamily="34" charset="0"/>
              </a:rPr>
              <a:t>6</a:t>
            </a:r>
            <a:r>
              <a:rPr lang="ro-RO" dirty="0">
                <a:latin typeface="Calibri" panose="020F0502020204030204" pitchFamily="34" charset="0"/>
                <a:cs typeface="Calibri" panose="020F0502020204030204" pitchFamily="34" charset="0"/>
              </a:rPr>
              <a:t> + I</a:t>
            </a:r>
            <a:r>
              <a:rPr lang="ro-RO" baseline="-25000" dirty="0">
                <a:latin typeface="Calibri" panose="020F0502020204030204" pitchFamily="34" charset="0"/>
                <a:cs typeface="Calibri" panose="020F0502020204030204" pitchFamily="34" charset="0"/>
              </a:rPr>
              <a:t>7</a:t>
            </a:r>
            <a:r>
              <a:rPr lang="ro-RO" dirty="0">
                <a:latin typeface="Calibri" panose="020F0502020204030204" pitchFamily="34" charset="0"/>
                <a:cs typeface="Calibri" panose="020F0502020204030204" pitchFamily="34" charset="0"/>
              </a:rPr>
              <a:t> </a:t>
            </a:r>
          </a:p>
          <a:p>
            <a:pPr marL="457200" lvl="1" indent="0" algn="just">
              <a:buNone/>
            </a:pPr>
            <a:r>
              <a:rPr lang="ro-RO" dirty="0">
                <a:latin typeface="Calibri" panose="020F0502020204030204" pitchFamily="34" charset="0"/>
                <a:cs typeface="Calibri" panose="020F0502020204030204" pitchFamily="34" charset="0"/>
              </a:rPr>
              <a:t>O</a:t>
            </a:r>
            <a:r>
              <a:rPr lang="ro-RO" baseline="-25000" dirty="0">
                <a:latin typeface="Calibri" panose="020F0502020204030204" pitchFamily="34" charset="0"/>
                <a:cs typeface="Calibri" panose="020F0502020204030204" pitchFamily="34" charset="0"/>
              </a:rPr>
              <a:t>0 </a:t>
            </a:r>
            <a:r>
              <a:rPr lang="ro-RO" dirty="0">
                <a:latin typeface="Calibri" panose="020F0502020204030204" pitchFamily="34" charset="0"/>
                <a:cs typeface="Calibri" panose="020F0502020204030204" pitchFamily="34" charset="0"/>
              </a:rPr>
              <a:t>= I</a:t>
            </a:r>
            <a:r>
              <a:rPr lang="ro-RO" baseline="-25000" dirty="0">
                <a:latin typeface="Calibri" panose="020F0502020204030204" pitchFamily="34" charset="0"/>
                <a:cs typeface="Calibri" panose="020F0502020204030204" pitchFamily="34" charset="0"/>
              </a:rPr>
              <a:t>1 </a:t>
            </a:r>
            <a:r>
              <a:rPr lang="ro-RO" dirty="0">
                <a:latin typeface="Calibri" panose="020F0502020204030204" pitchFamily="34" charset="0"/>
                <a:cs typeface="Calibri" panose="020F0502020204030204" pitchFamily="34" charset="0"/>
              </a:rPr>
              <a:t>+ I</a:t>
            </a:r>
            <a:r>
              <a:rPr lang="ro-RO" baseline="-25000" dirty="0">
                <a:latin typeface="Calibri" panose="020F0502020204030204" pitchFamily="34" charset="0"/>
                <a:cs typeface="Calibri" panose="020F0502020204030204" pitchFamily="34" charset="0"/>
              </a:rPr>
              <a:t>3 </a:t>
            </a:r>
            <a:r>
              <a:rPr lang="ro-RO" dirty="0">
                <a:latin typeface="Calibri" panose="020F0502020204030204" pitchFamily="34" charset="0"/>
                <a:cs typeface="Calibri" panose="020F0502020204030204" pitchFamily="34" charset="0"/>
              </a:rPr>
              <a:t>+</a:t>
            </a:r>
            <a:r>
              <a:rPr lang="ro-RO" baseline="-25000" dirty="0">
                <a:latin typeface="Calibri" panose="020F0502020204030204" pitchFamily="34" charset="0"/>
                <a:cs typeface="Calibri" panose="020F0502020204030204" pitchFamily="34" charset="0"/>
              </a:rPr>
              <a:t> </a:t>
            </a:r>
            <a:r>
              <a:rPr lang="ro-RO" dirty="0">
                <a:latin typeface="Calibri" panose="020F0502020204030204" pitchFamily="34" charset="0"/>
                <a:cs typeface="Calibri" panose="020F0502020204030204" pitchFamily="34" charset="0"/>
              </a:rPr>
              <a:t>I</a:t>
            </a:r>
            <a:r>
              <a:rPr lang="ro-RO" baseline="-25000" dirty="0">
                <a:latin typeface="Calibri" panose="020F0502020204030204" pitchFamily="34" charset="0"/>
                <a:cs typeface="Calibri" panose="020F0502020204030204" pitchFamily="34" charset="0"/>
              </a:rPr>
              <a:t>5</a:t>
            </a:r>
            <a:r>
              <a:rPr lang="ro-RO" dirty="0">
                <a:latin typeface="Calibri" panose="020F0502020204030204" pitchFamily="34" charset="0"/>
                <a:cs typeface="Calibri" panose="020F0502020204030204" pitchFamily="34" charset="0"/>
              </a:rPr>
              <a:t> + I</a:t>
            </a:r>
            <a:r>
              <a:rPr lang="ro-RO" baseline="-25000" dirty="0">
                <a:latin typeface="Calibri" panose="020F0502020204030204" pitchFamily="34" charset="0"/>
                <a:cs typeface="Calibri" panose="020F0502020204030204" pitchFamily="34" charset="0"/>
              </a:rPr>
              <a:t>7 </a:t>
            </a:r>
            <a:r>
              <a:rPr lang="ro-RO" dirty="0">
                <a:latin typeface="Calibri" panose="020F0502020204030204" pitchFamily="34" charset="0"/>
                <a:cs typeface="Calibri" panose="020F0502020204030204" pitchFamily="34" charset="0"/>
              </a:rPr>
              <a:t>+ I</a:t>
            </a:r>
            <a:r>
              <a:rPr lang="ro-RO" baseline="-25000" dirty="0">
                <a:latin typeface="Calibri" panose="020F0502020204030204" pitchFamily="34" charset="0"/>
                <a:cs typeface="Calibri" panose="020F0502020204030204" pitchFamily="34" charset="0"/>
              </a:rPr>
              <a:t>9</a:t>
            </a:r>
            <a:r>
              <a:rPr lang="ro-RO" dirty="0">
                <a:latin typeface="Calibri" panose="020F0502020204030204" pitchFamily="34" charset="0"/>
                <a:cs typeface="Calibri" panose="020F0502020204030204" pitchFamily="34" charset="0"/>
              </a:rPr>
              <a:t> </a:t>
            </a:r>
            <a:endParaRPr lang="ro-RO" baseline="-25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9724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652894"/>
            <a:ext cx="10515600" cy="753876"/>
          </a:xfrm>
        </p:spPr>
        <p:txBody>
          <a:bodyPr>
            <a:noAutofit/>
          </a:bodyPr>
          <a:lstStyle/>
          <a:p>
            <a:pPr marL="0" indent="0" algn="just">
              <a:buNone/>
            </a:pPr>
            <a:r>
              <a:rPr lang="ro-RO" sz="2400" dirty="0">
                <a:latin typeface="Calibri" panose="020F0502020204030204" pitchFamily="34" charset="0"/>
                <a:cs typeface="Calibri" panose="020F0502020204030204" pitchFamily="34" charset="0"/>
              </a:rPr>
              <a:t>O varianta a circuitului codificator, implementat pe baza ecuațiilor deduse anterior:</a:t>
            </a:r>
            <a:endParaRPr lang="ro-RO"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1FC0BE1-E171-A844-8CC2-98A6BD104201}"/>
              </a:ext>
            </a:extLst>
          </p:cNvPr>
          <p:cNvPicPr>
            <a:picLocks noChangeAspect="1"/>
          </p:cNvPicPr>
          <p:nvPr/>
        </p:nvPicPr>
        <p:blipFill rotWithShape="1">
          <a:blip r:embed="rId3"/>
          <a:srcRect l="7705"/>
          <a:stretch/>
        </p:blipFill>
        <p:spPr>
          <a:xfrm>
            <a:off x="4449535" y="1502045"/>
            <a:ext cx="3292930" cy="3853910"/>
          </a:xfrm>
          <a:prstGeom prst="rect">
            <a:avLst/>
          </a:prstGeom>
        </p:spPr>
      </p:pic>
      <p:sp>
        <p:nvSpPr>
          <p:cNvPr id="5" name="TextBox 4">
            <a:extLst>
              <a:ext uri="{FF2B5EF4-FFF2-40B4-BE49-F238E27FC236}">
                <a16:creationId xmlns:a16="http://schemas.microsoft.com/office/drawing/2014/main" id="{684E72B6-2E53-D240-A74A-6C2455B65F42}"/>
              </a:ext>
            </a:extLst>
          </p:cNvPr>
          <p:cNvSpPr txBox="1"/>
          <p:nvPr/>
        </p:nvSpPr>
        <p:spPr>
          <a:xfrm>
            <a:off x="522514" y="5594191"/>
            <a:ext cx="11342915" cy="132343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o-RO" sz="2000" dirty="0">
                <a:effectLst/>
                <a:latin typeface="Calibri" panose="020F0502020204030204" pitchFamily="34" charset="0"/>
                <a:cs typeface="Calibri" panose="020F0502020204030204" pitchFamily="34" charset="0"/>
              </a:rPr>
              <a:t>	Astfel dacă se activează o intrare, de exemplu I6, ieșirile Y1 </a:t>
            </a:r>
            <a:r>
              <a:rPr lang="ro-RO" sz="2000" dirty="0" err="1">
                <a:effectLst/>
                <a:latin typeface="Calibri" panose="020F0502020204030204" pitchFamily="34" charset="0"/>
                <a:cs typeface="Calibri" panose="020F0502020204030204" pitchFamily="34" charset="0"/>
              </a:rPr>
              <a:t>și</a:t>
            </a:r>
            <a:r>
              <a:rPr lang="ro-RO" sz="2000" dirty="0">
                <a:effectLst/>
                <a:latin typeface="Calibri" panose="020F0502020204030204" pitchFamily="34" charset="0"/>
                <a:cs typeface="Calibri" panose="020F0502020204030204" pitchFamily="34" charset="0"/>
              </a:rPr>
              <a:t> Y2 devin 1 deoarece porțile corespunzătoare primesc pe una din intrările lor semnalul I6=1, în timp ce celelalte porți au toate intrările în „0” logic ieșirile lor vor fi zero. Codul obținut la ieșire va fi „0110”, corespunzător codificării în binar a cifrei 6. </a:t>
            </a:r>
            <a:endParaRPr lang="ro-RO" sz="2000" dirty="0">
              <a:latin typeface="Calibri" panose="020F0502020204030204" pitchFamily="34" charset="0"/>
              <a:cs typeface="Calibri" panose="020F0502020204030204" pitchFamily="34" charset="0"/>
            </a:endParaRPr>
          </a:p>
          <a:p>
            <a:pPr algn="just"/>
            <a:endParaRPr lang="ro-RO"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497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F32D-BAFD-DB49-BA8C-AAAEF2178068}"/>
              </a:ext>
            </a:extLst>
          </p:cNvPr>
          <p:cNvSpPr>
            <a:spLocks noGrp="1"/>
          </p:cNvSpPr>
          <p:nvPr>
            <p:ph type="title"/>
          </p:nvPr>
        </p:nvSpPr>
        <p:spPr/>
        <p:txBody>
          <a:bodyPr/>
          <a:lstStyle/>
          <a:p>
            <a:r>
              <a:rPr lang="en-RO" dirty="0"/>
              <a:t>Exercitiu</a:t>
            </a:r>
          </a:p>
        </p:txBody>
      </p:sp>
      <p:sp>
        <p:nvSpPr>
          <p:cNvPr id="3" name="Content Placeholder 2">
            <a:extLst>
              <a:ext uri="{FF2B5EF4-FFF2-40B4-BE49-F238E27FC236}">
                <a16:creationId xmlns:a16="http://schemas.microsoft.com/office/drawing/2014/main" id="{26E454DC-1BD5-BB46-9D42-F776EBC7864D}"/>
              </a:ext>
            </a:extLst>
          </p:cNvPr>
          <p:cNvSpPr>
            <a:spLocks noGrp="1"/>
          </p:cNvSpPr>
          <p:nvPr>
            <p:ph idx="1"/>
          </p:nvPr>
        </p:nvSpPr>
        <p:spPr/>
        <p:txBody>
          <a:bodyPr/>
          <a:lstStyle/>
          <a:p>
            <a:pPr marL="0" indent="0">
              <a:buNone/>
            </a:pPr>
            <a:r>
              <a:rPr lang="ro-RO" dirty="0"/>
              <a:t>	Pentru circuitul din figura alăturata, ecuația corespunzătoare ieșiri Y1 este:</a:t>
            </a:r>
          </a:p>
          <a:p>
            <a:pPr marL="514350" indent="-514350">
              <a:buAutoNum type="alphaLcParenR"/>
            </a:pPr>
            <a:r>
              <a:rPr lang="ro-RO" dirty="0"/>
              <a:t>Y</a:t>
            </a:r>
            <a:r>
              <a:rPr lang="ro-RO" baseline="-25000" dirty="0"/>
              <a:t>1</a:t>
            </a:r>
            <a:r>
              <a:rPr lang="ro-RO" dirty="0"/>
              <a:t> = I</a:t>
            </a:r>
            <a:r>
              <a:rPr lang="ro-RO" baseline="-25000" dirty="0"/>
              <a:t>2</a:t>
            </a:r>
            <a:r>
              <a:rPr lang="ro-RO" dirty="0"/>
              <a:t> + I</a:t>
            </a:r>
            <a:r>
              <a:rPr lang="ro-RO" baseline="-25000" dirty="0"/>
              <a:t>3</a:t>
            </a:r>
            <a:r>
              <a:rPr lang="ro-RO" dirty="0"/>
              <a:t> + I</a:t>
            </a:r>
            <a:r>
              <a:rPr lang="ro-RO" baseline="-25000" dirty="0"/>
              <a:t>6</a:t>
            </a:r>
            <a:r>
              <a:rPr lang="ro-RO" dirty="0"/>
              <a:t> + I</a:t>
            </a:r>
            <a:r>
              <a:rPr lang="ro-RO" baseline="-25000" dirty="0"/>
              <a:t>7</a:t>
            </a:r>
            <a:r>
              <a:rPr lang="ro-RO" dirty="0"/>
              <a:t>;</a:t>
            </a:r>
          </a:p>
          <a:p>
            <a:pPr marL="514350" indent="-514350">
              <a:buFont typeface="Arial" panose="020B0604020202020204" pitchFamily="34" charset="0"/>
              <a:buAutoNum type="alphaLcParenR"/>
            </a:pPr>
            <a:r>
              <a:rPr lang="ro-RO" dirty="0"/>
              <a:t>Y</a:t>
            </a:r>
            <a:r>
              <a:rPr lang="ro-RO" baseline="-25000" dirty="0"/>
              <a:t>1</a:t>
            </a:r>
            <a:r>
              <a:rPr lang="ro-RO" dirty="0"/>
              <a:t> = I</a:t>
            </a:r>
            <a:r>
              <a:rPr lang="ro-RO" baseline="-25000" dirty="0"/>
              <a:t>4</a:t>
            </a:r>
            <a:r>
              <a:rPr lang="ro-RO" dirty="0"/>
              <a:t> + I</a:t>
            </a:r>
            <a:r>
              <a:rPr lang="ro-RO" baseline="-25000" dirty="0"/>
              <a:t>5</a:t>
            </a:r>
            <a:r>
              <a:rPr lang="ro-RO" dirty="0"/>
              <a:t> + I</a:t>
            </a:r>
            <a:r>
              <a:rPr lang="ro-RO" baseline="-25000" dirty="0"/>
              <a:t>6</a:t>
            </a:r>
            <a:r>
              <a:rPr lang="ro-RO" dirty="0"/>
              <a:t> + I</a:t>
            </a:r>
            <a:r>
              <a:rPr lang="ro-RO" baseline="-25000" dirty="0"/>
              <a:t>7</a:t>
            </a:r>
            <a:r>
              <a:rPr lang="ro-RO" dirty="0"/>
              <a:t>;</a:t>
            </a:r>
          </a:p>
          <a:p>
            <a:pPr marL="514350" indent="-514350">
              <a:buFont typeface="Arial" panose="020B0604020202020204" pitchFamily="34" charset="0"/>
              <a:buAutoNum type="alphaLcParenR"/>
            </a:pPr>
            <a:r>
              <a:rPr lang="ro-RO" dirty="0"/>
              <a:t>Y</a:t>
            </a:r>
            <a:r>
              <a:rPr lang="ro-RO" baseline="-25000" dirty="0"/>
              <a:t>1</a:t>
            </a:r>
            <a:r>
              <a:rPr lang="ro-RO" dirty="0"/>
              <a:t> = I</a:t>
            </a:r>
            <a:r>
              <a:rPr lang="ro-RO" baseline="-25000" dirty="0"/>
              <a:t>2</a:t>
            </a:r>
            <a:r>
              <a:rPr lang="ro-RO" dirty="0"/>
              <a:t> + I</a:t>
            </a:r>
            <a:r>
              <a:rPr lang="ro-RO" baseline="-25000" dirty="0"/>
              <a:t>4</a:t>
            </a:r>
            <a:r>
              <a:rPr lang="ro-RO" dirty="0"/>
              <a:t> + I</a:t>
            </a:r>
            <a:r>
              <a:rPr lang="ro-RO" baseline="-25000" dirty="0"/>
              <a:t>6</a:t>
            </a:r>
            <a:r>
              <a:rPr lang="ro-RO" dirty="0"/>
              <a:t> + I</a:t>
            </a:r>
            <a:r>
              <a:rPr lang="ro-RO" baseline="-25000" dirty="0"/>
              <a:t>7</a:t>
            </a:r>
            <a:r>
              <a:rPr lang="ro-RO" dirty="0"/>
              <a:t>;</a:t>
            </a:r>
          </a:p>
          <a:p>
            <a:pPr marL="514350" indent="-514350">
              <a:buFont typeface="Arial" panose="020B0604020202020204" pitchFamily="34" charset="0"/>
              <a:buAutoNum type="alphaLcParenR"/>
            </a:pPr>
            <a:r>
              <a:rPr lang="ro-RO" dirty="0"/>
              <a:t>Y</a:t>
            </a:r>
            <a:r>
              <a:rPr lang="ro-RO" baseline="-25000" dirty="0"/>
              <a:t>1</a:t>
            </a:r>
            <a:r>
              <a:rPr lang="ro-RO" dirty="0"/>
              <a:t> = I</a:t>
            </a:r>
            <a:r>
              <a:rPr lang="ro-RO" baseline="-25000" dirty="0"/>
              <a:t>1</a:t>
            </a:r>
            <a:r>
              <a:rPr lang="ro-RO" dirty="0"/>
              <a:t> + I</a:t>
            </a:r>
            <a:r>
              <a:rPr lang="ro-RO" baseline="-25000" dirty="0"/>
              <a:t>3</a:t>
            </a:r>
            <a:r>
              <a:rPr lang="ro-RO" dirty="0"/>
              <a:t> + I</a:t>
            </a:r>
            <a:r>
              <a:rPr lang="ro-RO" baseline="-25000" dirty="0"/>
              <a:t>5</a:t>
            </a:r>
            <a:r>
              <a:rPr lang="ro-RO" dirty="0"/>
              <a:t> + I</a:t>
            </a:r>
            <a:r>
              <a:rPr lang="ro-RO" baseline="-25000" dirty="0"/>
              <a:t>7</a:t>
            </a:r>
            <a:r>
              <a:rPr lang="ro-RO" dirty="0"/>
              <a:t>;</a:t>
            </a:r>
          </a:p>
          <a:p>
            <a:pPr marL="0" indent="0">
              <a:buNone/>
            </a:pPr>
            <a:endParaRPr lang="ro-RO" dirty="0"/>
          </a:p>
        </p:txBody>
      </p:sp>
      <p:pic>
        <p:nvPicPr>
          <p:cNvPr id="4" name="Picture 3">
            <a:extLst>
              <a:ext uri="{FF2B5EF4-FFF2-40B4-BE49-F238E27FC236}">
                <a16:creationId xmlns:a16="http://schemas.microsoft.com/office/drawing/2014/main" id="{FCCCA5B1-57F8-EA4D-A532-22AC83DBE67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7659909" y="2722665"/>
            <a:ext cx="3524318" cy="3454298"/>
          </a:xfrm>
          <a:prstGeom prst="rect">
            <a:avLst/>
          </a:prstGeom>
        </p:spPr>
      </p:pic>
    </p:spTree>
    <p:extLst>
      <p:ext uri="{BB962C8B-B14F-4D97-AF65-F5344CB8AC3E}">
        <p14:creationId xmlns:p14="http://schemas.microsoft.com/office/powerpoint/2010/main" val="2651686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F2A5C-23F1-8E4B-AD0A-77C22E7DD88F}"/>
              </a:ext>
            </a:extLst>
          </p:cNvPr>
          <p:cNvSpPr>
            <a:spLocks noGrp="1"/>
          </p:cNvSpPr>
          <p:nvPr>
            <p:ph idx="1"/>
          </p:nvPr>
        </p:nvSpPr>
        <p:spPr>
          <a:xfrm>
            <a:off x="472412" y="783771"/>
            <a:ext cx="7459013" cy="6074229"/>
          </a:xfrm>
        </p:spPr>
        <p:txBody>
          <a:bodyPr>
            <a:normAutofit/>
          </a:bodyPr>
          <a:lstStyle/>
          <a:p>
            <a:pPr marL="0" indent="0" algn="just">
              <a:buNone/>
            </a:pPr>
            <a:r>
              <a:rPr lang="ro-RO" sz="2400" dirty="0">
                <a:latin typeface="Calibri" panose="020F0502020204030204" pitchFamily="34" charset="0"/>
                <a:cs typeface="Calibri" panose="020F0502020204030204" pitchFamily="34" charset="0"/>
              </a:rPr>
              <a:t>	</a:t>
            </a:r>
            <a:r>
              <a:rPr lang="ro-RO" sz="2400" dirty="0">
                <a:effectLst/>
                <a:latin typeface="Calibri" panose="020F0502020204030204" pitchFamily="34" charset="0"/>
                <a:cs typeface="Calibri" panose="020F0502020204030204" pitchFamily="34" charset="0"/>
              </a:rPr>
              <a:t>Schema prezentată are dezavantajul că atunci când se activează simultan mai multe intrări, codul citit la ieșire este eronat. </a:t>
            </a:r>
          </a:p>
          <a:p>
            <a:pPr marL="0" indent="0" algn="just">
              <a:buNone/>
            </a:pPr>
            <a:r>
              <a:rPr lang="ro-RO" sz="2400" dirty="0">
                <a:latin typeface="Calibri" panose="020F0502020204030204" pitchFamily="34" charset="0"/>
                <a:cs typeface="Calibri" panose="020F0502020204030204" pitchFamily="34" charset="0"/>
              </a:rPr>
              <a:t>	</a:t>
            </a:r>
            <a:r>
              <a:rPr lang="ro-RO" sz="2400" dirty="0">
                <a:effectLst/>
                <a:latin typeface="Calibri" panose="020F0502020204030204" pitchFamily="34" charset="0"/>
                <a:cs typeface="Calibri" panose="020F0502020204030204" pitchFamily="34" charset="0"/>
              </a:rPr>
              <a:t>De exemplu la activarea simultană a intrărilor I3 </a:t>
            </a:r>
            <a:r>
              <a:rPr lang="ro-RO" sz="2400" dirty="0" err="1">
                <a:effectLst/>
                <a:latin typeface="Calibri" panose="020F0502020204030204" pitchFamily="34" charset="0"/>
                <a:cs typeface="Calibri" panose="020F0502020204030204" pitchFamily="34" charset="0"/>
              </a:rPr>
              <a:t>și</a:t>
            </a:r>
            <a:r>
              <a:rPr lang="ro-RO" sz="2400" dirty="0">
                <a:effectLst/>
                <a:latin typeface="Calibri" panose="020F0502020204030204" pitchFamily="34" charset="0"/>
                <a:cs typeface="Calibri" panose="020F0502020204030204" pitchFamily="34" charset="0"/>
              </a:rPr>
              <a:t> I6, ieșirile Y0, Y1 </a:t>
            </a:r>
            <a:r>
              <a:rPr lang="ro-RO" sz="2400" dirty="0" err="1">
                <a:effectLst/>
                <a:latin typeface="Calibri" panose="020F0502020204030204" pitchFamily="34" charset="0"/>
                <a:cs typeface="Calibri" panose="020F0502020204030204" pitchFamily="34" charset="0"/>
              </a:rPr>
              <a:t>și</a:t>
            </a:r>
            <a:r>
              <a:rPr lang="ro-RO" sz="2400" dirty="0">
                <a:effectLst/>
                <a:latin typeface="Calibri" panose="020F0502020204030204" pitchFamily="34" charset="0"/>
                <a:cs typeface="Calibri" panose="020F0502020204030204" pitchFamily="34" charset="0"/>
              </a:rPr>
              <a:t> Y2 vor deveni „1” indicând un cod eronat (cel corespunzător intrării I7). </a:t>
            </a:r>
          </a:p>
          <a:p>
            <a:pPr marL="0" indent="0" algn="just">
              <a:buNone/>
            </a:pPr>
            <a:r>
              <a:rPr lang="ro-RO" sz="2400" dirty="0">
                <a:latin typeface="Calibri" panose="020F0502020204030204" pitchFamily="34" charset="0"/>
                <a:cs typeface="Calibri" panose="020F0502020204030204" pitchFamily="34" charset="0"/>
              </a:rPr>
              <a:t>	</a:t>
            </a:r>
            <a:r>
              <a:rPr lang="ro-RO" sz="2400" dirty="0">
                <a:effectLst/>
                <a:latin typeface="Calibri" panose="020F0502020204030204" pitchFamily="34" charset="0"/>
                <a:cs typeface="Calibri" panose="020F0502020204030204" pitchFamily="34" charset="0"/>
              </a:rPr>
              <a:t>În cazul în care nu se poate evita acționarea simultană a mai multor intrări se folosesc circuite de </a:t>
            </a:r>
            <a:r>
              <a:rPr lang="ro-RO" sz="2400" b="1" dirty="0">
                <a:effectLst/>
                <a:latin typeface="Calibri" panose="020F0502020204030204" pitchFamily="34" charset="0"/>
                <a:cs typeface="Calibri" panose="020F0502020204030204" pitchFamily="34" charset="0"/>
              </a:rPr>
              <a:t>codificare prioritare </a:t>
            </a:r>
            <a:r>
              <a:rPr lang="ro-RO" sz="2400" dirty="0">
                <a:effectLst/>
                <a:latin typeface="Calibri" panose="020F0502020204030204" pitchFamily="34" charset="0"/>
                <a:cs typeface="Calibri" panose="020F0502020204030204" pitchFamily="34" charset="0"/>
              </a:rPr>
              <a:t>care sunt astfel concepute încât în cazul acționarii simultane a mai multor intrări la ieșire apare codul corespunzător intrării cu prioritatea cea mai mare. 	</a:t>
            </a:r>
          </a:p>
          <a:p>
            <a:pPr marL="0" indent="0" algn="just">
              <a:buNone/>
            </a:pPr>
            <a:r>
              <a:rPr lang="ro-RO" sz="2400" dirty="0">
                <a:latin typeface="Calibri" panose="020F0502020204030204" pitchFamily="34" charset="0"/>
                <a:cs typeface="Calibri" panose="020F0502020204030204" pitchFamily="34" charset="0"/>
              </a:rPr>
              <a:t>	</a:t>
            </a:r>
            <a:r>
              <a:rPr lang="ro-RO" sz="2400" dirty="0">
                <a:effectLst/>
                <a:latin typeface="Calibri" panose="020F0502020204030204" pitchFamily="34" charset="0"/>
                <a:cs typeface="Calibri" panose="020F0502020204030204" pitchFamily="34" charset="0"/>
              </a:rPr>
              <a:t>De aceea fiecărei intrări i se atribuie o anumită prioritate care de exemplu poate să crească cu numărul de ordine al intrării (intrarea 0 va fi cu prioritatea cea mai mică, iar intrarea 9 cu prioritatea cea mai mare). </a:t>
            </a:r>
            <a:endParaRPr lang="ro-RO" sz="2400" dirty="0">
              <a:latin typeface="Calibri" panose="020F0502020204030204" pitchFamily="34" charset="0"/>
              <a:cs typeface="Calibri" panose="020F0502020204030204" pitchFamily="34" charset="0"/>
            </a:endParaRPr>
          </a:p>
          <a:p>
            <a:pPr marL="0" indent="0" algn="just">
              <a:buNone/>
            </a:pPr>
            <a:endParaRPr lang="ro-RO"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0820B59-693F-D54A-BEC9-BDEE6BE52B4A}"/>
              </a:ext>
            </a:extLst>
          </p:cNvPr>
          <p:cNvPicPr>
            <a:picLocks noChangeAspect="1"/>
          </p:cNvPicPr>
          <p:nvPr/>
        </p:nvPicPr>
        <p:blipFill rotWithShape="1">
          <a:blip r:embed="rId2"/>
          <a:srcRect l="7705"/>
          <a:stretch/>
        </p:blipFill>
        <p:spPr>
          <a:xfrm>
            <a:off x="8201269" y="1093706"/>
            <a:ext cx="3990731" cy="4670587"/>
          </a:xfrm>
          <a:prstGeom prst="rect">
            <a:avLst/>
          </a:prstGeom>
        </p:spPr>
      </p:pic>
    </p:spTree>
    <p:extLst>
      <p:ext uri="{BB962C8B-B14F-4D97-AF65-F5344CB8AC3E}">
        <p14:creationId xmlns:p14="http://schemas.microsoft.com/office/powerpoint/2010/main" val="83039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764005" y="1312276"/>
            <a:ext cx="10663989" cy="4667251"/>
          </a:xfrm>
        </p:spPr>
        <p:txBody>
          <a:bodyPr>
            <a:normAutofit lnSpcReduction="10000"/>
          </a:bodyPr>
          <a:lstStyle/>
          <a:p>
            <a:pPr marL="0" indent="0" algn="just">
              <a:buNone/>
            </a:pPr>
            <a:r>
              <a:rPr lang="ro-RO" sz="2400" dirty="0">
                <a:latin typeface="Calibri" panose="020F0502020204030204" pitchFamily="34" charset="0"/>
                <a:cs typeface="Calibri" panose="020F0502020204030204" pitchFamily="34" charset="0"/>
              </a:rPr>
              <a:t>	Analizând circuitul codificatorului neprioritar, se constată două dezavantaje:</a:t>
            </a:r>
          </a:p>
          <a:p>
            <a:pPr marL="0" indent="0" algn="just">
              <a:buNone/>
            </a:pPr>
            <a:r>
              <a:rPr lang="ro-RO" sz="2400" dirty="0">
                <a:latin typeface="Calibri" panose="020F0502020204030204" pitchFamily="34" charset="0"/>
                <a:cs typeface="Calibri" panose="020F0502020204030204" pitchFamily="34" charset="0"/>
              </a:rPr>
              <a:t>a) La ieșire nu se poate face distincția dintre situația în care la intrare se activează intrarea I</a:t>
            </a:r>
            <a:r>
              <a:rPr lang="ro-RO" sz="2400" baseline="-25000" dirty="0">
                <a:latin typeface="Calibri" panose="020F0502020204030204" pitchFamily="34" charset="0"/>
                <a:cs typeface="Calibri" panose="020F0502020204030204" pitchFamily="34" charset="0"/>
              </a:rPr>
              <a:t>0</a:t>
            </a:r>
            <a:r>
              <a:rPr lang="ro-RO" sz="2400" dirty="0">
                <a:latin typeface="Calibri" panose="020F0502020204030204" pitchFamily="34" charset="0"/>
                <a:cs typeface="Calibri" panose="020F0502020204030204" pitchFamily="34" charset="0"/>
              </a:rPr>
              <a:t> si situația in care nici o intrare nu este activată. Această deficienta se înlătură prin adăugarea unei intrări suplimentare, care va indica activarea uneia dintre intrări. </a:t>
            </a:r>
          </a:p>
          <a:p>
            <a:pPr marL="0" indent="0" algn="just">
              <a:buNone/>
            </a:pPr>
            <a:r>
              <a:rPr lang="ro-RO" sz="2400" dirty="0">
                <a:latin typeface="Calibri" panose="020F0502020204030204" pitchFamily="34" charset="0"/>
                <a:cs typeface="Calibri" panose="020F0502020204030204" pitchFamily="34" charset="0"/>
              </a:rPr>
              <a:t>b) Circuitul nu funcționează corect atunci când sunt activate mai multe intrări simultan. Acest dezavantaj se poate elimina prin introducerea unei priorități în generarea codului. La o codificare cu prioritate, fiecărei intrări I</a:t>
            </a:r>
            <a:r>
              <a:rPr lang="ro-RO" sz="2400" baseline="-25000" dirty="0">
                <a:latin typeface="Calibri" panose="020F0502020204030204" pitchFamily="34" charset="0"/>
                <a:cs typeface="Calibri" panose="020F0502020204030204" pitchFamily="34" charset="0"/>
              </a:rPr>
              <a:t>i</a:t>
            </a:r>
            <a:r>
              <a:rPr lang="ro-RO" sz="2400" dirty="0">
                <a:latin typeface="Calibri" panose="020F0502020204030204" pitchFamily="34" charset="0"/>
                <a:cs typeface="Calibri" panose="020F0502020204030204" pitchFamily="34" charset="0"/>
              </a:rPr>
              <a:t> i se atribuie o anumită prioritate. Se consideră ca intrarea </a:t>
            </a:r>
            <a:r>
              <a:rPr lang="ro-RO" sz="2400" dirty="0" err="1">
                <a:latin typeface="Calibri" panose="020F0502020204030204" pitchFamily="34" charset="0"/>
                <a:cs typeface="Calibri" panose="020F0502020204030204" pitchFamily="34" charset="0"/>
              </a:rPr>
              <a:t>I</a:t>
            </a:r>
            <a:r>
              <a:rPr lang="ro-RO" sz="2400" baseline="-25000" dirty="0" err="1">
                <a:latin typeface="Calibri" panose="020F0502020204030204" pitchFamily="34" charset="0"/>
                <a:cs typeface="Calibri" panose="020F0502020204030204" pitchFamily="34" charset="0"/>
              </a:rPr>
              <a:t>j</a:t>
            </a:r>
            <a:r>
              <a:rPr lang="ro-RO" sz="2400" dirty="0">
                <a:latin typeface="Calibri" panose="020F0502020204030204" pitchFamily="34" charset="0"/>
                <a:cs typeface="Calibri" panose="020F0502020204030204" pitchFamily="34" charset="0"/>
              </a:rPr>
              <a:t> are prioritate mai mare decât intrarea l</a:t>
            </a:r>
            <a:r>
              <a:rPr lang="ro-RO" sz="2400" baseline="-25000" dirty="0">
                <a:latin typeface="Calibri" panose="020F0502020204030204" pitchFamily="34" charset="0"/>
                <a:cs typeface="Calibri" panose="020F0502020204030204" pitchFamily="34" charset="0"/>
              </a:rPr>
              <a:t>i</a:t>
            </a:r>
            <a:r>
              <a:rPr lang="ro-RO" sz="2400" dirty="0">
                <a:latin typeface="Calibri" panose="020F0502020204030204" pitchFamily="34" charset="0"/>
                <a:cs typeface="Calibri" panose="020F0502020204030204" pitchFamily="34" charset="0"/>
              </a:rPr>
              <a:t> dacă j &gt; i.</a:t>
            </a:r>
          </a:p>
          <a:p>
            <a:pPr marL="0" indent="0" algn="just">
              <a:buNone/>
            </a:pPr>
            <a:r>
              <a:rPr lang="ro-RO" sz="2400" dirty="0">
                <a:latin typeface="Calibri" panose="020F0502020204030204" pitchFamily="34" charset="0"/>
                <a:cs typeface="Calibri" panose="020F0502020204030204" pitchFamily="34" charset="0"/>
              </a:rPr>
              <a:t>	De exemplu, intrarea I</a:t>
            </a:r>
            <a:r>
              <a:rPr lang="ro-RO" sz="2400" baseline="-25000" dirty="0">
                <a:latin typeface="Calibri" panose="020F0502020204030204" pitchFamily="34" charset="0"/>
                <a:cs typeface="Calibri" panose="020F0502020204030204" pitchFamily="34" charset="0"/>
              </a:rPr>
              <a:t>6</a:t>
            </a:r>
            <a:r>
              <a:rPr lang="ro-RO" sz="2400" dirty="0">
                <a:latin typeface="Calibri" panose="020F0502020204030204" pitchFamily="34" charset="0"/>
                <a:cs typeface="Calibri" panose="020F0502020204030204" pitchFamily="34" charset="0"/>
              </a:rPr>
              <a:t> are prioritate fată de intrarea I</a:t>
            </a:r>
            <a:r>
              <a:rPr lang="ro-RO" sz="2400" baseline="-25000" dirty="0">
                <a:latin typeface="Calibri" panose="020F0502020204030204" pitchFamily="34" charset="0"/>
                <a:cs typeface="Calibri" panose="020F0502020204030204" pitchFamily="34" charset="0"/>
              </a:rPr>
              <a:t>4.</a:t>
            </a:r>
          </a:p>
          <a:p>
            <a:pPr marL="0" indent="0" algn="just">
              <a:buNone/>
            </a:pPr>
            <a:r>
              <a:rPr lang="ro-RO" sz="2400" dirty="0">
                <a:latin typeface="Calibri" panose="020F0502020204030204" pitchFamily="34" charset="0"/>
                <a:cs typeface="Calibri" panose="020F0502020204030204" pitchFamily="34" charset="0"/>
              </a:rPr>
              <a:t>	Astfel, la activarea simultană a mai multor intrări, codificatorul prioritar va genera numai codul intrării activate care are prioritatea cea mai ridicată.</a:t>
            </a:r>
          </a:p>
        </p:txBody>
      </p:sp>
    </p:spTree>
    <p:extLst>
      <p:ext uri="{BB962C8B-B14F-4D97-AF65-F5344CB8AC3E}">
        <p14:creationId xmlns:p14="http://schemas.microsoft.com/office/powerpoint/2010/main" val="36334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3200" dirty="0"/>
              <a:t>Codificatoare prioritare  </a:t>
            </a:r>
            <a:br>
              <a:rPr lang="ro-RO" sz="3200" dirty="0"/>
            </a:br>
            <a:r>
              <a:rPr lang="ro-RO" sz="2800" i="1" dirty="0"/>
              <a:t>Codificator din sistemul de numerație zecimal </a:t>
            </a:r>
            <a:endParaRPr lang="ro-RO" sz="32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2129516"/>
            <a:ext cx="10515600" cy="1325563"/>
          </a:xfrm>
        </p:spPr>
        <p:txBody>
          <a:bodyPr>
            <a:noAutofit/>
          </a:bodyPr>
          <a:lstStyle/>
          <a:p>
            <a:pPr marL="0" indent="0" algn="just">
              <a:buNone/>
            </a:pPr>
            <a:r>
              <a:rPr lang="ro-RO" sz="2400" b="0" i="0" dirty="0">
                <a:solidFill>
                  <a:srgbClr val="000000"/>
                </a:solidFill>
                <a:effectLst/>
                <a:latin typeface="Calibri" panose="020F0502020204030204" pitchFamily="34" charset="0"/>
                <a:cs typeface="Calibri" panose="020F0502020204030204" pitchFamily="34" charset="0"/>
              </a:rPr>
              <a:t>	Codificatorul prioritar este realizat astfel încât pe ieșiri apare codul intrării cu prioritatea cea mai mare dintre cele activate. În acest scop fiecărei intrări de date i se asociază o prioritate, care creste cu numărul său de ordine.</a:t>
            </a:r>
            <a:endParaRPr lang="ro-RO" sz="3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CB6C363-95D9-9442-8FAB-33547D1B6DB0}"/>
              </a:ext>
            </a:extLst>
          </p:cNvPr>
          <p:cNvPicPr>
            <a:picLocks noChangeAspect="1"/>
          </p:cNvPicPr>
          <p:nvPr/>
        </p:nvPicPr>
        <p:blipFill>
          <a:blip r:embed="rId2"/>
          <a:stretch>
            <a:fillRect/>
          </a:stretch>
        </p:blipFill>
        <p:spPr>
          <a:xfrm>
            <a:off x="3778622" y="3124199"/>
            <a:ext cx="4634756" cy="3368676"/>
          </a:xfrm>
          <a:prstGeom prst="rect">
            <a:avLst/>
          </a:prstGeom>
        </p:spPr>
      </p:pic>
      <p:sp>
        <p:nvSpPr>
          <p:cNvPr id="7" name="Content Placeholder 4">
            <a:extLst>
              <a:ext uri="{FF2B5EF4-FFF2-40B4-BE49-F238E27FC236}">
                <a16:creationId xmlns:a16="http://schemas.microsoft.com/office/drawing/2014/main" id="{3016ADE3-8A0C-CE47-AF4D-EC8ED0E23F57}"/>
              </a:ext>
            </a:extLst>
          </p:cNvPr>
          <p:cNvSpPr txBox="1">
            <a:spLocks/>
          </p:cNvSpPr>
          <p:nvPr/>
        </p:nvSpPr>
        <p:spPr>
          <a:xfrm>
            <a:off x="838200" y="6320588"/>
            <a:ext cx="10515600" cy="469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RO" sz="2000" dirty="0"/>
              <a:t>Schema bloc a unui codificator cu prioritate pe 3 biti</a:t>
            </a:r>
          </a:p>
        </p:txBody>
      </p:sp>
    </p:spTree>
    <p:extLst>
      <p:ext uri="{BB962C8B-B14F-4D97-AF65-F5344CB8AC3E}">
        <p14:creationId xmlns:p14="http://schemas.microsoft.com/office/powerpoint/2010/main" val="152018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N74148 Datasheet PDF | TI - AiPCBA">
            <a:extLst>
              <a:ext uri="{FF2B5EF4-FFF2-40B4-BE49-F238E27FC236}">
                <a16:creationId xmlns:a16="http://schemas.microsoft.com/office/drawing/2014/main" id="{6CAEA070-03AD-7343-903A-C40BCC8F8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2800" y="60324"/>
            <a:ext cx="2489200" cy="1765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3200" dirty="0"/>
              <a:t>Codificatoare prioritare  </a:t>
            </a:r>
            <a:br>
              <a:rPr lang="ro-RO" sz="3200" dirty="0"/>
            </a:br>
            <a:r>
              <a:rPr lang="ro-RO" sz="2800" i="1" dirty="0"/>
              <a:t>Codificator din sistemul de numerație zecimal </a:t>
            </a:r>
            <a:br>
              <a:rPr lang="ro-RO" sz="2800" i="1" dirty="0"/>
            </a:br>
            <a:r>
              <a:rPr lang="ro-RO" sz="2800" i="1" dirty="0"/>
              <a:t>în sistemul de numerație binara SN74148</a:t>
            </a:r>
            <a:endParaRPr lang="ro-RO" sz="32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2626822"/>
            <a:ext cx="10515600" cy="2044931"/>
          </a:xfrm>
        </p:spPr>
        <p:txBody>
          <a:bodyPr>
            <a:noAutofit/>
          </a:bodyPr>
          <a:lstStyle/>
          <a:p>
            <a:pPr marL="0" indent="0" algn="just">
              <a:buNone/>
            </a:pPr>
            <a:r>
              <a:rPr lang="ro-RO" sz="2400" dirty="0">
                <a:effectLst/>
                <a:latin typeface="Calibri" panose="020F0502020204030204" pitchFamily="34" charset="0"/>
                <a:cs typeface="Calibri" panose="020F0502020204030204" pitchFamily="34" charset="0"/>
              </a:rPr>
              <a:t>	Circuitul integrat logic 74148 dispune de 8 intrări (0, 1, ... 7) si 3 ieșiri (A2, A1, A0), toate active pe „0" logic. Fiecărei intrări ii este atribuita o prioritate, care creste cu numărul intrării. </a:t>
            </a:r>
          </a:p>
          <a:p>
            <a:pPr marL="0" indent="0" algn="just">
              <a:buNone/>
            </a:pPr>
            <a:r>
              <a:rPr lang="ro-RO" sz="2400" dirty="0">
                <a:latin typeface="Calibri" panose="020F0502020204030204" pitchFamily="34" charset="0"/>
                <a:cs typeface="Calibri" panose="020F0502020204030204" pitchFamily="34" charset="0"/>
              </a:rPr>
              <a:t>	</a:t>
            </a:r>
            <a:r>
              <a:rPr lang="ro-RO" sz="2400" dirty="0">
                <a:effectLst/>
                <a:latin typeface="Calibri" panose="020F0502020204030204" pitchFamily="34" charset="0"/>
                <a:cs typeface="Calibri" panose="020F0502020204030204" pitchFamily="34" charset="0"/>
              </a:rPr>
              <a:t>Activând simultan mai multe intrări, codul de ieșire va corespunde intrării cu prioritate maximă. </a:t>
            </a:r>
          </a:p>
          <a:p>
            <a:pPr marL="0" indent="0" algn="just">
              <a:buNone/>
            </a:pPr>
            <a:r>
              <a:rPr lang="ro-RO" sz="2400" dirty="0">
                <a:latin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343985D9-7F11-484B-8492-264E36C71241}"/>
              </a:ext>
            </a:extLst>
          </p:cNvPr>
          <p:cNvPicPr>
            <a:picLocks noChangeAspect="1"/>
          </p:cNvPicPr>
          <p:nvPr/>
        </p:nvPicPr>
        <p:blipFill>
          <a:blip r:embed="rId3"/>
          <a:stretch>
            <a:fillRect/>
          </a:stretch>
        </p:blipFill>
        <p:spPr>
          <a:xfrm>
            <a:off x="3359818" y="4233838"/>
            <a:ext cx="5472363" cy="2478225"/>
          </a:xfrm>
          <a:prstGeom prst="rect">
            <a:avLst/>
          </a:prstGeom>
        </p:spPr>
      </p:pic>
    </p:spTree>
    <p:extLst>
      <p:ext uri="{BB962C8B-B14F-4D97-AF65-F5344CB8AC3E}">
        <p14:creationId xmlns:p14="http://schemas.microsoft.com/office/powerpoint/2010/main" val="210092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3200" dirty="0"/>
              <a:t>Codificatoare prioritare  </a:t>
            </a:r>
            <a:br>
              <a:rPr lang="ro-RO" sz="3200" dirty="0"/>
            </a:br>
            <a:r>
              <a:rPr lang="ro-RO" sz="2800" i="1" dirty="0"/>
              <a:t>Codificator din sistemul de numerație zecimal în sistemul de numerație binara SN74148</a:t>
            </a:r>
            <a:endParaRPr lang="ro-RO" sz="32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825624"/>
            <a:ext cx="10515600" cy="5032375"/>
          </a:xfrm>
        </p:spPr>
        <p:txBody>
          <a:bodyPr>
            <a:normAutofit/>
          </a:bodyPr>
          <a:lstStyle/>
          <a:p>
            <a:pPr marL="0" indent="0" algn="just">
              <a:buNone/>
            </a:pPr>
            <a:r>
              <a:rPr lang="ro-RO" sz="2400" dirty="0">
                <a:effectLst/>
                <a:latin typeface="Calibri" panose="020F0502020204030204" pitchFamily="34" charset="0"/>
                <a:cs typeface="Calibri" panose="020F0502020204030204" pitchFamily="34" charset="0"/>
              </a:rPr>
              <a:t>	Circuitul are atât </a:t>
            </a:r>
            <a:r>
              <a:rPr lang="ro-RO" sz="2400" b="1" dirty="0">
                <a:effectLst/>
                <a:latin typeface="Calibri" panose="020F0502020204030204" pitchFamily="34" charset="0"/>
                <a:cs typeface="Calibri" panose="020F0502020204030204" pitchFamily="34" charset="0"/>
              </a:rPr>
              <a:t>intrările cat și ieșirile active pe nivel logic 0</a:t>
            </a:r>
            <a:r>
              <a:rPr lang="ro-RO" sz="2400" dirty="0">
                <a:effectLst/>
                <a:latin typeface="Calibri" panose="020F0502020204030204" pitchFamily="34" charset="0"/>
                <a:cs typeface="Calibri" panose="020F0502020204030204" pitchFamily="34" charset="0"/>
              </a:rPr>
              <a:t>: </a:t>
            </a:r>
            <a:endParaRPr lang="ro-RO" sz="24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ro-RO" sz="2400" dirty="0">
                <a:effectLst/>
                <a:latin typeface="Calibri" panose="020F0502020204030204" pitchFamily="34" charset="0"/>
                <a:cs typeface="Calibri" panose="020F0502020204030204" pitchFamily="34" charset="0"/>
              </a:rPr>
              <a:t>8 intrări prioritare de date, I</a:t>
            </a:r>
            <a:r>
              <a:rPr lang="ro-RO" sz="2400" baseline="-25000" dirty="0">
                <a:effectLst/>
                <a:latin typeface="Calibri" panose="020F0502020204030204" pitchFamily="34" charset="0"/>
                <a:cs typeface="Calibri" panose="020F0502020204030204" pitchFamily="34" charset="0"/>
              </a:rPr>
              <a:t>0</a:t>
            </a:r>
            <a:r>
              <a:rPr lang="ro-RO" sz="2400" dirty="0">
                <a:effectLst/>
                <a:latin typeface="Calibri" panose="020F0502020204030204" pitchFamily="34" charset="0"/>
                <a:cs typeface="Calibri" panose="020F0502020204030204" pitchFamily="34" charset="0"/>
              </a:rPr>
              <a:t> – I</a:t>
            </a:r>
            <a:r>
              <a:rPr lang="ro-RO" sz="2400" baseline="-25000" dirty="0">
                <a:effectLst/>
                <a:latin typeface="Calibri" panose="020F0502020204030204" pitchFamily="34" charset="0"/>
                <a:cs typeface="Calibri" panose="020F0502020204030204" pitchFamily="34" charset="0"/>
              </a:rPr>
              <a:t>7</a:t>
            </a:r>
            <a:r>
              <a:rPr lang="ro-RO" sz="2400" dirty="0">
                <a:effectLst/>
                <a:latin typeface="Calibri" panose="020F0502020204030204" pitchFamily="34" charset="0"/>
                <a:cs typeface="Calibri" panose="020F0502020204030204" pitchFamily="34" charset="0"/>
              </a:rPr>
              <a:t> active in 0</a:t>
            </a:r>
          </a:p>
          <a:p>
            <a:pPr algn="just">
              <a:buFont typeface="Arial" panose="020B0604020202020204" pitchFamily="34" charset="0"/>
              <a:buChar char="•"/>
            </a:pPr>
            <a:r>
              <a:rPr lang="ro-RO" sz="2400" dirty="0">
                <a:effectLst/>
                <a:latin typeface="Calibri" panose="020F0502020204030204" pitchFamily="34" charset="0"/>
                <a:cs typeface="Calibri" panose="020F0502020204030204" pitchFamily="34" charset="0"/>
              </a:rPr>
              <a:t>o intrare EI (</a:t>
            </a:r>
            <a:r>
              <a:rPr lang="ro-RO" sz="2400" dirty="0">
                <a:latin typeface="Calibri" panose="020F0502020204030204" pitchFamily="34" charset="0"/>
                <a:cs typeface="Calibri" panose="020F0502020204030204" pitchFamily="34" charset="0"/>
              </a:rPr>
              <a:t>Enable In) pentru validarea circuitului care este activa in 0;</a:t>
            </a:r>
          </a:p>
          <a:p>
            <a:pPr algn="just">
              <a:buFont typeface="Arial" panose="020B0604020202020204" pitchFamily="34" charset="0"/>
              <a:buChar char="•"/>
            </a:pPr>
            <a:r>
              <a:rPr lang="ro-RO" sz="2400" dirty="0">
                <a:effectLst/>
                <a:latin typeface="Calibri" panose="020F0502020204030204" pitchFamily="34" charset="0"/>
                <a:cs typeface="Calibri" panose="020F0502020204030204" pitchFamily="34" charset="0"/>
              </a:rPr>
              <a:t>3 ieșiri de date (</a:t>
            </a:r>
            <a:r>
              <a:rPr lang="ro-RO" sz="2400" dirty="0">
                <a:latin typeface="Calibri" panose="020F0502020204030204" pitchFamily="34" charset="0"/>
                <a:cs typeface="Calibri" panose="020F0502020204030204" pitchFamily="34" charset="0"/>
              </a:rPr>
              <a:t>A</a:t>
            </a:r>
            <a:r>
              <a:rPr lang="ro-RO" sz="2400" baseline="-25000" dirty="0">
                <a:latin typeface="Calibri" panose="020F0502020204030204" pitchFamily="34" charset="0"/>
                <a:cs typeface="Calibri" panose="020F0502020204030204" pitchFamily="34" charset="0"/>
              </a:rPr>
              <a:t>0</a:t>
            </a:r>
            <a:r>
              <a:rPr lang="ro-RO" sz="2400" dirty="0">
                <a:latin typeface="Calibri" panose="020F0502020204030204" pitchFamily="34" charset="0"/>
                <a:cs typeface="Calibri" panose="020F0502020204030204" pitchFamily="34" charset="0"/>
              </a:rPr>
              <a:t>, A</a:t>
            </a:r>
            <a:r>
              <a:rPr lang="ro-RO" sz="2400" baseline="-25000" dirty="0">
                <a:latin typeface="Calibri" panose="020F0502020204030204" pitchFamily="34" charset="0"/>
                <a:cs typeface="Calibri" panose="020F0502020204030204" pitchFamily="34" charset="0"/>
              </a:rPr>
              <a:t>1</a:t>
            </a:r>
            <a:r>
              <a:rPr lang="ro-RO" sz="2400" dirty="0">
                <a:latin typeface="Calibri" panose="020F0502020204030204" pitchFamily="34" charset="0"/>
                <a:cs typeface="Calibri" panose="020F0502020204030204" pitchFamily="34" charset="0"/>
              </a:rPr>
              <a:t>, A</a:t>
            </a:r>
            <a:r>
              <a:rPr lang="ro-RO" sz="2400" baseline="-25000" dirty="0">
                <a:latin typeface="Calibri" panose="020F0502020204030204" pitchFamily="34" charset="0"/>
                <a:cs typeface="Calibri" panose="020F0502020204030204" pitchFamily="34" charset="0"/>
              </a:rPr>
              <a:t>2</a:t>
            </a:r>
            <a:r>
              <a:rPr lang="ro-RO" sz="2400" dirty="0">
                <a:latin typeface="Calibri" panose="020F0502020204030204" pitchFamily="34" charset="0"/>
                <a:cs typeface="Calibri" panose="020F0502020204030204" pitchFamily="34" charset="0"/>
              </a:rPr>
              <a:t>) active in 0, pe care apare, complementat, codul binar corespunzător intrării de date cu prioritatea cea mai mare dintre cele activate;</a:t>
            </a:r>
            <a:endParaRPr lang="ro-RO" sz="2400" dirty="0">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ro-RO" sz="2400" dirty="0">
                <a:latin typeface="Calibri" panose="020F0502020204030204" pitchFamily="34" charset="0"/>
                <a:cs typeface="Calibri" panose="020F0502020204030204" pitchFamily="34" charset="0"/>
              </a:rPr>
              <a:t>O ieșire GS (</a:t>
            </a:r>
            <a:r>
              <a:rPr lang="ro-RO" sz="2400">
                <a:latin typeface="Calibri" panose="020F0502020204030204" pitchFamily="34" charset="0"/>
                <a:cs typeface="Calibri" panose="020F0502020204030204" pitchFamily="34" charset="0"/>
              </a:rPr>
              <a:t>Group Signal) care </a:t>
            </a:r>
            <a:r>
              <a:rPr lang="ro-RO" sz="2400" dirty="0">
                <a:latin typeface="Calibri" panose="020F0502020204030204" pitchFamily="34" charset="0"/>
                <a:cs typeface="Calibri" panose="020F0502020204030204" pitchFamily="34" charset="0"/>
              </a:rPr>
              <a:t>devine activa (in 0 logic) când cel puțin una dintre intrările codificatorului este activa;</a:t>
            </a:r>
          </a:p>
          <a:p>
            <a:pPr algn="just"/>
            <a:r>
              <a:rPr lang="ro-RO" sz="2400" dirty="0">
                <a:latin typeface="Calibri" panose="020F0502020204030204" pitchFamily="34" charset="0"/>
                <a:cs typeface="Calibri" panose="020F0502020204030204" pitchFamily="34" charset="0"/>
              </a:rPr>
              <a:t>O ieșire suplimentara pentru conectarea in cascada a mai multor codificatoare EO (Enable Out) activa in 0 când toate intrările sunt 1;</a:t>
            </a:r>
          </a:p>
          <a:p>
            <a:pPr algn="just">
              <a:buFont typeface="Arial" panose="020B0604020202020204" pitchFamily="34" charset="0"/>
              <a:buChar char="•"/>
            </a:pPr>
            <a:endParaRPr lang="ro-RO"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92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3269C-762C-C94D-954E-72BC8F84209A}"/>
              </a:ext>
            </a:extLst>
          </p:cNvPr>
          <p:cNvSpPr>
            <a:spLocks noGrp="1"/>
          </p:cNvSpPr>
          <p:nvPr>
            <p:ph idx="1"/>
          </p:nvPr>
        </p:nvSpPr>
        <p:spPr>
          <a:xfrm>
            <a:off x="838200" y="640701"/>
            <a:ext cx="10515600" cy="3489747"/>
          </a:xfrm>
        </p:spPr>
        <p:txBody>
          <a:bodyPr>
            <a:noAutofit/>
          </a:bodyPr>
          <a:lstStyle/>
          <a:p>
            <a:pPr marL="0" indent="0" algn="just">
              <a:buNone/>
            </a:pPr>
            <a:r>
              <a:rPr lang="ro-RO" sz="1800" dirty="0">
                <a:effectLst/>
                <a:latin typeface="Calibri" panose="020F0502020204030204" pitchFamily="34" charset="0"/>
                <a:cs typeface="Calibri" panose="020F0502020204030204" pitchFamily="34" charset="0"/>
              </a:rPr>
              <a:t>	Circuitele logice - sunt circuite alcătuite din porți logice de bază a căror operare poate fi descrisa cu ajutorul algebrei Booleene.</a:t>
            </a:r>
            <a:r>
              <a:rPr lang="ro-RO" sz="1800" dirty="0">
                <a:latin typeface="Calibri" panose="020F0502020204030204" pitchFamily="34" charset="0"/>
                <a:cs typeface="Calibri" panose="020F0502020204030204" pitchFamily="34" charset="0"/>
              </a:rPr>
              <a:t>	</a:t>
            </a:r>
          </a:p>
          <a:p>
            <a:pPr marL="0" indent="0" algn="just">
              <a:buNone/>
            </a:pPr>
            <a:r>
              <a:rPr lang="ro-RO" sz="1800" dirty="0">
                <a:effectLst/>
                <a:latin typeface="Calibri" panose="020F0502020204030204" pitchFamily="34" charset="0"/>
                <a:cs typeface="Calibri" panose="020F0502020204030204" pitchFamily="34" charset="0"/>
              </a:rPr>
              <a:t>	Circuitele logice se pot clasifica în </a:t>
            </a:r>
          </a:p>
          <a:p>
            <a:pPr lvl="1" algn="just"/>
            <a:r>
              <a:rPr lang="ro-RO" sz="1800" b="1" dirty="0">
                <a:effectLst/>
                <a:latin typeface="Calibri" panose="020F0502020204030204" pitchFamily="34" charset="0"/>
                <a:cs typeface="Calibri" panose="020F0502020204030204" pitchFamily="34" charset="0"/>
              </a:rPr>
              <a:t>circuite logice combinaționale</a:t>
            </a:r>
            <a:endParaRPr lang="ro-RO" sz="1800" dirty="0">
              <a:effectLst/>
              <a:latin typeface="Calibri" panose="020F0502020204030204" pitchFamily="34" charset="0"/>
              <a:cs typeface="Calibri" panose="020F0502020204030204" pitchFamily="34" charset="0"/>
            </a:endParaRPr>
          </a:p>
          <a:p>
            <a:pPr lvl="1" algn="just"/>
            <a:r>
              <a:rPr lang="ro-RO" sz="1800" b="1" dirty="0">
                <a:effectLst/>
                <a:latin typeface="Calibri" panose="020F0502020204030204" pitchFamily="34" charset="0"/>
                <a:cs typeface="Calibri" panose="020F0502020204030204" pitchFamily="34" charset="0"/>
              </a:rPr>
              <a:t>circuite logice secvențiale</a:t>
            </a:r>
            <a:r>
              <a:rPr lang="ro-RO" sz="1800" dirty="0">
                <a:effectLst/>
                <a:latin typeface="Calibri" panose="020F0502020204030204" pitchFamily="34" charset="0"/>
                <a:cs typeface="Calibri" panose="020F0502020204030204" pitchFamily="34" charset="0"/>
              </a:rPr>
              <a:t>. </a:t>
            </a:r>
          </a:p>
          <a:p>
            <a:pPr marL="0" indent="0" algn="just">
              <a:buNone/>
            </a:pPr>
            <a:r>
              <a:rPr lang="ro-RO" sz="1800" dirty="0">
                <a:effectLst/>
                <a:latin typeface="Calibri" panose="020F0502020204030204" pitchFamily="34" charset="0"/>
                <a:cs typeface="Calibri" panose="020F0502020204030204" pitchFamily="34" charset="0"/>
              </a:rPr>
              <a:t>	Circuitele logice combinaționale constituie un caz particular al sistemelor cu stări finite, având două caracteristici principale: </a:t>
            </a:r>
            <a:endParaRPr lang="ro-RO" sz="1800" dirty="0">
              <a:latin typeface="Calibri" panose="020F0502020204030204" pitchFamily="34" charset="0"/>
              <a:cs typeface="Calibri" panose="020F0502020204030204" pitchFamily="34" charset="0"/>
            </a:endParaRPr>
          </a:p>
          <a:p>
            <a:pPr algn="just"/>
            <a:r>
              <a:rPr lang="ro-RO" sz="1800" dirty="0">
                <a:effectLst/>
                <a:latin typeface="Calibri" panose="020F0502020204030204" pitchFamily="34" charset="0"/>
                <a:cs typeface="Calibri" panose="020F0502020204030204" pitchFamily="34" charset="0"/>
              </a:rPr>
              <a:t>sunt circuite fără memorie (semnalele de pe ieșiri există doar în prezenta semnalelor aplicate pe intrări deci sunt independente de propriile stări anterioare); </a:t>
            </a:r>
            <a:endParaRPr lang="ro-RO" sz="1800" dirty="0">
              <a:latin typeface="Calibri" panose="020F0502020204030204" pitchFamily="34" charset="0"/>
              <a:cs typeface="Calibri" panose="020F0502020204030204" pitchFamily="34" charset="0"/>
            </a:endParaRPr>
          </a:p>
          <a:p>
            <a:pPr algn="just"/>
            <a:r>
              <a:rPr lang="ro-RO" sz="1800" dirty="0">
                <a:effectLst/>
                <a:latin typeface="Calibri" panose="020F0502020204030204" pitchFamily="34" charset="0"/>
                <a:cs typeface="Calibri" panose="020F0502020204030204" pitchFamily="34" charset="0"/>
              </a:rPr>
              <a:t>semnalul ce apare pe o ieșire </a:t>
            </a:r>
            <a:r>
              <a:rPr lang="ro-RO" sz="1800" dirty="0" err="1">
                <a:effectLst/>
                <a:latin typeface="Calibri" panose="020F0502020204030204" pitchFamily="34" charset="0"/>
                <a:cs typeface="Calibri" panose="020F0502020204030204" pitchFamily="34" charset="0"/>
              </a:rPr>
              <a:t>y</a:t>
            </a:r>
            <a:r>
              <a:rPr lang="ro-RO" sz="1800" baseline="-25000" dirty="0" err="1">
                <a:effectLst/>
                <a:latin typeface="Calibri" panose="020F0502020204030204" pitchFamily="34" charset="0"/>
                <a:cs typeface="Calibri" panose="020F0502020204030204" pitchFamily="34" charset="0"/>
              </a:rPr>
              <a:t>k</a:t>
            </a:r>
            <a:r>
              <a:rPr lang="ro-RO" sz="1800" dirty="0">
                <a:effectLst/>
                <a:latin typeface="Calibri" panose="020F0502020204030204" pitchFamily="34" charset="0"/>
                <a:cs typeface="Calibri" panose="020F0502020204030204" pitchFamily="34" charset="0"/>
              </a:rPr>
              <a:t> este o combinație a semnalelor de la intrare </a:t>
            </a:r>
            <a:r>
              <a:rPr lang="ro-RO" sz="1800" dirty="0" err="1">
                <a:effectLst/>
                <a:latin typeface="Calibri" panose="020F0502020204030204" pitchFamily="34" charset="0"/>
                <a:cs typeface="Calibri" panose="020F0502020204030204" pitchFamily="34" charset="0"/>
              </a:rPr>
              <a:t>y</a:t>
            </a:r>
            <a:r>
              <a:rPr lang="ro-RO" sz="1800" baseline="-25000" dirty="0" err="1">
                <a:effectLst/>
                <a:latin typeface="Calibri" panose="020F0502020204030204" pitchFamily="34" charset="0"/>
                <a:cs typeface="Calibri" panose="020F0502020204030204" pitchFamily="34" charset="0"/>
              </a:rPr>
              <a:t>k</a:t>
            </a:r>
            <a:r>
              <a:rPr lang="ro-RO" sz="1800" baseline="-25000" dirty="0">
                <a:effectLst/>
                <a:latin typeface="Calibri" panose="020F0502020204030204" pitchFamily="34" charset="0"/>
                <a:cs typeface="Calibri" panose="020F0502020204030204" pitchFamily="34" charset="0"/>
              </a:rPr>
              <a:t> </a:t>
            </a:r>
            <a:r>
              <a:rPr lang="ro-RO" sz="1800" dirty="0">
                <a:effectLst/>
                <a:latin typeface="Calibri" panose="020F0502020204030204" pitchFamily="34" charset="0"/>
                <a:cs typeface="Calibri" panose="020F0502020204030204" pitchFamily="34" charset="0"/>
              </a:rPr>
              <a:t>= </a:t>
            </a:r>
            <a:r>
              <a:rPr lang="ro-RO" sz="1800" dirty="0" err="1">
                <a:effectLst/>
                <a:latin typeface="Calibri" panose="020F0502020204030204" pitchFamily="34" charset="0"/>
                <a:cs typeface="Calibri" panose="020F0502020204030204" pitchFamily="34" charset="0"/>
              </a:rPr>
              <a:t>f</a:t>
            </a:r>
            <a:r>
              <a:rPr lang="ro-RO" sz="1800" baseline="-25000" dirty="0" err="1">
                <a:effectLst/>
                <a:latin typeface="Calibri" panose="020F0502020204030204" pitchFamily="34" charset="0"/>
                <a:cs typeface="Calibri" panose="020F0502020204030204" pitchFamily="34" charset="0"/>
              </a:rPr>
              <a:t>k</a:t>
            </a:r>
            <a:r>
              <a:rPr lang="ro-RO" sz="1800" dirty="0">
                <a:effectLst/>
                <a:latin typeface="Calibri" panose="020F0502020204030204" pitchFamily="34" charset="0"/>
                <a:cs typeface="Calibri" panose="020F0502020204030204" pitchFamily="34" charset="0"/>
              </a:rPr>
              <a:t>(x</a:t>
            </a:r>
            <a:r>
              <a:rPr lang="ro-RO" sz="1800" baseline="-25000" dirty="0">
                <a:effectLst/>
                <a:latin typeface="Calibri" panose="020F0502020204030204" pitchFamily="34" charset="0"/>
                <a:cs typeface="Calibri" panose="020F0502020204030204" pitchFamily="34" charset="0"/>
              </a:rPr>
              <a:t>0</a:t>
            </a:r>
            <a:r>
              <a:rPr lang="ro-RO" sz="1800" dirty="0">
                <a:effectLst/>
                <a:latin typeface="Calibri" panose="020F0502020204030204" pitchFamily="34" charset="0"/>
                <a:cs typeface="Calibri" panose="020F0502020204030204" pitchFamily="34" charset="0"/>
              </a:rPr>
              <a:t>,x</a:t>
            </a:r>
            <a:r>
              <a:rPr lang="ro-RO" sz="1800" baseline="-25000" dirty="0">
                <a:effectLst/>
                <a:latin typeface="Calibri" panose="020F0502020204030204" pitchFamily="34" charset="0"/>
                <a:cs typeface="Calibri" panose="020F0502020204030204" pitchFamily="34" charset="0"/>
              </a:rPr>
              <a:t>1</a:t>
            </a:r>
            <a:r>
              <a:rPr lang="ro-RO" sz="1800" dirty="0">
                <a:effectLst/>
                <a:latin typeface="Calibri" panose="020F0502020204030204" pitchFamily="34" charset="0"/>
                <a:cs typeface="Calibri" panose="020F0502020204030204" pitchFamily="34" charset="0"/>
              </a:rPr>
              <a:t>,...x</a:t>
            </a:r>
            <a:r>
              <a:rPr lang="ro-RO" sz="1800" baseline="-25000" dirty="0">
                <a:effectLst/>
                <a:latin typeface="Calibri" panose="020F0502020204030204" pitchFamily="34" charset="0"/>
                <a:cs typeface="Calibri" panose="020F0502020204030204" pitchFamily="34" charset="0"/>
              </a:rPr>
              <a:t>n-1</a:t>
            </a:r>
            <a:r>
              <a:rPr lang="ro-RO" sz="1800" dirty="0">
                <a:effectLst/>
                <a:latin typeface="Calibri" panose="020F0502020204030204" pitchFamily="34" charset="0"/>
                <a:cs typeface="Calibri" panose="020F0502020204030204" pitchFamily="34" charset="0"/>
              </a:rPr>
              <a:t>) (variabilele de la ieșire sunt independente de timp și de starea inițială a circuitului). </a:t>
            </a:r>
            <a:endParaRPr lang="ro-RO" sz="1800" dirty="0">
              <a:latin typeface="Calibri" panose="020F0502020204030204" pitchFamily="34" charset="0"/>
              <a:cs typeface="Calibri" panose="020F0502020204030204" pitchFamily="34" charset="0"/>
            </a:endParaRPr>
          </a:p>
          <a:p>
            <a:pPr marL="0" indent="0" algn="just">
              <a:buNone/>
            </a:pPr>
            <a:endParaRPr lang="ro-RO" sz="18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92DC8D2-A3ED-644E-B295-7DF1130CDBB6}"/>
              </a:ext>
            </a:extLst>
          </p:cNvPr>
          <p:cNvPicPr>
            <a:picLocks noChangeAspect="1"/>
          </p:cNvPicPr>
          <p:nvPr/>
        </p:nvPicPr>
        <p:blipFill>
          <a:blip r:embed="rId2"/>
          <a:stretch>
            <a:fillRect/>
          </a:stretch>
        </p:blipFill>
        <p:spPr>
          <a:xfrm>
            <a:off x="3927263" y="4130448"/>
            <a:ext cx="4337473" cy="2727552"/>
          </a:xfrm>
          <a:prstGeom prst="rect">
            <a:avLst/>
          </a:prstGeom>
        </p:spPr>
      </p:pic>
    </p:spTree>
    <p:extLst>
      <p:ext uri="{BB962C8B-B14F-4D97-AF65-F5344CB8AC3E}">
        <p14:creationId xmlns:p14="http://schemas.microsoft.com/office/powerpoint/2010/main" val="40406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436CC-B531-0E4C-BDC1-23DD512913C7}"/>
              </a:ext>
            </a:extLst>
          </p:cNvPr>
          <p:cNvSpPr>
            <a:spLocks noGrp="1"/>
          </p:cNvSpPr>
          <p:nvPr>
            <p:ph idx="1"/>
          </p:nvPr>
        </p:nvSpPr>
        <p:spPr>
          <a:xfrm>
            <a:off x="838200" y="365741"/>
            <a:ext cx="10515600" cy="865900"/>
          </a:xfrm>
        </p:spPr>
        <p:txBody>
          <a:bodyPr>
            <a:normAutofit/>
          </a:bodyPr>
          <a:lstStyle/>
          <a:p>
            <a:pPr marL="0" indent="0">
              <a:buNone/>
            </a:pPr>
            <a:r>
              <a:rPr lang="ro-RO" sz="2400" dirty="0">
                <a:latin typeface="Calibri" panose="020F0502020204030204" pitchFamily="34" charset="0"/>
                <a:cs typeface="Calibri" panose="020F0502020204030204" pitchFamily="34" charset="0"/>
              </a:rPr>
              <a:t>Tabelul de adevăr al codificatorului SN74148 este prezentat mai jos</a:t>
            </a:r>
          </a:p>
          <a:p>
            <a:pPr marL="0" indent="0">
              <a:buNone/>
            </a:pPr>
            <a:endParaRPr lang="en-RO" sz="2400" dirty="0"/>
          </a:p>
        </p:txBody>
      </p:sp>
      <p:pic>
        <p:nvPicPr>
          <p:cNvPr id="4" name="Picture 3">
            <a:extLst>
              <a:ext uri="{FF2B5EF4-FFF2-40B4-BE49-F238E27FC236}">
                <a16:creationId xmlns:a16="http://schemas.microsoft.com/office/drawing/2014/main" id="{174419EA-811F-744A-95EF-4470CEA11E19}"/>
              </a:ext>
            </a:extLst>
          </p:cNvPr>
          <p:cNvPicPr>
            <a:picLocks noChangeAspect="1"/>
          </p:cNvPicPr>
          <p:nvPr/>
        </p:nvPicPr>
        <p:blipFill>
          <a:blip r:embed="rId3"/>
          <a:stretch>
            <a:fillRect/>
          </a:stretch>
        </p:blipFill>
        <p:spPr>
          <a:xfrm>
            <a:off x="2112995" y="1000148"/>
            <a:ext cx="7966010" cy="4857704"/>
          </a:xfrm>
          <a:prstGeom prst="rect">
            <a:avLst/>
          </a:prstGeom>
        </p:spPr>
      </p:pic>
      <p:sp>
        <p:nvSpPr>
          <p:cNvPr id="5" name="TextBox 4">
            <a:extLst>
              <a:ext uri="{FF2B5EF4-FFF2-40B4-BE49-F238E27FC236}">
                <a16:creationId xmlns:a16="http://schemas.microsoft.com/office/drawing/2014/main" id="{FDB54EB6-5594-0347-B737-6870FE401194}"/>
              </a:ext>
            </a:extLst>
          </p:cNvPr>
          <p:cNvSpPr txBox="1"/>
          <p:nvPr/>
        </p:nvSpPr>
        <p:spPr>
          <a:xfrm>
            <a:off x="838200" y="5845170"/>
            <a:ext cx="11081657" cy="923330"/>
          </a:xfrm>
          <a:prstGeom prst="rect">
            <a:avLst/>
          </a:prstGeom>
          <a:noFill/>
        </p:spPr>
        <p:txBody>
          <a:bodyPr wrap="square">
            <a:spAutoFit/>
          </a:bodyPr>
          <a:lstStyle/>
          <a:p>
            <a:pPr marL="0" indent="0" algn="just">
              <a:buNone/>
            </a:pPr>
            <a:r>
              <a:rPr lang="ro-RO" sz="1800" dirty="0">
                <a:effectLst/>
                <a:latin typeface="Calibri" panose="020F0502020204030204" pitchFamily="34" charset="0"/>
                <a:cs typeface="Calibri" panose="020F0502020204030204" pitchFamily="34" charset="0"/>
              </a:rPr>
              <a:t>	Activând simultan mai multe intrări, codul de ieșire va corespunde intrării cu prioritate maximă. </a:t>
            </a:r>
          </a:p>
          <a:p>
            <a:pPr marL="0" indent="0" algn="just">
              <a:buNone/>
            </a:pPr>
            <a:r>
              <a:rPr lang="ro-RO" sz="1800" dirty="0">
                <a:effectLst/>
                <a:latin typeface="Calibri" panose="020F0502020204030204" pitchFamily="34" charset="0"/>
                <a:cs typeface="Calibri" panose="020F0502020204030204" pitchFamily="34" charset="0"/>
              </a:rPr>
              <a:t>De exemplu, activând linia 4 (011) simultan cu una sau mai multe dintre liniile 0, 1, 2, 3, numai ieșirea A2, este activată, A0 si A1, fiind forțate în „1” logic. </a:t>
            </a:r>
            <a:endParaRPr lang="ro-RO"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2640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3200" dirty="0"/>
              <a:t>Codificatoare prioritare  </a:t>
            </a:r>
            <a:br>
              <a:rPr lang="ro-RO" sz="3200" dirty="0"/>
            </a:br>
            <a:r>
              <a:rPr lang="ro-RO" sz="2800" i="1" dirty="0"/>
              <a:t>Codificator din sistemul de numerație zecimal în sistemul de numerație binara SN74147</a:t>
            </a:r>
            <a:endParaRPr lang="ro-RO" sz="32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825624"/>
            <a:ext cx="10515600" cy="2233029"/>
          </a:xfrm>
        </p:spPr>
        <p:txBody>
          <a:bodyPr>
            <a:normAutofit/>
          </a:bodyPr>
          <a:lstStyle/>
          <a:p>
            <a:r>
              <a:rPr lang="ro-RO" sz="2400" dirty="0">
                <a:effectLst/>
                <a:latin typeface="Calibri" panose="020F0502020204030204" pitchFamily="34" charset="0"/>
                <a:cs typeface="Calibri" panose="020F0502020204030204" pitchFamily="34" charset="0"/>
              </a:rPr>
              <a:t>Codificatorul este prevăzut cu: </a:t>
            </a:r>
          </a:p>
          <a:p>
            <a:pPr lvl="1"/>
            <a:r>
              <a:rPr lang="ro-RO" sz="2000" dirty="0">
                <a:effectLst/>
                <a:latin typeface="Calibri" panose="020F0502020204030204" pitchFamily="34" charset="0"/>
                <a:cs typeface="Calibri" panose="020F0502020204030204" pitchFamily="34" charset="0"/>
              </a:rPr>
              <a:t>9 intrări numerotate de la 1 la 9 active in 0 </a:t>
            </a:r>
          </a:p>
          <a:p>
            <a:pPr lvl="1"/>
            <a:r>
              <a:rPr lang="ro-RO" sz="2000" dirty="0">
                <a:effectLst/>
                <a:latin typeface="Calibri" panose="020F0502020204030204" pitchFamily="34" charset="0"/>
                <a:cs typeface="Calibri" panose="020F0502020204030204" pitchFamily="34" charset="0"/>
              </a:rPr>
              <a:t>4 ieșiri notate cu A, B, C, D active in 0</a:t>
            </a:r>
          </a:p>
          <a:p>
            <a:r>
              <a:rPr lang="ro-RO" sz="2400" dirty="0">
                <a:effectLst/>
                <a:latin typeface="Calibri" panose="020F0502020204030204" pitchFamily="34" charset="0"/>
                <a:cs typeface="Calibri" panose="020F0502020204030204" pitchFamily="34" charset="0"/>
              </a:rPr>
              <a:t>Acest codificator nu utilizează 10 intrări deoarece se consideră că la intrare este cifra 0 când toate intrările sunt in 1 logic</a:t>
            </a:r>
          </a:p>
        </p:txBody>
      </p:sp>
      <p:pic>
        <p:nvPicPr>
          <p:cNvPr id="5" name="Picture 4">
            <a:extLst>
              <a:ext uri="{FF2B5EF4-FFF2-40B4-BE49-F238E27FC236}">
                <a16:creationId xmlns:a16="http://schemas.microsoft.com/office/drawing/2014/main" id="{2179A985-914A-7743-AD57-0882A3248B32}"/>
              </a:ext>
            </a:extLst>
          </p:cNvPr>
          <p:cNvPicPr>
            <a:picLocks noChangeAspect="1"/>
          </p:cNvPicPr>
          <p:nvPr/>
        </p:nvPicPr>
        <p:blipFill>
          <a:blip r:embed="rId2"/>
          <a:stretch>
            <a:fillRect/>
          </a:stretch>
        </p:blipFill>
        <p:spPr>
          <a:xfrm>
            <a:off x="2851150" y="3721100"/>
            <a:ext cx="6489700" cy="3136900"/>
          </a:xfrm>
          <a:prstGeom prst="rect">
            <a:avLst/>
          </a:prstGeom>
        </p:spPr>
      </p:pic>
    </p:spTree>
    <p:extLst>
      <p:ext uri="{BB962C8B-B14F-4D97-AF65-F5344CB8AC3E}">
        <p14:creationId xmlns:p14="http://schemas.microsoft.com/office/powerpoint/2010/main" val="406152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436CC-B531-0E4C-BDC1-23DD512913C7}"/>
              </a:ext>
            </a:extLst>
          </p:cNvPr>
          <p:cNvSpPr>
            <a:spLocks noGrp="1"/>
          </p:cNvSpPr>
          <p:nvPr>
            <p:ph idx="1"/>
          </p:nvPr>
        </p:nvSpPr>
        <p:spPr>
          <a:xfrm>
            <a:off x="838200" y="365741"/>
            <a:ext cx="10515600" cy="865900"/>
          </a:xfrm>
        </p:spPr>
        <p:txBody>
          <a:bodyPr>
            <a:normAutofit/>
          </a:bodyPr>
          <a:lstStyle/>
          <a:p>
            <a:pPr marL="0" indent="0">
              <a:buNone/>
            </a:pPr>
            <a:r>
              <a:rPr lang="ro-RO" sz="2400" dirty="0">
                <a:latin typeface="Calibri" panose="020F0502020204030204" pitchFamily="34" charset="0"/>
                <a:cs typeface="Calibri" panose="020F0502020204030204" pitchFamily="34" charset="0"/>
              </a:rPr>
              <a:t>Tabelul de adevăr al codificatorului SN74147 este prezentat mai jos</a:t>
            </a:r>
          </a:p>
          <a:p>
            <a:pPr marL="0" indent="0">
              <a:buNone/>
            </a:pPr>
            <a:endParaRPr lang="en-RO" sz="2400" dirty="0"/>
          </a:p>
        </p:txBody>
      </p:sp>
      <p:pic>
        <p:nvPicPr>
          <p:cNvPr id="2" name="Picture 1">
            <a:extLst>
              <a:ext uri="{FF2B5EF4-FFF2-40B4-BE49-F238E27FC236}">
                <a16:creationId xmlns:a16="http://schemas.microsoft.com/office/drawing/2014/main" id="{F429AB75-BEB9-C84B-99D6-87D2A4045E87}"/>
              </a:ext>
            </a:extLst>
          </p:cNvPr>
          <p:cNvPicPr>
            <a:picLocks noChangeAspect="1"/>
          </p:cNvPicPr>
          <p:nvPr/>
        </p:nvPicPr>
        <p:blipFill>
          <a:blip r:embed="rId3"/>
          <a:stretch>
            <a:fillRect/>
          </a:stretch>
        </p:blipFill>
        <p:spPr>
          <a:xfrm>
            <a:off x="1915694" y="1231641"/>
            <a:ext cx="8360611" cy="5396962"/>
          </a:xfrm>
          <a:prstGeom prst="rect">
            <a:avLst/>
          </a:prstGeom>
        </p:spPr>
      </p:pic>
    </p:spTree>
    <p:extLst>
      <p:ext uri="{BB962C8B-B14F-4D97-AF65-F5344CB8AC3E}">
        <p14:creationId xmlns:p14="http://schemas.microsoft.com/office/powerpoint/2010/main" val="38315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3200" dirty="0"/>
              <a:t>Codificatoare</a:t>
            </a:r>
            <a:br>
              <a:rPr lang="ro-RO" sz="3200" dirty="0"/>
            </a:br>
            <a:r>
              <a:rPr lang="ro-RO" sz="2800" i="1" dirty="0"/>
              <a:t>Observații</a:t>
            </a:r>
            <a:endParaRPr lang="ro-RO" sz="32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825625"/>
            <a:ext cx="10515600" cy="4667250"/>
          </a:xfrm>
        </p:spPr>
        <p:txBody>
          <a:bodyPr>
            <a:normAutofit fontScale="92500" lnSpcReduction="10000"/>
          </a:bodyPr>
          <a:lstStyle/>
          <a:p>
            <a:pPr algn="just"/>
            <a:r>
              <a:rPr lang="ro-RO" sz="2400" dirty="0">
                <a:effectLst/>
                <a:latin typeface="Calibri" panose="020F0502020204030204" pitchFamily="34" charset="0"/>
                <a:cs typeface="Calibri" panose="020F0502020204030204" pitchFamily="34" charset="0"/>
              </a:rPr>
              <a:t>Codificatoarele sunt circuite logice combinaționale ce realizează conversia informației din sistemul zecimal, utilizat de operatorii umani, în sistemul binar, utilizat de echipamentele digitale.</a:t>
            </a:r>
          </a:p>
          <a:p>
            <a:pPr algn="just"/>
            <a:r>
              <a:rPr lang="ro-RO" sz="2400" dirty="0">
                <a:effectLst/>
                <a:latin typeface="Calibri" panose="020F0502020204030204" pitchFamily="34" charset="0"/>
                <a:cs typeface="Calibri" panose="020F0502020204030204" pitchFamily="34" charset="0"/>
              </a:rPr>
              <a:t>Codificatorul este circuitul logic combinațional care generează la ieșire un cod unic pentru fiecare intrare activată. </a:t>
            </a:r>
          </a:p>
          <a:p>
            <a:pPr algn="just"/>
            <a:r>
              <a:rPr lang="ro-RO" sz="2400" dirty="0">
                <a:effectLst/>
                <a:latin typeface="Calibri" panose="020F0502020204030204" pitchFamily="34" charset="0"/>
                <a:cs typeface="Calibri" panose="020F0502020204030204" pitchFamily="34" charset="0"/>
              </a:rPr>
              <a:t>La un circuit decodare, numărul de biți ai codului de ieșire este mai mic decât numărul de biți ai codului de intrare.</a:t>
            </a:r>
          </a:p>
          <a:p>
            <a:pPr algn="just"/>
            <a:r>
              <a:rPr lang="ro-RO" sz="2400" dirty="0">
                <a:latin typeface="Calibri" panose="020F0502020204030204" pitchFamily="34" charset="0"/>
                <a:cs typeface="Calibri" panose="020F0502020204030204" pitchFamily="34" charset="0"/>
              </a:rPr>
              <a:t>Exista:</a:t>
            </a:r>
          </a:p>
          <a:p>
            <a:pPr lvl="1" algn="just"/>
            <a:r>
              <a:rPr lang="ro-RO" sz="2000" dirty="0">
                <a:latin typeface="Calibri" panose="020F0502020204030204" pitchFamily="34" charset="0"/>
                <a:cs typeface="Calibri" panose="020F0502020204030204" pitchFamily="34" charset="0"/>
              </a:rPr>
              <a:t>codificatoare neprioritare, pentru care toate intrările au aceeași prioritate</a:t>
            </a:r>
          </a:p>
          <a:p>
            <a:pPr lvl="1" algn="just"/>
            <a:r>
              <a:rPr lang="ro-RO" sz="2000" dirty="0">
                <a:latin typeface="Calibri" panose="020F0502020204030204" pitchFamily="34" charset="0"/>
                <a:cs typeface="Calibri" panose="020F0502020204030204" pitchFamily="34" charset="0"/>
              </a:rPr>
              <a:t>codificatoare prioritare, care asigură prioritate intrărilor cu indice mai mare, în raport cu intrările cu indice mai mic, în situația în care sunt activate simultan mai multe intrări.</a:t>
            </a:r>
          </a:p>
          <a:p>
            <a:pPr algn="just"/>
            <a:r>
              <a:rPr lang="ro-RO" sz="2400" dirty="0">
                <a:effectLst/>
                <a:latin typeface="Calibri" panose="020F0502020204030204" pitchFamily="34" charset="0"/>
                <a:cs typeface="Calibri" panose="020F0502020204030204" pitchFamily="34" charset="0"/>
              </a:rPr>
              <a:t>Codificatorul se implementează cu porți „SAU” atunci când intrările sunt active in „1” logic. Atunci când intrările sunt active in „0" logic, implementarea codificatorului se realizează cu circuite de tip „NAND".</a:t>
            </a:r>
          </a:p>
        </p:txBody>
      </p:sp>
    </p:spTree>
    <p:extLst>
      <p:ext uri="{BB962C8B-B14F-4D97-AF65-F5344CB8AC3E}">
        <p14:creationId xmlns:p14="http://schemas.microsoft.com/office/powerpoint/2010/main" val="260479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a:xfrm>
            <a:off x="838200" y="2766218"/>
            <a:ext cx="10515600" cy="1325563"/>
          </a:xfrm>
        </p:spPr>
        <p:txBody>
          <a:bodyPr>
            <a:noAutofit/>
          </a:bodyPr>
          <a:lstStyle/>
          <a:p>
            <a:r>
              <a:rPr lang="ro-RO" sz="3200" dirty="0"/>
              <a:t>Codificatoare</a:t>
            </a:r>
            <a:br>
              <a:rPr lang="ro-RO" sz="3200" dirty="0"/>
            </a:br>
            <a:r>
              <a:rPr lang="ro-RO" sz="2800" i="1" dirty="0"/>
              <a:t>Exerciții</a:t>
            </a:r>
            <a:endParaRPr lang="ro-RO" sz="3200" i="1" dirty="0"/>
          </a:p>
        </p:txBody>
      </p:sp>
    </p:spTree>
    <p:extLst>
      <p:ext uri="{BB962C8B-B14F-4D97-AF65-F5344CB8AC3E}">
        <p14:creationId xmlns:p14="http://schemas.microsoft.com/office/powerpoint/2010/main" val="332641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7354F1-270D-C844-8E08-59D5A522DD69}"/>
              </a:ext>
            </a:extLst>
          </p:cNvPr>
          <p:cNvPicPr>
            <a:picLocks noChangeAspect="1"/>
          </p:cNvPicPr>
          <p:nvPr/>
        </p:nvPicPr>
        <p:blipFill rotWithShape="1">
          <a:blip r:embed="rId3"/>
          <a:srcRect b="32889"/>
          <a:stretch/>
        </p:blipFill>
        <p:spPr>
          <a:xfrm>
            <a:off x="1682261" y="0"/>
            <a:ext cx="8827477" cy="6865281"/>
          </a:xfrm>
          <a:prstGeom prst="rect">
            <a:avLst/>
          </a:prstGeom>
        </p:spPr>
      </p:pic>
    </p:spTree>
    <p:extLst>
      <p:ext uri="{BB962C8B-B14F-4D97-AF65-F5344CB8AC3E}">
        <p14:creationId xmlns:p14="http://schemas.microsoft.com/office/powerpoint/2010/main" val="56293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7EA9E3-7813-2D40-8F86-246AB7A4AE39}"/>
              </a:ext>
            </a:extLst>
          </p:cNvPr>
          <p:cNvPicPr>
            <a:picLocks noChangeAspect="1"/>
          </p:cNvPicPr>
          <p:nvPr/>
        </p:nvPicPr>
        <p:blipFill rotWithShape="1">
          <a:blip r:embed="rId3"/>
          <a:srcRect t="67111"/>
          <a:stretch/>
        </p:blipFill>
        <p:spPr>
          <a:xfrm>
            <a:off x="0" y="1254463"/>
            <a:ext cx="11410909" cy="4349074"/>
          </a:xfrm>
          <a:prstGeom prst="rect">
            <a:avLst/>
          </a:prstGeom>
        </p:spPr>
      </p:pic>
    </p:spTree>
    <p:extLst>
      <p:ext uri="{BB962C8B-B14F-4D97-AF65-F5344CB8AC3E}">
        <p14:creationId xmlns:p14="http://schemas.microsoft.com/office/powerpoint/2010/main" val="1349488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8D7745-8F89-5840-9CAB-E22CF6AB352F}"/>
              </a:ext>
            </a:extLst>
          </p:cNvPr>
          <p:cNvPicPr>
            <a:picLocks noChangeAspect="1"/>
          </p:cNvPicPr>
          <p:nvPr/>
        </p:nvPicPr>
        <p:blipFill>
          <a:blip r:embed="rId3"/>
          <a:stretch>
            <a:fillRect/>
          </a:stretch>
        </p:blipFill>
        <p:spPr>
          <a:xfrm>
            <a:off x="1296671" y="3913"/>
            <a:ext cx="9598658" cy="6854087"/>
          </a:xfrm>
          <a:prstGeom prst="rect">
            <a:avLst/>
          </a:prstGeom>
        </p:spPr>
      </p:pic>
    </p:spTree>
    <p:extLst>
      <p:ext uri="{BB962C8B-B14F-4D97-AF65-F5344CB8AC3E}">
        <p14:creationId xmlns:p14="http://schemas.microsoft.com/office/powerpoint/2010/main" val="3534664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72D4-737E-844C-8D3B-1BC2492BAFFB}"/>
              </a:ext>
            </a:extLst>
          </p:cNvPr>
          <p:cNvSpPr>
            <a:spLocks noGrp="1"/>
          </p:cNvSpPr>
          <p:nvPr>
            <p:ph type="ctrTitle"/>
          </p:nvPr>
        </p:nvSpPr>
        <p:spPr>
          <a:xfrm>
            <a:off x="1524000" y="375299"/>
            <a:ext cx="9144000" cy="3134664"/>
          </a:xfrm>
        </p:spPr>
        <p:txBody>
          <a:bodyPr>
            <a:normAutofit/>
          </a:bodyPr>
          <a:lstStyle/>
          <a:p>
            <a:r>
              <a:rPr lang="en-RO" sz="3600" dirty="0"/>
              <a:t>Circuite logice combinationale</a:t>
            </a:r>
            <a:br>
              <a:rPr lang="en-RO" sz="4400" dirty="0"/>
            </a:br>
            <a:br>
              <a:rPr lang="en-RO" sz="4400" dirty="0"/>
            </a:br>
            <a:br>
              <a:rPr lang="en-RO" sz="4400" dirty="0"/>
            </a:br>
            <a:r>
              <a:rPr lang="en-RO" dirty="0"/>
              <a:t>Decodificatoare</a:t>
            </a:r>
            <a:endParaRPr lang="en-RO" sz="4400" dirty="0"/>
          </a:p>
        </p:txBody>
      </p:sp>
      <p:sp>
        <p:nvSpPr>
          <p:cNvPr id="3" name="Subtitle 2">
            <a:extLst>
              <a:ext uri="{FF2B5EF4-FFF2-40B4-BE49-F238E27FC236}">
                <a16:creationId xmlns:a16="http://schemas.microsoft.com/office/drawing/2014/main" id="{F9AF1ED9-60A8-ED48-AA3A-C868FBA28B24}"/>
              </a:ext>
            </a:extLst>
          </p:cNvPr>
          <p:cNvSpPr>
            <a:spLocks noGrp="1"/>
          </p:cNvSpPr>
          <p:nvPr>
            <p:ph type="subTitle" idx="1"/>
          </p:nvPr>
        </p:nvSpPr>
        <p:spPr>
          <a:xfrm>
            <a:off x="1524000" y="4012162"/>
            <a:ext cx="9144000" cy="2724539"/>
          </a:xfrm>
        </p:spPr>
        <p:txBody>
          <a:bodyPr>
            <a:normAutofit/>
          </a:bodyPr>
          <a:lstStyle/>
          <a:p>
            <a:pPr marL="342900" indent="-342900" algn="just">
              <a:buFont typeface="Arial" panose="020B0604020202020204" pitchFamily="34" charset="0"/>
              <a:buChar char="•"/>
            </a:pPr>
            <a:r>
              <a:rPr lang="en-RO" dirty="0"/>
              <a:t>Generalitati</a:t>
            </a:r>
          </a:p>
          <a:p>
            <a:pPr marL="342900" indent="-342900" algn="just">
              <a:buFont typeface="Arial" panose="020B0604020202020204" pitchFamily="34" charset="0"/>
              <a:buChar char="•"/>
            </a:pPr>
            <a:r>
              <a:rPr lang="en-RO" dirty="0"/>
              <a:t>Decodificatorul BCD – zecimal</a:t>
            </a:r>
          </a:p>
          <a:p>
            <a:pPr marL="342900" indent="-342900" algn="just">
              <a:buFont typeface="Arial" panose="020B0604020202020204" pitchFamily="34" charset="0"/>
              <a:buChar char="•"/>
            </a:pPr>
            <a:r>
              <a:rPr lang="en-RO" dirty="0"/>
              <a:t>Decodificatorul BCD – 7 segmente</a:t>
            </a:r>
          </a:p>
        </p:txBody>
      </p:sp>
    </p:spTree>
    <p:extLst>
      <p:ext uri="{BB962C8B-B14F-4D97-AF65-F5344CB8AC3E}">
        <p14:creationId xmlns:p14="http://schemas.microsoft.com/office/powerpoint/2010/main" val="2888734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E9F1-1CD4-F043-95D9-201ADAB81F6E}"/>
              </a:ext>
            </a:extLst>
          </p:cNvPr>
          <p:cNvSpPr>
            <a:spLocks noGrp="1"/>
          </p:cNvSpPr>
          <p:nvPr>
            <p:ph type="title"/>
          </p:nvPr>
        </p:nvSpPr>
        <p:spPr/>
        <p:txBody>
          <a:bodyPr/>
          <a:lstStyle/>
          <a:p>
            <a:r>
              <a:rPr lang="en-GB" dirty="0"/>
              <a:t>Decodificatoare</a:t>
            </a:r>
            <a:endParaRPr lang="en-RO" dirty="0"/>
          </a:p>
        </p:txBody>
      </p:sp>
      <p:sp>
        <p:nvSpPr>
          <p:cNvPr id="3" name="Content Placeholder 2">
            <a:extLst>
              <a:ext uri="{FF2B5EF4-FFF2-40B4-BE49-F238E27FC236}">
                <a16:creationId xmlns:a16="http://schemas.microsoft.com/office/drawing/2014/main" id="{386AAB59-D65B-C445-9785-60CEF7E05749}"/>
              </a:ext>
            </a:extLst>
          </p:cNvPr>
          <p:cNvSpPr>
            <a:spLocks noGrp="1"/>
          </p:cNvSpPr>
          <p:nvPr>
            <p:ph idx="1"/>
          </p:nvPr>
        </p:nvSpPr>
        <p:spPr>
          <a:xfrm>
            <a:off x="838199" y="1825625"/>
            <a:ext cx="10825065" cy="4836432"/>
          </a:xfrm>
        </p:spPr>
        <p:txBody>
          <a:bodyPr>
            <a:normAutofit/>
          </a:bodyPr>
          <a:lstStyle/>
          <a:p>
            <a:pPr marL="0" indent="0" algn="just">
              <a:buNone/>
            </a:pPr>
            <a:r>
              <a:rPr lang="ro-RO" sz="2400" dirty="0">
                <a:latin typeface="Calibri" panose="020F0502020204030204" pitchFamily="34" charset="0"/>
                <a:cs typeface="Calibri" panose="020F0502020204030204" pitchFamily="34" charset="0"/>
              </a:rPr>
              <a:t>	Decodificatoarele (DCD)  sunt circuite logice combinaționale cu n intrări si 2</a:t>
            </a:r>
            <a:r>
              <a:rPr lang="ro-RO" sz="2400" baseline="30000" dirty="0">
                <a:latin typeface="Calibri" panose="020F0502020204030204" pitchFamily="34" charset="0"/>
                <a:cs typeface="Calibri" panose="020F0502020204030204" pitchFamily="34" charset="0"/>
              </a:rPr>
              <a:t>n</a:t>
            </a:r>
            <a:r>
              <a:rPr lang="ro-RO" sz="2400" dirty="0">
                <a:latin typeface="Calibri" panose="020F0502020204030204" pitchFamily="34" charset="0"/>
                <a:cs typeface="Calibri" panose="020F0502020204030204" pitchFamily="34" charset="0"/>
              </a:rPr>
              <a:t> ieșiri care activează o singura ieșire corespunzătoare codului aplicat la intrare.</a:t>
            </a:r>
          </a:p>
          <a:p>
            <a:pPr marL="0" indent="0" algn="just">
              <a:buNone/>
            </a:pPr>
            <a:r>
              <a:rPr lang="ro-RO" sz="2400" dirty="0">
                <a:latin typeface="Calibri" panose="020F0502020204030204" pitchFamily="34" charset="0"/>
                <a:cs typeface="Calibri" panose="020F0502020204030204" pitchFamily="34" charset="0"/>
              </a:rPr>
              <a:t>	Circuitele de decodificare primesc la intrare semnale logice in cod binar sau echivalentul acestuia si furnizează la ieșire semnale in cod zecimal sau echivalentul acestuia.</a:t>
            </a:r>
          </a:p>
          <a:p>
            <a:pPr marL="0" indent="0" algn="just">
              <a:buNone/>
            </a:pPr>
            <a:r>
              <a:rPr lang="ro-RO" sz="2400" dirty="0">
                <a:latin typeface="Calibri" panose="020F0502020204030204" pitchFamily="34" charset="0"/>
                <a:cs typeface="Calibri" panose="020F0502020204030204" pitchFamily="34" charset="0"/>
              </a:rPr>
              <a:t>	Cele mai utilizate decodificatoare sunt: </a:t>
            </a:r>
          </a:p>
          <a:p>
            <a:pPr algn="just"/>
            <a:r>
              <a:rPr lang="ro-RO" sz="2400" b="1" dirty="0">
                <a:latin typeface="Calibri" panose="020F0502020204030204" pitchFamily="34" charset="0"/>
                <a:cs typeface="Calibri" panose="020F0502020204030204" pitchFamily="34" charset="0"/>
              </a:rPr>
              <a:t>decodificatoarele BCD - zecimal </a:t>
            </a:r>
            <a:r>
              <a:rPr lang="ro-RO" sz="2400" dirty="0">
                <a:latin typeface="Calibri" panose="020F0502020204030204" pitchFamily="34" charset="0"/>
                <a:cs typeface="Calibri" panose="020F0502020204030204" pitchFamily="34" charset="0"/>
              </a:rPr>
              <a:t>pot fi realizate prin proiectare specifică utilizând diagramele Karnaugh si apoi implementate în circuite.</a:t>
            </a:r>
          </a:p>
          <a:p>
            <a:pPr algn="just"/>
            <a:r>
              <a:rPr lang="ro-RO" sz="2400" b="1" dirty="0">
                <a:latin typeface="Calibri" panose="020F0502020204030204" pitchFamily="34" charset="0"/>
                <a:cs typeface="Calibri" panose="020F0502020204030204" pitchFamily="34" charset="0"/>
              </a:rPr>
              <a:t>decodificatoarele pentru afișoare pe 7 segmente </a:t>
            </a:r>
            <a:r>
              <a:rPr lang="ro-RO" sz="2400" dirty="0">
                <a:latin typeface="Calibri" panose="020F0502020204030204" pitchFamily="34" charset="0"/>
                <a:cs typeface="Calibri" panose="020F0502020204030204" pitchFamily="34" charset="0"/>
              </a:rPr>
              <a:t>au ca intrări cei 4 biți ai codului BCD (zecimal codificat binar), iar ca ieșiri cele 7 segmente ale cifrelor zecimale.</a:t>
            </a:r>
            <a:endParaRPr lang="ro-RO" sz="24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207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FE10F-2EBE-A34D-89DA-D41F1130AB9A}"/>
              </a:ext>
            </a:extLst>
          </p:cNvPr>
          <p:cNvSpPr>
            <a:spLocks noGrp="1"/>
          </p:cNvSpPr>
          <p:nvPr>
            <p:ph idx="1"/>
          </p:nvPr>
        </p:nvSpPr>
        <p:spPr>
          <a:xfrm>
            <a:off x="838200" y="597159"/>
            <a:ext cx="10515600" cy="5999584"/>
          </a:xfrm>
        </p:spPr>
        <p:txBody>
          <a:bodyPr>
            <a:noAutofit/>
          </a:bodyPr>
          <a:lstStyle/>
          <a:p>
            <a:pPr marL="0" indent="0" algn="just">
              <a:lnSpc>
                <a:spcPct val="120000"/>
              </a:lnSpc>
              <a:buNone/>
            </a:pPr>
            <a:r>
              <a:rPr lang="ro-RO" sz="2400" dirty="0">
                <a:latin typeface="Calibri" panose="020F0502020204030204" pitchFamily="34" charset="0"/>
                <a:cs typeface="Calibri" panose="020F0502020204030204" pitchFamily="34" charset="0"/>
              </a:rPr>
              <a:t>	V</a:t>
            </a:r>
            <a:r>
              <a:rPr lang="ro-RO" sz="2400" dirty="0">
                <a:effectLst/>
                <a:latin typeface="Calibri" panose="020F0502020204030204" pitchFamily="34" charset="0"/>
                <a:cs typeface="Calibri" panose="020F0502020204030204" pitchFamily="34" charset="0"/>
              </a:rPr>
              <a:t>or fi studiate numai CLC realizate cu porți logice care primesc la intrare semnale numerice in logica pozitiva sau logica negativa si furnizează la ieșire semnale numerice într-o anumită logică.</a:t>
            </a:r>
          </a:p>
          <a:p>
            <a:pPr marL="0" indent="0" algn="just">
              <a:lnSpc>
                <a:spcPct val="120000"/>
              </a:lnSpc>
              <a:buNone/>
            </a:pPr>
            <a:r>
              <a:rPr lang="ro-RO" sz="2400" dirty="0">
                <a:effectLst/>
                <a:latin typeface="Calibri" panose="020F0502020204030204" pitchFamily="34" charset="0"/>
                <a:cs typeface="Calibri" panose="020F0502020204030204" pitchFamily="34" charset="0"/>
              </a:rPr>
              <a:t>	in logica pozitiva: </a:t>
            </a:r>
          </a:p>
          <a:p>
            <a:pPr lvl="2" algn="just">
              <a:lnSpc>
                <a:spcPct val="120000"/>
              </a:lnSpc>
            </a:pPr>
            <a:r>
              <a:rPr lang="ro-RO" sz="2400" dirty="0">
                <a:effectLst/>
                <a:latin typeface="Calibri" panose="020F0502020204030204" pitchFamily="34" charset="0"/>
                <a:cs typeface="Calibri" panose="020F0502020204030204" pitchFamily="34" charset="0"/>
              </a:rPr>
              <a:t>nivel ridicat de tensiune H = ”1” </a:t>
            </a:r>
            <a:r>
              <a:rPr lang="ro-RO" sz="2400" dirty="0">
                <a:latin typeface="Calibri" panose="020F0502020204030204" pitchFamily="34" charset="0"/>
                <a:cs typeface="Calibri" panose="020F0502020204030204" pitchFamily="34" charset="0"/>
              </a:rPr>
              <a:t>=</a:t>
            </a:r>
            <a:r>
              <a:rPr lang="ro-RO" sz="2400" dirty="0">
                <a:effectLst/>
                <a:latin typeface="Calibri" panose="020F0502020204030204" pitchFamily="34" charset="0"/>
                <a:cs typeface="Calibri" panose="020F0502020204030204" pitchFamily="34" charset="0"/>
              </a:rPr>
              <a:t> „ADEVARAT"</a:t>
            </a:r>
          </a:p>
          <a:p>
            <a:pPr lvl="2" algn="just">
              <a:lnSpc>
                <a:spcPct val="120000"/>
              </a:lnSpc>
            </a:pPr>
            <a:r>
              <a:rPr lang="ro-RO" sz="2400" dirty="0">
                <a:effectLst/>
                <a:latin typeface="Calibri" panose="020F0502020204030204" pitchFamily="34" charset="0"/>
                <a:cs typeface="Calibri" panose="020F0502020204030204" pitchFamily="34" charset="0"/>
              </a:rPr>
              <a:t>nivel coborât de tensiune L = „0” = „FALS”</a:t>
            </a:r>
          </a:p>
          <a:p>
            <a:pPr marL="0" indent="0" algn="just">
              <a:lnSpc>
                <a:spcPct val="120000"/>
              </a:lnSpc>
              <a:buNone/>
            </a:pPr>
            <a:r>
              <a:rPr lang="ro-RO" sz="2400" dirty="0">
                <a:effectLst/>
                <a:latin typeface="Calibri" panose="020F0502020204030204" pitchFamily="34" charset="0"/>
                <a:cs typeface="Calibri" panose="020F0502020204030204" pitchFamily="34" charset="0"/>
              </a:rPr>
              <a:t>	in logica negativa: </a:t>
            </a:r>
          </a:p>
          <a:p>
            <a:pPr lvl="2" algn="just">
              <a:lnSpc>
                <a:spcPct val="120000"/>
              </a:lnSpc>
            </a:pPr>
            <a:r>
              <a:rPr lang="ro-RO" sz="2400" dirty="0">
                <a:effectLst/>
                <a:latin typeface="Calibri" panose="020F0502020204030204" pitchFamily="34" charset="0"/>
                <a:cs typeface="Calibri" panose="020F0502020204030204" pitchFamily="34" charset="0"/>
              </a:rPr>
              <a:t>nivel ridicat de tensiune H = „0” = „FALS”</a:t>
            </a:r>
          </a:p>
          <a:p>
            <a:pPr lvl="2" algn="just">
              <a:lnSpc>
                <a:spcPct val="120000"/>
              </a:lnSpc>
            </a:pPr>
            <a:r>
              <a:rPr lang="ro-RO" sz="2400" dirty="0">
                <a:effectLst/>
                <a:latin typeface="Calibri" panose="020F0502020204030204" pitchFamily="34" charset="0"/>
                <a:cs typeface="Calibri" panose="020F0502020204030204" pitchFamily="34" charset="0"/>
              </a:rPr>
              <a:t>nivel coborât de tensiune L = „1" = „ADEVARAT"</a:t>
            </a:r>
          </a:p>
          <a:p>
            <a:pPr marL="0" indent="0" algn="just">
              <a:lnSpc>
                <a:spcPct val="120000"/>
              </a:lnSpc>
              <a:buNone/>
            </a:pPr>
            <a:r>
              <a:rPr lang="ro-RO" sz="2400" dirty="0">
                <a:effectLst/>
                <a:latin typeface="Calibri" panose="020F0502020204030204" pitchFamily="34" charset="0"/>
                <a:cs typeface="Calibri" panose="020F0502020204030204" pitchFamily="34" charset="0"/>
              </a:rPr>
              <a:t>	</a:t>
            </a:r>
            <a:endParaRPr lang="ro-RO"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498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Decodificatoare</a:t>
            </a:r>
            <a:br>
              <a:rPr lang="ro-RO" sz="2800" dirty="0"/>
            </a:br>
            <a:r>
              <a:rPr lang="ro-RO" sz="2400" i="1" dirty="0"/>
              <a:t>Schema bloc</a:t>
            </a:r>
            <a:endParaRPr lang="ro-RO" sz="28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690688"/>
            <a:ext cx="10515600" cy="1533775"/>
          </a:xfrm>
        </p:spPr>
        <p:txBody>
          <a:bodyPr>
            <a:normAutofit/>
          </a:bodyPr>
          <a:lstStyle/>
          <a:p>
            <a:pPr marL="0" indent="0" algn="just">
              <a:buNone/>
            </a:pPr>
            <a:r>
              <a:rPr lang="ro-RO" dirty="0"/>
              <a:t>	</a:t>
            </a:r>
            <a:r>
              <a:rPr lang="ro-RO" sz="2400" dirty="0"/>
              <a:t>In figura de mai jos este prezentată schema-bloc. </a:t>
            </a:r>
          </a:p>
          <a:p>
            <a:pPr marL="0" indent="0" algn="just">
              <a:buNone/>
            </a:pPr>
            <a:r>
              <a:rPr lang="ro-RO" sz="2400" dirty="0"/>
              <a:t>	Numărul maxim de linii distincte de ieșire m corespunde numărului de combinații posibile ale celor n variabile binare de intrare (m = 2</a:t>
            </a:r>
            <a:r>
              <a:rPr lang="ro-RO" sz="2400" baseline="30000" dirty="0"/>
              <a:t>n</a:t>
            </a:r>
            <a:r>
              <a:rPr lang="ro-RO" sz="2400" dirty="0"/>
              <a:t> ).</a:t>
            </a:r>
          </a:p>
        </p:txBody>
      </p:sp>
      <p:pic>
        <p:nvPicPr>
          <p:cNvPr id="5" name="Picture 4">
            <a:extLst>
              <a:ext uri="{FF2B5EF4-FFF2-40B4-BE49-F238E27FC236}">
                <a16:creationId xmlns:a16="http://schemas.microsoft.com/office/drawing/2014/main" id="{102584D8-4170-4E47-8224-F31B9DE0411B}"/>
              </a:ext>
            </a:extLst>
          </p:cNvPr>
          <p:cNvPicPr>
            <a:picLocks noChangeAspect="1"/>
          </p:cNvPicPr>
          <p:nvPr/>
        </p:nvPicPr>
        <p:blipFill>
          <a:blip r:embed="rId2"/>
          <a:stretch>
            <a:fillRect/>
          </a:stretch>
        </p:blipFill>
        <p:spPr>
          <a:xfrm>
            <a:off x="4035166" y="3016251"/>
            <a:ext cx="4121668" cy="3171692"/>
          </a:xfrm>
          <a:prstGeom prst="rect">
            <a:avLst/>
          </a:prstGeom>
        </p:spPr>
      </p:pic>
    </p:spTree>
    <p:extLst>
      <p:ext uri="{BB962C8B-B14F-4D97-AF65-F5344CB8AC3E}">
        <p14:creationId xmlns:p14="http://schemas.microsoft.com/office/powerpoint/2010/main" val="155949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Decodificatoare</a:t>
            </a:r>
            <a:br>
              <a:rPr lang="ro-RO" sz="2800" dirty="0"/>
            </a:br>
            <a:r>
              <a:rPr lang="ro-RO" sz="2400" i="1" dirty="0"/>
              <a:t>Decodificatorul BCD – zecimal</a:t>
            </a:r>
            <a:endParaRPr lang="ro-RO" sz="28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690688"/>
            <a:ext cx="10515600" cy="4351338"/>
          </a:xfrm>
        </p:spPr>
        <p:txBody>
          <a:bodyPr>
            <a:normAutofit/>
          </a:bodyPr>
          <a:lstStyle/>
          <a:p>
            <a:pPr marL="0" indent="0" algn="just">
              <a:buNone/>
            </a:pPr>
            <a:r>
              <a:rPr lang="ro-RO" sz="2400" dirty="0"/>
              <a:t>	</a:t>
            </a:r>
            <a:r>
              <a:rPr lang="ro-RO" sz="2400" b="1" dirty="0"/>
              <a:t>Decodificatorul BCD - zecimal </a:t>
            </a:r>
            <a:r>
              <a:rPr lang="ro-RO" sz="2400" dirty="0"/>
              <a:t>primește la intrare datele in cod BCD si activează o singura ieșire corespunzătoare codului de intrare.</a:t>
            </a:r>
          </a:p>
          <a:p>
            <a:pPr marL="0" indent="0" algn="just">
              <a:buNone/>
            </a:pPr>
            <a:r>
              <a:rPr lang="ro-RO" sz="2400" dirty="0"/>
              <a:t>	Acest decodificator este prevăzut cu 4 intrări notate cu A, B, C, D (corespunzătoare celor 4 biți din codul BCD) si cu 10 ieșiri notate cu YO, Y1, Y2 ... .Y9 (corespunzătoare celor 10 cifre din codul zecimal). </a:t>
            </a:r>
          </a:p>
          <a:p>
            <a:pPr marL="0" indent="0" algn="just">
              <a:buNone/>
            </a:pPr>
            <a:r>
              <a:rPr lang="ro-RO" sz="2400" dirty="0"/>
              <a:t>	In funcție de tipul decodificatorului ieșirile sunt active in 0 logic sau in 1 logic. </a:t>
            </a:r>
          </a:p>
          <a:p>
            <a:pPr marL="0" indent="0" algn="just">
              <a:buNone/>
            </a:pPr>
            <a:r>
              <a:rPr lang="ro-RO" sz="2400" dirty="0"/>
              <a:t>	Decodificatorul MMC 4028 are ieșirile active in 1 logic iar decodificatorul CDB442 are ieșirile active in 0 logic.</a:t>
            </a:r>
            <a:endParaRPr lang="ro-RO" sz="2000" dirty="0"/>
          </a:p>
        </p:txBody>
      </p:sp>
      <p:pic>
        <p:nvPicPr>
          <p:cNvPr id="4" name="Picture 3">
            <a:extLst>
              <a:ext uri="{FF2B5EF4-FFF2-40B4-BE49-F238E27FC236}">
                <a16:creationId xmlns:a16="http://schemas.microsoft.com/office/drawing/2014/main" id="{FF53DCB6-F5C0-1049-B37C-D37D09469F02}"/>
              </a:ext>
            </a:extLst>
          </p:cNvPr>
          <p:cNvPicPr>
            <a:picLocks noChangeAspect="1"/>
          </p:cNvPicPr>
          <p:nvPr/>
        </p:nvPicPr>
        <p:blipFill>
          <a:blip r:embed="rId2"/>
          <a:stretch>
            <a:fillRect/>
          </a:stretch>
        </p:blipFill>
        <p:spPr>
          <a:xfrm>
            <a:off x="3949700" y="5130800"/>
            <a:ext cx="4292600" cy="1727200"/>
          </a:xfrm>
          <a:prstGeom prst="rect">
            <a:avLst/>
          </a:prstGeom>
        </p:spPr>
      </p:pic>
    </p:spTree>
    <p:extLst>
      <p:ext uri="{BB962C8B-B14F-4D97-AF65-F5344CB8AC3E}">
        <p14:creationId xmlns:p14="http://schemas.microsoft.com/office/powerpoint/2010/main" val="1883482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44A0838A-FC35-B24F-BEE3-3E859A014FA1}"/>
              </a:ext>
            </a:extLst>
          </p:cNvPr>
          <p:cNvGrpSpPr/>
          <p:nvPr/>
        </p:nvGrpSpPr>
        <p:grpSpPr>
          <a:xfrm>
            <a:off x="102065" y="1777553"/>
            <a:ext cx="12089935" cy="5080447"/>
            <a:chOff x="102065" y="950918"/>
            <a:chExt cx="12089935" cy="5080447"/>
          </a:xfrm>
        </p:grpSpPr>
        <p:pic>
          <p:nvPicPr>
            <p:cNvPr id="4" name="Picture 3">
              <a:extLst>
                <a:ext uri="{FF2B5EF4-FFF2-40B4-BE49-F238E27FC236}">
                  <a16:creationId xmlns:a16="http://schemas.microsoft.com/office/drawing/2014/main" id="{041871C0-A0A9-314A-8BD5-F911B4858DF3}"/>
                </a:ext>
              </a:extLst>
            </p:cNvPr>
            <p:cNvPicPr>
              <a:picLocks noChangeAspect="1"/>
            </p:cNvPicPr>
            <p:nvPr/>
          </p:nvPicPr>
          <p:blipFill>
            <a:blip r:embed="rId2"/>
            <a:stretch>
              <a:fillRect/>
            </a:stretch>
          </p:blipFill>
          <p:spPr>
            <a:xfrm>
              <a:off x="102065" y="950918"/>
              <a:ext cx="12089935" cy="5080447"/>
            </a:xfrm>
            <a:prstGeom prst="rect">
              <a:avLst/>
            </a:prstGeom>
          </p:spPr>
        </p:pic>
        <p:grpSp>
          <p:nvGrpSpPr>
            <p:cNvPr id="12" name="Group 11">
              <a:extLst>
                <a:ext uri="{FF2B5EF4-FFF2-40B4-BE49-F238E27FC236}">
                  <a16:creationId xmlns:a16="http://schemas.microsoft.com/office/drawing/2014/main" id="{38AB7B9E-5E03-9045-B7A4-966D70597E68}"/>
                </a:ext>
              </a:extLst>
            </p:cNvPr>
            <p:cNvGrpSpPr/>
            <p:nvPr/>
          </p:nvGrpSpPr>
          <p:grpSpPr>
            <a:xfrm>
              <a:off x="4580910" y="2351700"/>
              <a:ext cx="51840" cy="97920"/>
              <a:chOff x="4580910" y="2351700"/>
              <a:chExt cx="51840" cy="9792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2647485-3DA4-2D41-830E-BD8D825BABDF}"/>
                      </a:ext>
                    </a:extLst>
                  </p14:cNvPr>
                  <p14:cNvContentPartPr/>
                  <p14:nvPr/>
                </p14:nvContentPartPr>
                <p14:xfrm>
                  <a:off x="4580910" y="2377260"/>
                  <a:ext cx="9720" cy="72360"/>
                </p14:xfrm>
              </p:contentPart>
            </mc:Choice>
            <mc:Fallback xmlns="">
              <p:pic>
                <p:nvPicPr>
                  <p:cNvPr id="10" name="Ink 9">
                    <a:extLst>
                      <a:ext uri="{FF2B5EF4-FFF2-40B4-BE49-F238E27FC236}">
                        <a16:creationId xmlns:a16="http://schemas.microsoft.com/office/drawing/2014/main" id="{F2647485-3DA4-2D41-830E-BD8D825BABDF}"/>
                      </a:ext>
                    </a:extLst>
                  </p:cNvPr>
                  <p:cNvPicPr/>
                  <p:nvPr/>
                </p:nvPicPr>
                <p:blipFill>
                  <a:blip r:embed="rId4"/>
                  <a:stretch>
                    <a:fillRect/>
                  </a:stretch>
                </p:blipFill>
                <p:spPr>
                  <a:xfrm>
                    <a:off x="4518270" y="2314620"/>
                    <a:ext cx="1353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E3E7A900-F8AB-C84D-8876-533D4D69104F}"/>
                      </a:ext>
                    </a:extLst>
                  </p14:cNvPr>
                  <p14:cNvContentPartPr/>
                  <p14:nvPr/>
                </p14:nvContentPartPr>
                <p14:xfrm>
                  <a:off x="4627350" y="2351700"/>
                  <a:ext cx="5400" cy="53280"/>
                </p14:xfrm>
              </p:contentPart>
            </mc:Choice>
            <mc:Fallback xmlns="">
              <p:pic>
                <p:nvPicPr>
                  <p:cNvPr id="11" name="Ink 10">
                    <a:extLst>
                      <a:ext uri="{FF2B5EF4-FFF2-40B4-BE49-F238E27FC236}">
                        <a16:creationId xmlns:a16="http://schemas.microsoft.com/office/drawing/2014/main" id="{E3E7A900-F8AB-C84D-8876-533D4D69104F}"/>
                      </a:ext>
                    </a:extLst>
                  </p:cNvPr>
                  <p:cNvPicPr/>
                  <p:nvPr/>
                </p:nvPicPr>
                <p:blipFill>
                  <a:blip r:embed="rId6"/>
                  <a:stretch>
                    <a:fillRect/>
                  </a:stretch>
                </p:blipFill>
                <p:spPr>
                  <a:xfrm>
                    <a:off x="4564710" y="2288700"/>
                    <a:ext cx="131040" cy="17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CE1E9224-E150-0944-8F01-50CBA7071B9E}"/>
                    </a:ext>
                  </a:extLst>
                </p14:cNvPr>
                <p14:cNvContentPartPr/>
                <p14:nvPr/>
              </p14:nvContentPartPr>
              <p14:xfrm>
                <a:off x="5416470" y="2357100"/>
                <a:ext cx="83880" cy="68040"/>
              </p14:xfrm>
            </p:contentPart>
          </mc:Choice>
          <mc:Fallback xmlns="">
            <p:pic>
              <p:nvPicPr>
                <p:cNvPr id="13" name="Ink 12">
                  <a:extLst>
                    <a:ext uri="{FF2B5EF4-FFF2-40B4-BE49-F238E27FC236}">
                      <a16:creationId xmlns:a16="http://schemas.microsoft.com/office/drawing/2014/main" id="{CE1E9224-E150-0944-8F01-50CBA7071B9E}"/>
                    </a:ext>
                  </a:extLst>
                </p:cNvPr>
                <p:cNvPicPr/>
                <p:nvPr/>
              </p:nvPicPr>
              <p:blipFill>
                <a:blip r:embed="rId8"/>
                <a:stretch>
                  <a:fillRect/>
                </a:stretch>
              </p:blipFill>
              <p:spPr>
                <a:xfrm>
                  <a:off x="5353830" y="2294100"/>
                  <a:ext cx="2095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D2D9F0A3-831B-C94A-A793-CC684A5B483B}"/>
                    </a:ext>
                  </a:extLst>
                </p14:cNvPr>
                <p14:cNvContentPartPr/>
                <p14:nvPr/>
              </p14:nvContentPartPr>
              <p14:xfrm>
                <a:off x="6241950" y="2344140"/>
                <a:ext cx="98280" cy="92160"/>
              </p14:xfrm>
            </p:contentPart>
          </mc:Choice>
          <mc:Fallback xmlns="">
            <p:pic>
              <p:nvPicPr>
                <p:cNvPr id="14" name="Ink 13">
                  <a:extLst>
                    <a:ext uri="{FF2B5EF4-FFF2-40B4-BE49-F238E27FC236}">
                      <a16:creationId xmlns:a16="http://schemas.microsoft.com/office/drawing/2014/main" id="{D2D9F0A3-831B-C94A-A793-CC684A5B483B}"/>
                    </a:ext>
                  </a:extLst>
                </p:cNvPr>
                <p:cNvPicPr/>
                <p:nvPr/>
              </p:nvPicPr>
              <p:blipFill>
                <a:blip r:embed="rId10"/>
                <a:stretch>
                  <a:fillRect/>
                </a:stretch>
              </p:blipFill>
              <p:spPr>
                <a:xfrm>
                  <a:off x="6179310" y="2281500"/>
                  <a:ext cx="2239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56ACBC07-5B71-4648-8FA2-3E7AF31C82F6}"/>
                    </a:ext>
                  </a:extLst>
                </p14:cNvPr>
                <p14:cNvContentPartPr/>
                <p14:nvPr/>
              </p14:nvContentPartPr>
              <p14:xfrm>
                <a:off x="7069590" y="2339100"/>
                <a:ext cx="160920" cy="78120"/>
              </p14:xfrm>
            </p:contentPart>
          </mc:Choice>
          <mc:Fallback xmlns="">
            <p:pic>
              <p:nvPicPr>
                <p:cNvPr id="15" name="Ink 14">
                  <a:extLst>
                    <a:ext uri="{FF2B5EF4-FFF2-40B4-BE49-F238E27FC236}">
                      <a16:creationId xmlns:a16="http://schemas.microsoft.com/office/drawing/2014/main" id="{56ACBC07-5B71-4648-8FA2-3E7AF31C82F6}"/>
                    </a:ext>
                  </a:extLst>
                </p:cNvPr>
                <p:cNvPicPr/>
                <p:nvPr/>
              </p:nvPicPr>
              <p:blipFill>
                <a:blip r:embed="rId12"/>
                <a:stretch>
                  <a:fillRect/>
                </a:stretch>
              </p:blipFill>
              <p:spPr>
                <a:xfrm>
                  <a:off x="7006590" y="2276100"/>
                  <a:ext cx="286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FB284FF0-A35F-AF45-A905-B3474944F1C9}"/>
                    </a:ext>
                  </a:extLst>
                </p14:cNvPr>
                <p14:cNvContentPartPr/>
                <p14:nvPr/>
              </p14:nvContentPartPr>
              <p14:xfrm>
                <a:off x="7112070" y="2698740"/>
                <a:ext cx="90000" cy="63000"/>
              </p14:xfrm>
            </p:contentPart>
          </mc:Choice>
          <mc:Fallback xmlns="">
            <p:pic>
              <p:nvPicPr>
                <p:cNvPr id="18" name="Ink 17">
                  <a:extLst>
                    <a:ext uri="{FF2B5EF4-FFF2-40B4-BE49-F238E27FC236}">
                      <a16:creationId xmlns:a16="http://schemas.microsoft.com/office/drawing/2014/main" id="{FB284FF0-A35F-AF45-A905-B3474944F1C9}"/>
                    </a:ext>
                  </a:extLst>
                </p:cNvPr>
                <p:cNvPicPr/>
                <p:nvPr/>
              </p:nvPicPr>
              <p:blipFill>
                <a:blip r:embed="rId14"/>
                <a:stretch>
                  <a:fillRect/>
                </a:stretch>
              </p:blipFill>
              <p:spPr>
                <a:xfrm>
                  <a:off x="7049070" y="2635740"/>
                  <a:ext cx="2156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B967F542-A66C-4D4C-90D9-8DADB74E4450}"/>
                    </a:ext>
                  </a:extLst>
                </p14:cNvPr>
                <p14:cNvContentPartPr/>
                <p14:nvPr/>
              </p14:nvContentPartPr>
              <p14:xfrm>
                <a:off x="6285510" y="2706660"/>
                <a:ext cx="79560" cy="68040"/>
              </p14:xfrm>
            </p:contentPart>
          </mc:Choice>
          <mc:Fallback xmlns="">
            <p:pic>
              <p:nvPicPr>
                <p:cNvPr id="19" name="Ink 18">
                  <a:extLst>
                    <a:ext uri="{FF2B5EF4-FFF2-40B4-BE49-F238E27FC236}">
                      <a16:creationId xmlns:a16="http://schemas.microsoft.com/office/drawing/2014/main" id="{B967F542-A66C-4D4C-90D9-8DADB74E4450}"/>
                    </a:ext>
                  </a:extLst>
                </p:cNvPr>
                <p:cNvPicPr/>
                <p:nvPr/>
              </p:nvPicPr>
              <p:blipFill>
                <a:blip r:embed="rId16"/>
                <a:stretch>
                  <a:fillRect/>
                </a:stretch>
              </p:blipFill>
              <p:spPr>
                <a:xfrm>
                  <a:off x="6222510" y="2643660"/>
                  <a:ext cx="2052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4B3372F4-7C58-834B-9C02-5E78E508BA64}"/>
                    </a:ext>
                  </a:extLst>
                </p14:cNvPr>
                <p14:cNvContentPartPr/>
                <p14:nvPr/>
              </p14:nvContentPartPr>
              <p14:xfrm>
                <a:off x="5411790" y="2699100"/>
                <a:ext cx="96840" cy="73080"/>
              </p14:xfrm>
            </p:contentPart>
          </mc:Choice>
          <mc:Fallback xmlns="">
            <p:pic>
              <p:nvPicPr>
                <p:cNvPr id="20" name="Ink 19">
                  <a:extLst>
                    <a:ext uri="{FF2B5EF4-FFF2-40B4-BE49-F238E27FC236}">
                      <a16:creationId xmlns:a16="http://schemas.microsoft.com/office/drawing/2014/main" id="{4B3372F4-7C58-834B-9C02-5E78E508BA64}"/>
                    </a:ext>
                  </a:extLst>
                </p:cNvPr>
                <p:cNvPicPr/>
                <p:nvPr/>
              </p:nvPicPr>
              <p:blipFill>
                <a:blip r:embed="rId18"/>
                <a:stretch>
                  <a:fillRect/>
                </a:stretch>
              </p:blipFill>
              <p:spPr>
                <a:xfrm>
                  <a:off x="5349150" y="2636460"/>
                  <a:ext cx="2224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1B448448-D015-D446-B664-48DB7C007DF3}"/>
                    </a:ext>
                  </a:extLst>
                </p14:cNvPr>
                <p14:cNvContentPartPr/>
                <p14:nvPr/>
              </p14:nvContentPartPr>
              <p14:xfrm>
                <a:off x="5402790" y="3050100"/>
                <a:ext cx="103320" cy="72000"/>
              </p14:xfrm>
            </p:contentPart>
          </mc:Choice>
          <mc:Fallback xmlns="">
            <p:pic>
              <p:nvPicPr>
                <p:cNvPr id="21" name="Ink 20">
                  <a:extLst>
                    <a:ext uri="{FF2B5EF4-FFF2-40B4-BE49-F238E27FC236}">
                      <a16:creationId xmlns:a16="http://schemas.microsoft.com/office/drawing/2014/main" id="{1B448448-D015-D446-B664-48DB7C007DF3}"/>
                    </a:ext>
                  </a:extLst>
                </p:cNvPr>
                <p:cNvPicPr/>
                <p:nvPr/>
              </p:nvPicPr>
              <p:blipFill>
                <a:blip r:embed="rId20"/>
                <a:stretch>
                  <a:fillRect/>
                </a:stretch>
              </p:blipFill>
              <p:spPr>
                <a:xfrm>
                  <a:off x="5340150" y="2987460"/>
                  <a:ext cx="228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D5DBEAB8-EA35-EA4F-B29A-45D1E191B744}"/>
                    </a:ext>
                  </a:extLst>
                </p14:cNvPr>
                <p14:cNvContentPartPr/>
                <p14:nvPr/>
              </p14:nvContentPartPr>
              <p14:xfrm>
                <a:off x="4585950" y="2721780"/>
                <a:ext cx="83160" cy="55800"/>
              </p14:xfrm>
            </p:contentPart>
          </mc:Choice>
          <mc:Fallback xmlns="">
            <p:pic>
              <p:nvPicPr>
                <p:cNvPr id="22" name="Ink 21">
                  <a:extLst>
                    <a:ext uri="{FF2B5EF4-FFF2-40B4-BE49-F238E27FC236}">
                      <a16:creationId xmlns:a16="http://schemas.microsoft.com/office/drawing/2014/main" id="{D5DBEAB8-EA35-EA4F-B29A-45D1E191B744}"/>
                    </a:ext>
                  </a:extLst>
                </p:cNvPr>
                <p:cNvPicPr/>
                <p:nvPr/>
              </p:nvPicPr>
              <p:blipFill>
                <a:blip r:embed="rId22"/>
                <a:stretch>
                  <a:fillRect/>
                </a:stretch>
              </p:blipFill>
              <p:spPr>
                <a:xfrm>
                  <a:off x="4523310" y="2659140"/>
                  <a:ext cx="2088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7CC9D8D5-A448-5541-B3C9-12EBA284AE35}"/>
                    </a:ext>
                  </a:extLst>
                </p14:cNvPr>
                <p14:cNvContentPartPr/>
                <p14:nvPr/>
              </p14:nvContentPartPr>
              <p14:xfrm>
                <a:off x="3744630" y="2357100"/>
                <a:ext cx="27360" cy="82800"/>
              </p14:xfrm>
            </p:contentPart>
          </mc:Choice>
          <mc:Fallback xmlns="">
            <p:pic>
              <p:nvPicPr>
                <p:cNvPr id="23" name="Ink 22">
                  <a:extLst>
                    <a:ext uri="{FF2B5EF4-FFF2-40B4-BE49-F238E27FC236}">
                      <a16:creationId xmlns:a16="http://schemas.microsoft.com/office/drawing/2014/main" id="{7CC9D8D5-A448-5541-B3C9-12EBA284AE35}"/>
                    </a:ext>
                  </a:extLst>
                </p:cNvPr>
                <p:cNvPicPr/>
                <p:nvPr/>
              </p:nvPicPr>
              <p:blipFill>
                <a:blip r:embed="rId24"/>
                <a:stretch>
                  <a:fillRect/>
                </a:stretch>
              </p:blipFill>
              <p:spPr>
                <a:xfrm>
                  <a:off x="3681630" y="2294460"/>
                  <a:ext cx="1530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0CF6322A-AFE4-CB4D-A532-85174A7F3E35}"/>
                    </a:ext>
                  </a:extLst>
                </p14:cNvPr>
                <p14:cNvContentPartPr/>
                <p14:nvPr/>
              </p14:nvContentPartPr>
              <p14:xfrm>
                <a:off x="3722310" y="2689020"/>
                <a:ext cx="93960" cy="87840"/>
              </p14:xfrm>
            </p:contentPart>
          </mc:Choice>
          <mc:Fallback xmlns="">
            <p:pic>
              <p:nvPicPr>
                <p:cNvPr id="24" name="Ink 23">
                  <a:extLst>
                    <a:ext uri="{FF2B5EF4-FFF2-40B4-BE49-F238E27FC236}">
                      <a16:creationId xmlns:a16="http://schemas.microsoft.com/office/drawing/2014/main" id="{0CF6322A-AFE4-CB4D-A532-85174A7F3E35}"/>
                    </a:ext>
                  </a:extLst>
                </p:cNvPr>
                <p:cNvPicPr/>
                <p:nvPr/>
              </p:nvPicPr>
              <p:blipFill>
                <a:blip r:embed="rId26"/>
                <a:stretch>
                  <a:fillRect/>
                </a:stretch>
              </p:blipFill>
              <p:spPr>
                <a:xfrm>
                  <a:off x="3659310" y="2626380"/>
                  <a:ext cx="2196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9720602C-5712-BC4A-BB3D-C713006949BC}"/>
                    </a:ext>
                  </a:extLst>
                </p14:cNvPr>
                <p14:cNvContentPartPr/>
                <p14:nvPr/>
              </p14:nvContentPartPr>
              <p14:xfrm>
                <a:off x="3750390" y="3064140"/>
                <a:ext cx="25920" cy="101520"/>
              </p14:xfrm>
            </p:contentPart>
          </mc:Choice>
          <mc:Fallback xmlns="">
            <p:pic>
              <p:nvPicPr>
                <p:cNvPr id="25" name="Ink 24">
                  <a:extLst>
                    <a:ext uri="{FF2B5EF4-FFF2-40B4-BE49-F238E27FC236}">
                      <a16:creationId xmlns:a16="http://schemas.microsoft.com/office/drawing/2014/main" id="{9720602C-5712-BC4A-BB3D-C713006949BC}"/>
                    </a:ext>
                  </a:extLst>
                </p:cNvPr>
                <p:cNvPicPr/>
                <p:nvPr/>
              </p:nvPicPr>
              <p:blipFill>
                <a:blip r:embed="rId28"/>
                <a:stretch>
                  <a:fillRect/>
                </a:stretch>
              </p:blipFill>
              <p:spPr>
                <a:xfrm>
                  <a:off x="3687750" y="3001500"/>
                  <a:ext cx="151560" cy="227160"/>
                </a:xfrm>
                <a:prstGeom prst="rect">
                  <a:avLst/>
                </a:prstGeom>
              </p:spPr>
            </p:pic>
          </mc:Fallback>
        </mc:AlternateContent>
        <p:grpSp>
          <p:nvGrpSpPr>
            <p:cNvPr id="29" name="Group 28">
              <a:extLst>
                <a:ext uri="{FF2B5EF4-FFF2-40B4-BE49-F238E27FC236}">
                  <a16:creationId xmlns:a16="http://schemas.microsoft.com/office/drawing/2014/main" id="{D49FD960-931B-9142-8F96-50ECFD44BC36}"/>
                </a:ext>
              </a:extLst>
            </p:cNvPr>
            <p:cNvGrpSpPr/>
            <p:nvPr/>
          </p:nvGrpSpPr>
          <p:grpSpPr>
            <a:xfrm>
              <a:off x="3735990" y="3411900"/>
              <a:ext cx="114120" cy="98640"/>
              <a:chOff x="3735990" y="3411900"/>
              <a:chExt cx="114120" cy="98640"/>
            </a:xfrm>
          </p:grpSpPr>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E2A657D9-8FB1-344F-ABAC-1EFC2730A8D8}"/>
                      </a:ext>
                    </a:extLst>
                  </p14:cNvPr>
                  <p14:cNvContentPartPr/>
                  <p14:nvPr/>
                </p14:nvContentPartPr>
                <p14:xfrm>
                  <a:off x="3735990" y="3435300"/>
                  <a:ext cx="15480" cy="75240"/>
                </p14:xfrm>
              </p:contentPart>
            </mc:Choice>
            <mc:Fallback xmlns="">
              <p:pic>
                <p:nvPicPr>
                  <p:cNvPr id="26" name="Ink 25">
                    <a:extLst>
                      <a:ext uri="{FF2B5EF4-FFF2-40B4-BE49-F238E27FC236}">
                        <a16:creationId xmlns:a16="http://schemas.microsoft.com/office/drawing/2014/main" id="{E2A657D9-8FB1-344F-ABAC-1EFC2730A8D8}"/>
                      </a:ext>
                    </a:extLst>
                  </p:cNvPr>
                  <p:cNvPicPr/>
                  <p:nvPr/>
                </p:nvPicPr>
                <p:blipFill>
                  <a:blip r:embed="rId30"/>
                  <a:stretch>
                    <a:fillRect/>
                  </a:stretch>
                </p:blipFill>
                <p:spPr>
                  <a:xfrm>
                    <a:off x="3673350" y="3372300"/>
                    <a:ext cx="1411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AF9234E6-971C-E342-8D00-0ABD7EFB942F}"/>
                      </a:ext>
                    </a:extLst>
                  </p14:cNvPr>
                  <p14:cNvContentPartPr/>
                  <p14:nvPr/>
                </p14:nvContentPartPr>
                <p14:xfrm>
                  <a:off x="3760110" y="3411900"/>
                  <a:ext cx="90000" cy="5040"/>
                </p14:xfrm>
              </p:contentPart>
            </mc:Choice>
            <mc:Fallback xmlns="">
              <p:pic>
                <p:nvPicPr>
                  <p:cNvPr id="27" name="Ink 26">
                    <a:extLst>
                      <a:ext uri="{FF2B5EF4-FFF2-40B4-BE49-F238E27FC236}">
                        <a16:creationId xmlns:a16="http://schemas.microsoft.com/office/drawing/2014/main" id="{AF9234E6-971C-E342-8D00-0ABD7EFB942F}"/>
                      </a:ext>
                    </a:extLst>
                  </p:cNvPr>
                  <p:cNvPicPr/>
                  <p:nvPr/>
                </p:nvPicPr>
                <p:blipFill>
                  <a:blip r:embed="rId32"/>
                  <a:stretch>
                    <a:fillRect/>
                  </a:stretch>
                </p:blipFill>
                <p:spPr>
                  <a:xfrm>
                    <a:off x="3697470" y="3349260"/>
                    <a:ext cx="215640" cy="13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0B707DE2-5599-6748-9577-8502D4C265CE}"/>
                    </a:ext>
                  </a:extLst>
                </p14:cNvPr>
                <p14:cNvContentPartPr/>
                <p14:nvPr/>
              </p14:nvContentPartPr>
              <p14:xfrm>
                <a:off x="3743910" y="3759300"/>
                <a:ext cx="21960" cy="108000"/>
              </p14:xfrm>
            </p:contentPart>
          </mc:Choice>
          <mc:Fallback xmlns="">
            <p:pic>
              <p:nvPicPr>
                <p:cNvPr id="28" name="Ink 27">
                  <a:extLst>
                    <a:ext uri="{FF2B5EF4-FFF2-40B4-BE49-F238E27FC236}">
                      <a16:creationId xmlns:a16="http://schemas.microsoft.com/office/drawing/2014/main" id="{0B707DE2-5599-6748-9577-8502D4C265CE}"/>
                    </a:ext>
                  </a:extLst>
                </p:cNvPr>
                <p:cNvPicPr/>
                <p:nvPr/>
              </p:nvPicPr>
              <p:blipFill>
                <a:blip r:embed="rId34"/>
                <a:stretch>
                  <a:fillRect/>
                </a:stretch>
              </p:blipFill>
              <p:spPr>
                <a:xfrm>
                  <a:off x="3681270" y="3696660"/>
                  <a:ext cx="1476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B66BBC6-9A96-6D45-8E31-2F15FACDF20E}"/>
                    </a:ext>
                  </a:extLst>
                </p14:cNvPr>
                <p14:cNvContentPartPr/>
                <p14:nvPr/>
              </p14:nvContentPartPr>
              <p14:xfrm>
                <a:off x="3744630" y="4094100"/>
                <a:ext cx="40320" cy="115920"/>
              </p14:xfrm>
            </p:contentPart>
          </mc:Choice>
          <mc:Fallback xmlns="">
            <p:pic>
              <p:nvPicPr>
                <p:cNvPr id="30" name="Ink 29">
                  <a:extLst>
                    <a:ext uri="{FF2B5EF4-FFF2-40B4-BE49-F238E27FC236}">
                      <a16:creationId xmlns:a16="http://schemas.microsoft.com/office/drawing/2014/main" id="{CB66BBC6-9A96-6D45-8E31-2F15FACDF20E}"/>
                    </a:ext>
                  </a:extLst>
                </p:cNvPr>
                <p:cNvPicPr/>
                <p:nvPr/>
              </p:nvPicPr>
              <p:blipFill>
                <a:blip r:embed="rId36"/>
                <a:stretch>
                  <a:fillRect/>
                </a:stretch>
              </p:blipFill>
              <p:spPr>
                <a:xfrm>
                  <a:off x="3681990" y="4031460"/>
                  <a:ext cx="1659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CEB803FA-87E5-E242-9196-9DF7F9BC5C1C}"/>
                    </a:ext>
                  </a:extLst>
                </p14:cNvPr>
                <p14:cNvContentPartPr/>
                <p14:nvPr/>
              </p14:nvContentPartPr>
              <p14:xfrm>
                <a:off x="3741390" y="4486860"/>
                <a:ext cx="119520" cy="72720"/>
              </p14:xfrm>
            </p:contentPart>
          </mc:Choice>
          <mc:Fallback xmlns="">
            <p:pic>
              <p:nvPicPr>
                <p:cNvPr id="31" name="Ink 30">
                  <a:extLst>
                    <a:ext uri="{FF2B5EF4-FFF2-40B4-BE49-F238E27FC236}">
                      <a16:creationId xmlns:a16="http://schemas.microsoft.com/office/drawing/2014/main" id="{CEB803FA-87E5-E242-9196-9DF7F9BC5C1C}"/>
                    </a:ext>
                  </a:extLst>
                </p:cNvPr>
                <p:cNvPicPr/>
                <p:nvPr/>
              </p:nvPicPr>
              <p:blipFill>
                <a:blip r:embed="rId38"/>
                <a:stretch>
                  <a:fillRect/>
                </a:stretch>
              </p:blipFill>
              <p:spPr>
                <a:xfrm>
                  <a:off x="3678390" y="4423860"/>
                  <a:ext cx="245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3BA37658-94A1-6440-8530-E7F56D48CF46}"/>
                    </a:ext>
                  </a:extLst>
                </p14:cNvPr>
                <p14:cNvContentPartPr/>
                <p14:nvPr/>
              </p14:nvContentPartPr>
              <p14:xfrm>
                <a:off x="3741390" y="4837500"/>
                <a:ext cx="59760" cy="64080"/>
              </p14:xfrm>
            </p:contentPart>
          </mc:Choice>
          <mc:Fallback xmlns="">
            <p:pic>
              <p:nvPicPr>
                <p:cNvPr id="32" name="Ink 31">
                  <a:extLst>
                    <a:ext uri="{FF2B5EF4-FFF2-40B4-BE49-F238E27FC236}">
                      <a16:creationId xmlns:a16="http://schemas.microsoft.com/office/drawing/2014/main" id="{3BA37658-94A1-6440-8530-E7F56D48CF46}"/>
                    </a:ext>
                  </a:extLst>
                </p:cNvPr>
                <p:cNvPicPr/>
                <p:nvPr/>
              </p:nvPicPr>
              <p:blipFill>
                <a:blip r:embed="rId40"/>
                <a:stretch>
                  <a:fillRect/>
                </a:stretch>
              </p:blipFill>
              <p:spPr>
                <a:xfrm>
                  <a:off x="3678390" y="4774860"/>
                  <a:ext cx="1854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 name="Ink 32">
                  <a:extLst>
                    <a:ext uri="{FF2B5EF4-FFF2-40B4-BE49-F238E27FC236}">
                      <a16:creationId xmlns:a16="http://schemas.microsoft.com/office/drawing/2014/main" id="{933765CC-6B2F-1D45-8843-5003C2A52693}"/>
                    </a:ext>
                  </a:extLst>
                </p14:cNvPr>
                <p14:cNvContentPartPr/>
                <p14:nvPr/>
              </p14:nvContentPartPr>
              <p14:xfrm>
                <a:off x="3741030" y="5186340"/>
                <a:ext cx="5040" cy="72360"/>
              </p14:xfrm>
            </p:contentPart>
          </mc:Choice>
          <mc:Fallback xmlns="">
            <p:pic>
              <p:nvPicPr>
                <p:cNvPr id="33" name="Ink 32">
                  <a:extLst>
                    <a:ext uri="{FF2B5EF4-FFF2-40B4-BE49-F238E27FC236}">
                      <a16:creationId xmlns:a16="http://schemas.microsoft.com/office/drawing/2014/main" id="{933765CC-6B2F-1D45-8843-5003C2A52693}"/>
                    </a:ext>
                  </a:extLst>
                </p:cNvPr>
                <p:cNvPicPr/>
                <p:nvPr/>
              </p:nvPicPr>
              <p:blipFill>
                <a:blip r:embed="rId42"/>
                <a:stretch>
                  <a:fillRect/>
                </a:stretch>
              </p:blipFill>
              <p:spPr>
                <a:xfrm>
                  <a:off x="3678030" y="5123340"/>
                  <a:ext cx="130680" cy="198000"/>
                </a:xfrm>
                <a:prstGeom prst="rect">
                  <a:avLst/>
                </a:prstGeom>
              </p:spPr>
            </p:pic>
          </mc:Fallback>
        </mc:AlternateContent>
        <p:grpSp>
          <p:nvGrpSpPr>
            <p:cNvPr id="37" name="Group 36">
              <a:extLst>
                <a:ext uri="{FF2B5EF4-FFF2-40B4-BE49-F238E27FC236}">
                  <a16:creationId xmlns:a16="http://schemas.microsoft.com/office/drawing/2014/main" id="{2A2F0D9D-43E1-4741-82F6-EE6B7E6FBD66}"/>
                </a:ext>
              </a:extLst>
            </p:cNvPr>
            <p:cNvGrpSpPr/>
            <p:nvPr/>
          </p:nvGrpSpPr>
          <p:grpSpPr>
            <a:xfrm>
              <a:off x="3716550" y="5517540"/>
              <a:ext cx="48960" cy="122040"/>
              <a:chOff x="3716550" y="5517540"/>
              <a:chExt cx="48960" cy="122040"/>
            </a:xfrm>
          </p:grpSpPr>
          <mc:AlternateContent xmlns:mc="http://schemas.openxmlformats.org/markup-compatibility/2006" xmlns:p14="http://schemas.microsoft.com/office/powerpoint/2010/main">
            <mc:Choice Requires="p14">
              <p:contentPart p14:bwMode="auto" r:id="rId43">
                <p14:nvContentPartPr>
                  <p14:cNvPr id="34" name="Ink 33">
                    <a:extLst>
                      <a:ext uri="{FF2B5EF4-FFF2-40B4-BE49-F238E27FC236}">
                        <a16:creationId xmlns:a16="http://schemas.microsoft.com/office/drawing/2014/main" id="{02374939-C777-9D48-A444-D33489715C8F}"/>
                      </a:ext>
                    </a:extLst>
                  </p14:cNvPr>
                  <p14:cNvContentPartPr/>
                  <p14:nvPr/>
                </p14:nvContentPartPr>
                <p14:xfrm>
                  <a:off x="3744990" y="5517540"/>
                  <a:ext cx="20520" cy="93240"/>
                </p14:xfrm>
              </p:contentPart>
            </mc:Choice>
            <mc:Fallback xmlns="">
              <p:pic>
                <p:nvPicPr>
                  <p:cNvPr id="34" name="Ink 33">
                    <a:extLst>
                      <a:ext uri="{FF2B5EF4-FFF2-40B4-BE49-F238E27FC236}">
                        <a16:creationId xmlns:a16="http://schemas.microsoft.com/office/drawing/2014/main" id="{02374939-C777-9D48-A444-D33489715C8F}"/>
                      </a:ext>
                    </a:extLst>
                  </p:cNvPr>
                  <p:cNvPicPr/>
                  <p:nvPr/>
                </p:nvPicPr>
                <p:blipFill>
                  <a:blip r:embed="rId44"/>
                  <a:stretch>
                    <a:fillRect/>
                  </a:stretch>
                </p:blipFill>
                <p:spPr>
                  <a:xfrm>
                    <a:off x="3681990" y="5454540"/>
                    <a:ext cx="1461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 name="Ink 35">
                    <a:extLst>
                      <a:ext uri="{FF2B5EF4-FFF2-40B4-BE49-F238E27FC236}">
                        <a16:creationId xmlns:a16="http://schemas.microsoft.com/office/drawing/2014/main" id="{923AD27C-BE14-894B-852C-BE14037BBE2D}"/>
                      </a:ext>
                    </a:extLst>
                  </p14:cNvPr>
                  <p14:cNvContentPartPr/>
                  <p14:nvPr/>
                </p14:nvContentPartPr>
                <p14:xfrm>
                  <a:off x="3716550" y="5639220"/>
                  <a:ext cx="360" cy="360"/>
                </p14:xfrm>
              </p:contentPart>
            </mc:Choice>
            <mc:Fallback xmlns="">
              <p:pic>
                <p:nvPicPr>
                  <p:cNvPr id="36" name="Ink 35">
                    <a:extLst>
                      <a:ext uri="{FF2B5EF4-FFF2-40B4-BE49-F238E27FC236}">
                        <a16:creationId xmlns:a16="http://schemas.microsoft.com/office/drawing/2014/main" id="{923AD27C-BE14-894B-852C-BE14037BBE2D}"/>
                      </a:ext>
                    </a:extLst>
                  </p:cNvPr>
                  <p:cNvPicPr/>
                  <p:nvPr/>
                </p:nvPicPr>
                <p:blipFill>
                  <a:blip r:embed="rId46"/>
                  <a:stretch>
                    <a:fillRect/>
                  </a:stretch>
                </p:blipFill>
                <p:spPr>
                  <a:xfrm>
                    <a:off x="3653910" y="5576220"/>
                    <a:ext cx="126000" cy="126000"/>
                  </a:xfrm>
                  <a:prstGeom prst="rect">
                    <a:avLst/>
                  </a:prstGeom>
                </p:spPr>
              </p:pic>
            </mc:Fallback>
          </mc:AlternateContent>
        </p:grpSp>
        <p:grpSp>
          <p:nvGrpSpPr>
            <p:cNvPr id="39" name="Group 38">
              <a:extLst>
                <a:ext uri="{FF2B5EF4-FFF2-40B4-BE49-F238E27FC236}">
                  <a16:creationId xmlns:a16="http://schemas.microsoft.com/office/drawing/2014/main" id="{F3AF4F4D-A35A-6147-B38E-CF754ECCFEB4}"/>
                </a:ext>
              </a:extLst>
            </p:cNvPr>
            <p:cNvGrpSpPr/>
            <p:nvPr/>
          </p:nvGrpSpPr>
          <p:grpSpPr>
            <a:xfrm>
              <a:off x="4560030" y="5533020"/>
              <a:ext cx="109800" cy="78480"/>
              <a:chOff x="4560030" y="5533020"/>
              <a:chExt cx="109800" cy="78480"/>
            </a:xfrm>
          </p:grpSpPr>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F2D37A78-2F53-714A-A16C-A917F9E5B144}"/>
                      </a:ext>
                    </a:extLst>
                  </p14:cNvPr>
                  <p14:cNvContentPartPr/>
                  <p14:nvPr/>
                </p14:nvContentPartPr>
                <p14:xfrm>
                  <a:off x="4587030" y="5533020"/>
                  <a:ext cx="82800" cy="78480"/>
                </p14:xfrm>
              </p:contentPart>
            </mc:Choice>
            <mc:Fallback xmlns="">
              <p:pic>
                <p:nvPicPr>
                  <p:cNvPr id="35" name="Ink 34">
                    <a:extLst>
                      <a:ext uri="{FF2B5EF4-FFF2-40B4-BE49-F238E27FC236}">
                        <a16:creationId xmlns:a16="http://schemas.microsoft.com/office/drawing/2014/main" id="{F2D37A78-2F53-714A-A16C-A917F9E5B144}"/>
                      </a:ext>
                    </a:extLst>
                  </p:cNvPr>
                  <p:cNvPicPr/>
                  <p:nvPr/>
                </p:nvPicPr>
                <p:blipFill>
                  <a:blip r:embed="rId48"/>
                  <a:stretch>
                    <a:fillRect/>
                  </a:stretch>
                </p:blipFill>
                <p:spPr>
                  <a:xfrm>
                    <a:off x="4524030" y="5470380"/>
                    <a:ext cx="2084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8" name="Ink 37">
                    <a:extLst>
                      <a:ext uri="{FF2B5EF4-FFF2-40B4-BE49-F238E27FC236}">
                        <a16:creationId xmlns:a16="http://schemas.microsoft.com/office/drawing/2014/main" id="{2C336A6A-8F46-724E-8DC9-65645AB354FA}"/>
                      </a:ext>
                    </a:extLst>
                  </p14:cNvPr>
                  <p14:cNvContentPartPr/>
                  <p14:nvPr/>
                </p14:nvContentPartPr>
                <p14:xfrm>
                  <a:off x="4560030" y="5605380"/>
                  <a:ext cx="360" cy="360"/>
                </p14:xfrm>
              </p:contentPart>
            </mc:Choice>
            <mc:Fallback xmlns="">
              <p:pic>
                <p:nvPicPr>
                  <p:cNvPr id="38" name="Ink 37">
                    <a:extLst>
                      <a:ext uri="{FF2B5EF4-FFF2-40B4-BE49-F238E27FC236}">
                        <a16:creationId xmlns:a16="http://schemas.microsoft.com/office/drawing/2014/main" id="{2C336A6A-8F46-724E-8DC9-65645AB354FA}"/>
                      </a:ext>
                    </a:extLst>
                  </p:cNvPr>
                  <p:cNvPicPr/>
                  <p:nvPr/>
                </p:nvPicPr>
                <p:blipFill>
                  <a:blip r:embed="rId46"/>
                  <a:stretch>
                    <a:fillRect/>
                  </a:stretch>
                </p:blipFill>
                <p:spPr>
                  <a:xfrm>
                    <a:off x="4497030" y="554238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E8A0EFF1-2FED-514B-94EF-D178B90327EF}"/>
                    </a:ext>
                  </a:extLst>
                </p14:cNvPr>
                <p14:cNvContentPartPr/>
                <p14:nvPr/>
              </p14:nvContentPartPr>
              <p14:xfrm>
                <a:off x="4579470" y="5206860"/>
                <a:ext cx="50400" cy="37800"/>
              </p14:xfrm>
            </p:contentPart>
          </mc:Choice>
          <mc:Fallback xmlns="">
            <p:pic>
              <p:nvPicPr>
                <p:cNvPr id="40" name="Ink 39">
                  <a:extLst>
                    <a:ext uri="{FF2B5EF4-FFF2-40B4-BE49-F238E27FC236}">
                      <a16:creationId xmlns:a16="http://schemas.microsoft.com/office/drawing/2014/main" id="{E8A0EFF1-2FED-514B-94EF-D178B90327EF}"/>
                    </a:ext>
                  </a:extLst>
                </p:cNvPr>
                <p:cNvPicPr/>
                <p:nvPr/>
              </p:nvPicPr>
              <p:blipFill>
                <a:blip r:embed="rId51"/>
                <a:stretch>
                  <a:fillRect/>
                </a:stretch>
              </p:blipFill>
              <p:spPr>
                <a:xfrm>
                  <a:off x="4516830" y="5144220"/>
                  <a:ext cx="1760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566BFD2D-BDE4-AA43-9A0A-6F7BE76D1424}"/>
                    </a:ext>
                  </a:extLst>
                </p14:cNvPr>
                <p14:cNvContentPartPr/>
                <p14:nvPr/>
              </p14:nvContentPartPr>
              <p14:xfrm>
                <a:off x="5377950" y="5212980"/>
                <a:ext cx="132840" cy="9360"/>
              </p14:xfrm>
            </p:contentPart>
          </mc:Choice>
          <mc:Fallback xmlns="">
            <p:pic>
              <p:nvPicPr>
                <p:cNvPr id="41" name="Ink 40">
                  <a:extLst>
                    <a:ext uri="{FF2B5EF4-FFF2-40B4-BE49-F238E27FC236}">
                      <a16:creationId xmlns:a16="http://schemas.microsoft.com/office/drawing/2014/main" id="{566BFD2D-BDE4-AA43-9A0A-6F7BE76D1424}"/>
                    </a:ext>
                  </a:extLst>
                </p:cNvPr>
                <p:cNvPicPr/>
                <p:nvPr/>
              </p:nvPicPr>
              <p:blipFill>
                <a:blip r:embed="rId53"/>
                <a:stretch>
                  <a:fillRect/>
                </a:stretch>
              </p:blipFill>
              <p:spPr>
                <a:xfrm>
                  <a:off x="5314950" y="5149980"/>
                  <a:ext cx="2584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B5A0A967-5E89-A243-94DD-1B3454672763}"/>
                    </a:ext>
                  </a:extLst>
                </p14:cNvPr>
                <p14:cNvContentPartPr/>
                <p14:nvPr/>
              </p14:nvContentPartPr>
              <p14:xfrm>
                <a:off x="6297030" y="5207220"/>
                <a:ext cx="162360" cy="37080"/>
              </p14:xfrm>
            </p:contentPart>
          </mc:Choice>
          <mc:Fallback xmlns="">
            <p:pic>
              <p:nvPicPr>
                <p:cNvPr id="42" name="Ink 41">
                  <a:extLst>
                    <a:ext uri="{FF2B5EF4-FFF2-40B4-BE49-F238E27FC236}">
                      <a16:creationId xmlns:a16="http://schemas.microsoft.com/office/drawing/2014/main" id="{B5A0A967-5E89-A243-94DD-1B3454672763}"/>
                    </a:ext>
                  </a:extLst>
                </p:cNvPr>
                <p:cNvPicPr/>
                <p:nvPr/>
              </p:nvPicPr>
              <p:blipFill>
                <a:blip r:embed="rId55"/>
                <a:stretch>
                  <a:fillRect/>
                </a:stretch>
              </p:blipFill>
              <p:spPr>
                <a:xfrm>
                  <a:off x="6234390" y="5144220"/>
                  <a:ext cx="2880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E80305EC-0CB9-AD45-8E21-218590B20084}"/>
                    </a:ext>
                  </a:extLst>
                </p14:cNvPr>
                <p14:cNvContentPartPr/>
                <p14:nvPr/>
              </p14:nvContentPartPr>
              <p14:xfrm>
                <a:off x="7150950" y="5247180"/>
                <a:ext cx="145440" cy="13320"/>
              </p14:xfrm>
            </p:contentPart>
          </mc:Choice>
          <mc:Fallback xmlns="">
            <p:pic>
              <p:nvPicPr>
                <p:cNvPr id="43" name="Ink 42">
                  <a:extLst>
                    <a:ext uri="{FF2B5EF4-FFF2-40B4-BE49-F238E27FC236}">
                      <a16:creationId xmlns:a16="http://schemas.microsoft.com/office/drawing/2014/main" id="{E80305EC-0CB9-AD45-8E21-218590B20084}"/>
                    </a:ext>
                  </a:extLst>
                </p:cNvPr>
                <p:cNvPicPr/>
                <p:nvPr/>
              </p:nvPicPr>
              <p:blipFill>
                <a:blip r:embed="rId57"/>
                <a:stretch>
                  <a:fillRect/>
                </a:stretch>
              </p:blipFill>
              <p:spPr>
                <a:xfrm>
                  <a:off x="7088310" y="5184180"/>
                  <a:ext cx="2710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B0C4EEC5-CF71-8B4D-AA68-27E19E27A019}"/>
                    </a:ext>
                  </a:extLst>
                </p14:cNvPr>
                <p14:cNvContentPartPr/>
                <p14:nvPr/>
              </p14:nvContentPartPr>
              <p14:xfrm>
                <a:off x="7978590" y="5188140"/>
                <a:ext cx="106200" cy="64080"/>
              </p14:xfrm>
            </p:contentPart>
          </mc:Choice>
          <mc:Fallback xmlns="">
            <p:pic>
              <p:nvPicPr>
                <p:cNvPr id="44" name="Ink 43">
                  <a:extLst>
                    <a:ext uri="{FF2B5EF4-FFF2-40B4-BE49-F238E27FC236}">
                      <a16:creationId xmlns:a16="http://schemas.microsoft.com/office/drawing/2014/main" id="{B0C4EEC5-CF71-8B4D-AA68-27E19E27A019}"/>
                    </a:ext>
                  </a:extLst>
                </p:cNvPr>
                <p:cNvPicPr/>
                <p:nvPr/>
              </p:nvPicPr>
              <p:blipFill>
                <a:blip r:embed="rId59"/>
                <a:stretch>
                  <a:fillRect/>
                </a:stretch>
              </p:blipFill>
              <p:spPr>
                <a:xfrm>
                  <a:off x="7915590" y="5125140"/>
                  <a:ext cx="2318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9B232348-C02A-3C4C-8AE6-013BFD2EDCA4}"/>
                    </a:ext>
                  </a:extLst>
                </p14:cNvPr>
                <p14:cNvContentPartPr/>
                <p14:nvPr/>
              </p14:nvContentPartPr>
              <p14:xfrm>
                <a:off x="8786790" y="5196060"/>
                <a:ext cx="117360" cy="71640"/>
              </p14:xfrm>
            </p:contentPart>
          </mc:Choice>
          <mc:Fallback xmlns="">
            <p:pic>
              <p:nvPicPr>
                <p:cNvPr id="45" name="Ink 44">
                  <a:extLst>
                    <a:ext uri="{FF2B5EF4-FFF2-40B4-BE49-F238E27FC236}">
                      <a16:creationId xmlns:a16="http://schemas.microsoft.com/office/drawing/2014/main" id="{9B232348-C02A-3C4C-8AE6-013BFD2EDCA4}"/>
                    </a:ext>
                  </a:extLst>
                </p:cNvPr>
                <p:cNvPicPr/>
                <p:nvPr/>
              </p:nvPicPr>
              <p:blipFill>
                <a:blip r:embed="rId61"/>
                <a:stretch>
                  <a:fillRect/>
                </a:stretch>
              </p:blipFill>
              <p:spPr>
                <a:xfrm>
                  <a:off x="8724150" y="5133420"/>
                  <a:ext cx="2430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73242401-3EBA-E44D-9F67-2912E5FBFB7B}"/>
                    </a:ext>
                  </a:extLst>
                </p14:cNvPr>
                <p14:cNvContentPartPr/>
                <p14:nvPr/>
              </p14:nvContentPartPr>
              <p14:xfrm>
                <a:off x="9655470" y="5180220"/>
                <a:ext cx="83520" cy="70200"/>
              </p14:xfrm>
            </p:contentPart>
          </mc:Choice>
          <mc:Fallback xmlns="">
            <p:pic>
              <p:nvPicPr>
                <p:cNvPr id="46" name="Ink 45">
                  <a:extLst>
                    <a:ext uri="{FF2B5EF4-FFF2-40B4-BE49-F238E27FC236}">
                      <a16:creationId xmlns:a16="http://schemas.microsoft.com/office/drawing/2014/main" id="{73242401-3EBA-E44D-9F67-2912E5FBFB7B}"/>
                    </a:ext>
                  </a:extLst>
                </p:cNvPr>
                <p:cNvPicPr/>
                <p:nvPr/>
              </p:nvPicPr>
              <p:blipFill>
                <a:blip r:embed="rId63"/>
                <a:stretch>
                  <a:fillRect/>
                </a:stretch>
              </p:blipFill>
              <p:spPr>
                <a:xfrm>
                  <a:off x="9592830" y="5117580"/>
                  <a:ext cx="2091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D49C8FEA-B24D-6444-A6FD-08C6E248629D}"/>
                    </a:ext>
                  </a:extLst>
                </p14:cNvPr>
                <p14:cNvContentPartPr/>
                <p14:nvPr/>
              </p14:nvContentPartPr>
              <p14:xfrm>
                <a:off x="9644310" y="5549220"/>
                <a:ext cx="108720" cy="81720"/>
              </p14:xfrm>
            </p:contentPart>
          </mc:Choice>
          <mc:Fallback xmlns="">
            <p:pic>
              <p:nvPicPr>
                <p:cNvPr id="47" name="Ink 46">
                  <a:extLst>
                    <a:ext uri="{FF2B5EF4-FFF2-40B4-BE49-F238E27FC236}">
                      <a16:creationId xmlns:a16="http://schemas.microsoft.com/office/drawing/2014/main" id="{D49C8FEA-B24D-6444-A6FD-08C6E248629D}"/>
                    </a:ext>
                  </a:extLst>
                </p:cNvPr>
                <p:cNvPicPr/>
                <p:nvPr/>
              </p:nvPicPr>
              <p:blipFill>
                <a:blip r:embed="rId65"/>
                <a:stretch>
                  <a:fillRect/>
                </a:stretch>
              </p:blipFill>
              <p:spPr>
                <a:xfrm>
                  <a:off x="9581670" y="5486580"/>
                  <a:ext cx="2343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455623D1-260E-C243-8873-1EAED9C37E93}"/>
                    </a:ext>
                  </a:extLst>
                </p14:cNvPr>
                <p14:cNvContentPartPr/>
                <p14:nvPr/>
              </p14:nvContentPartPr>
              <p14:xfrm>
                <a:off x="8792190" y="5550660"/>
                <a:ext cx="111240" cy="52560"/>
              </p14:xfrm>
            </p:contentPart>
          </mc:Choice>
          <mc:Fallback xmlns="">
            <p:pic>
              <p:nvPicPr>
                <p:cNvPr id="48" name="Ink 47">
                  <a:extLst>
                    <a:ext uri="{FF2B5EF4-FFF2-40B4-BE49-F238E27FC236}">
                      <a16:creationId xmlns:a16="http://schemas.microsoft.com/office/drawing/2014/main" id="{455623D1-260E-C243-8873-1EAED9C37E93}"/>
                    </a:ext>
                  </a:extLst>
                </p:cNvPr>
                <p:cNvPicPr/>
                <p:nvPr/>
              </p:nvPicPr>
              <p:blipFill>
                <a:blip r:embed="rId67"/>
                <a:stretch>
                  <a:fillRect/>
                </a:stretch>
              </p:blipFill>
              <p:spPr>
                <a:xfrm>
                  <a:off x="8729550" y="5488020"/>
                  <a:ext cx="2368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C7239804-1E70-FA43-A3CF-99E07F134EAF}"/>
                    </a:ext>
                  </a:extLst>
                </p14:cNvPr>
                <p14:cNvContentPartPr/>
                <p14:nvPr/>
              </p14:nvContentPartPr>
              <p14:xfrm>
                <a:off x="7114590" y="5210100"/>
                <a:ext cx="87480" cy="36720"/>
              </p14:xfrm>
            </p:contentPart>
          </mc:Choice>
          <mc:Fallback xmlns="">
            <p:pic>
              <p:nvPicPr>
                <p:cNvPr id="49" name="Ink 48">
                  <a:extLst>
                    <a:ext uri="{FF2B5EF4-FFF2-40B4-BE49-F238E27FC236}">
                      <a16:creationId xmlns:a16="http://schemas.microsoft.com/office/drawing/2014/main" id="{C7239804-1E70-FA43-A3CF-99E07F134EAF}"/>
                    </a:ext>
                  </a:extLst>
                </p:cNvPr>
                <p:cNvPicPr/>
                <p:nvPr/>
              </p:nvPicPr>
              <p:blipFill>
                <a:blip r:embed="rId69"/>
                <a:stretch>
                  <a:fillRect/>
                </a:stretch>
              </p:blipFill>
              <p:spPr>
                <a:xfrm>
                  <a:off x="7051590" y="5147460"/>
                  <a:ext cx="2131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1EB8DEC0-A75F-7A48-89A3-5F46B5FADAB2}"/>
                    </a:ext>
                  </a:extLst>
                </p14:cNvPr>
                <p14:cNvContentPartPr/>
                <p14:nvPr/>
              </p14:nvContentPartPr>
              <p14:xfrm>
                <a:off x="6264990" y="5169780"/>
                <a:ext cx="270000" cy="9720"/>
              </p14:xfrm>
            </p:contentPart>
          </mc:Choice>
          <mc:Fallback xmlns="">
            <p:pic>
              <p:nvPicPr>
                <p:cNvPr id="50" name="Ink 49">
                  <a:extLst>
                    <a:ext uri="{FF2B5EF4-FFF2-40B4-BE49-F238E27FC236}">
                      <a16:creationId xmlns:a16="http://schemas.microsoft.com/office/drawing/2014/main" id="{1EB8DEC0-A75F-7A48-89A3-5F46B5FADAB2}"/>
                    </a:ext>
                  </a:extLst>
                </p:cNvPr>
                <p:cNvPicPr/>
                <p:nvPr/>
              </p:nvPicPr>
              <p:blipFill>
                <a:blip r:embed="rId71"/>
                <a:stretch>
                  <a:fillRect/>
                </a:stretch>
              </p:blipFill>
              <p:spPr>
                <a:xfrm>
                  <a:off x="6202350" y="5107140"/>
                  <a:ext cx="3956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E8F400F0-3074-7A41-9366-F2EF108030FD}"/>
                    </a:ext>
                  </a:extLst>
                </p14:cNvPr>
                <p14:cNvContentPartPr/>
                <p14:nvPr/>
              </p14:nvContentPartPr>
              <p14:xfrm>
                <a:off x="5430870" y="5161140"/>
                <a:ext cx="31320" cy="104400"/>
              </p14:xfrm>
            </p:contentPart>
          </mc:Choice>
          <mc:Fallback xmlns="">
            <p:pic>
              <p:nvPicPr>
                <p:cNvPr id="51" name="Ink 50">
                  <a:extLst>
                    <a:ext uri="{FF2B5EF4-FFF2-40B4-BE49-F238E27FC236}">
                      <a16:creationId xmlns:a16="http://schemas.microsoft.com/office/drawing/2014/main" id="{E8F400F0-3074-7A41-9366-F2EF108030FD}"/>
                    </a:ext>
                  </a:extLst>
                </p:cNvPr>
                <p:cNvPicPr/>
                <p:nvPr/>
              </p:nvPicPr>
              <p:blipFill>
                <a:blip r:embed="rId73"/>
                <a:stretch>
                  <a:fillRect/>
                </a:stretch>
              </p:blipFill>
              <p:spPr>
                <a:xfrm>
                  <a:off x="5368230" y="5098500"/>
                  <a:ext cx="1569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E6D31E20-1E7F-2C44-8DBA-A50B1EF9C8A8}"/>
                    </a:ext>
                  </a:extLst>
                </p14:cNvPr>
                <p14:cNvContentPartPr/>
                <p14:nvPr/>
              </p14:nvContentPartPr>
              <p14:xfrm>
                <a:off x="5402430" y="4841820"/>
                <a:ext cx="122400" cy="76320"/>
              </p14:xfrm>
            </p:contentPart>
          </mc:Choice>
          <mc:Fallback xmlns="">
            <p:pic>
              <p:nvPicPr>
                <p:cNvPr id="52" name="Ink 51">
                  <a:extLst>
                    <a:ext uri="{FF2B5EF4-FFF2-40B4-BE49-F238E27FC236}">
                      <a16:creationId xmlns:a16="http://schemas.microsoft.com/office/drawing/2014/main" id="{E6D31E20-1E7F-2C44-8DBA-A50B1EF9C8A8}"/>
                    </a:ext>
                  </a:extLst>
                </p:cNvPr>
                <p:cNvPicPr/>
                <p:nvPr/>
              </p:nvPicPr>
              <p:blipFill>
                <a:blip r:embed="rId75"/>
                <a:stretch>
                  <a:fillRect/>
                </a:stretch>
              </p:blipFill>
              <p:spPr>
                <a:xfrm>
                  <a:off x="5339790" y="4778820"/>
                  <a:ext cx="24804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43B18AA0-85EA-8A44-8941-9A9ABFB84D9B}"/>
                    </a:ext>
                  </a:extLst>
                </p14:cNvPr>
                <p14:cNvContentPartPr/>
                <p14:nvPr/>
              </p14:nvContentPartPr>
              <p14:xfrm>
                <a:off x="4521510" y="4826700"/>
                <a:ext cx="299880" cy="99000"/>
              </p14:xfrm>
            </p:contentPart>
          </mc:Choice>
          <mc:Fallback xmlns="">
            <p:pic>
              <p:nvPicPr>
                <p:cNvPr id="53" name="Ink 52">
                  <a:extLst>
                    <a:ext uri="{FF2B5EF4-FFF2-40B4-BE49-F238E27FC236}">
                      <a16:creationId xmlns:a16="http://schemas.microsoft.com/office/drawing/2014/main" id="{43B18AA0-85EA-8A44-8941-9A9ABFB84D9B}"/>
                    </a:ext>
                  </a:extLst>
                </p:cNvPr>
                <p:cNvPicPr/>
                <p:nvPr/>
              </p:nvPicPr>
              <p:blipFill>
                <a:blip r:embed="rId77"/>
                <a:stretch>
                  <a:fillRect/>
                </a:stretch>
              </p:blipFill>
              <p:spPr>
                <a:xfrm>
                  <a:off x="4458870" y="4763700"/>
                  <a:ext cx="4255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EE548DC5-60CD-0F45-90EA-B8550BEB5DB7}"/>
                    </a:ext>
                  </a:extLst>
                </p14:cNvPr>
                <p14:cNvContentPartPr/>
                <p14:nvPr/>
              </p14:nvContentPartPr>
              <p14:xfrm>
                <a:off x="4561110" y="4469220"/>
                <a:ext cx="139680" cy="96120"/>
              </p14:xfrm>
            </p:contentPart>
          </mc:Choice>
          <mc:Fallback xmlns="">
            <p:pic>
              <p:nvPicPr>
                <p:cNvPr id="54" name="Ink 53">
                  <a:extLst>
                    <a:ext uri="{FF2B5EF4-FFF2-40B4-BE49-F238E27FC236}">
                      <a16:creationId xmlns:a16="http://schemas.microsoft.com/office/drawing/2014/main" id="{EE548DC5-60CD-0F45-90EA-B8550BEB5DB7}"/>
                    </a:ext>
                  </a:extLst>
                </p:cNvPr>
                <p:cNvPicPr/>
                <p:nvPr/>
              </p:nvPicPr>
              <p:blipFill>
                <a:blip r:embed="rId79"/>
                <a:stretch>
                  <a:fillRect/>
                </a:stretch>
              </p:blipFill>
              <p:spPr>
                <a:xfrm>
                  <a:off x="4498110" y="4406220"/>
                  <a:ext cx="2653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37E7D6CE-B395-CD44-BAA6-808F36E699F5}"/>
                    </a:ext>
                  </a:extLst>
                </p14:cNvPr>
                <p14:cNvContentPartPr/>
                <p14:nvPr/>
              </p14:nvContentPartPr>
              <p14:xfrm>
                <a:off x="4531590" y="4126860"/>
                <a:ext cx="228240" cy="88200"/>
              </p14:xfrm>
            </p:contentPart>
          </mc:Choice>
          <mc:Fallback xmlns="">
            <p:pic>
              <p:nvPicPr>
                <p:cNvPr id="55" name="Ink 54">
                  <a:extLst>
                    <a:ext uri="{FF2B5EF4-FFF2-40B4-BE49-F238E27FC236}">
                      <a16:creationId xmlns:a16="http://schemas.microsoft.com/office/drawing/2014/main" id="{37E7D6CE-B395-CD44-BAA6-808F36E699F5}"/>
                    </a:ext>
                  </a:extLst>
                </p:cNvPr>
                <p:cNvPicPr/>
                <p:nvPr/>
              </p:nvPicPr>
              <p:blipFill>
                <a:blip r:embed="rId81"/>
                <a:stretch>
                  <a:fillRect/>
                </a:stretch>
              </p:blipFill>
              <p:spPr>
                <a:xfrm>
                  <a:off x="4468590" y="4064220"/>
                  <a:ext cx="353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6" name="Ink 55">
                  <a:extLst>
                    <a:ext uri="{FF2B5EF4-FFF2-40B4-BE49-F238E27FC236}">
                      <a16:creationId xmlns:a16="http://schemas.microsoft.com/office/drawing/2014/main" id="{401424AC-F0E8-8D4C-A070-D16E61FCE4DE}"/>
                    </a:ext>
                  </a:extLst>
                </p14:cNvPr>
                <p14:cNvContentPartPr/>
                <p14:nvPr/>
              </p14:nvContentPartPr>
              <p14:xfrm>
                <a:off x="4514310" y="3750300"/>
                <a:ext cx="185760" cy="92160"/>
              </p14:xfrm>
            </p:contentPart>
          </mc:Choice>
          <mc:Fallback xmlns="">
            <p:pic>
              <p:nvPicPr>
                <p:cNvPr id="56" name="Ink 55">
                  <a:extLst>
                    <a:ext uri="{FF2B5EF4-FFF2-40B4-BE49-F238E27FC236}">
                      <a16:creationId xmlns:a16="http://schemas.microsoft.com/office/drawing/2014/main" id="{401424AC-F0E8-8D4C-A070-D16E61FCE4DE}"/>
                    </a:ext>
                  </a:extLst>
                </p:cNvPr>
                <p:cNvPicPr/>
                <p:nvPr/>
              </p:nvPicPr>
              <p:blipFill>
                <a:blip r:embed="rId83"/>
                <a:stretch>
                  <a:fillRect/>
                </a:stretch>
              </p:blipFill>
              <p:spPr>
                <a:xfrm>
                  <a:off x="4451670" y="3687660"/>
                  <a:ext cx="3114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7" name="Ink 56">
                  <a:extLst>
                    <a:ext uri="{FF2B5EF4-FFF2-40B4-BE49-F238E27FC236}">
                      <a16:creationId xmlns:a16="http://schemas.microsoft.com/office/drawing/2014/main" id="{68EA7E48-39F1-8045-BD20-05BD1AC75B7C}"/>
                    </a:ext>
                  </a:extLst>
                </p14:cNvPr>
                <p14:cNvContentPartPr/>
                <p14:nvPr/>
              </p14:nvContentPartPr>
              <p14:xfrm>
                <a:off x="4508550" y="3424500"/>
                <a:ext cx="143640" cy="72000"/>
              </p14:xfrm>
            </p:contentPart>
          </mc:Choice>
          <mc:Fallback xmlns="">
            <p:pic>
              <p:nvPicPr>
                <p:cNvPr id="57" name="Ink 56">
                  <a:extLst>
                    <a:ext uri="{FF2B5EF4-FFF2-40B4-BE49-F238E27FC236}">
                      <a16:creationId xmlns:a16="http://schemas.microsoft.com/office/drawing/2014/main" id="{68EA7E48-39F1-8045-BD20-05BD1AC75B7C}"/>
                    </a:ext>
                  </a:extLst>
                </p:cNvPr>
                <p:cNvPicPr/>
                <p:nvPr/>
              </p:nvPicPr>
              <p:blipFill>
                <a:blip r:embed="rId85"/>
                <a:stretch>
                  <a:fillRect/>
                </a:stretch>
              </p:blipFill>
              <p:spPr>
                <a:xfrm>
                  <a:off x="4445910" y="3361500"/>
                  <a:ext cx="26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8" name="Ink 57">
                  <a:extLst>
                    <a:ext uri="{FF2B5EF4-FFF2-40B4-BE49-F238E27FC236}">
                      <a16:creationId xmlns:a16="http://schemas.microsoft.com/office/drawing/2014/main" id="{92497261-646E-C941-93DA-6B071801A779}"/>
                    </a:ext>
                  </a:extLst>
                </p14:cNvPr>
                <p14:cNvContentPartPr/>
                <p14:nvPr/>
              </p14:nvContentPartPr>
              <p14:xfrm>
                <a:off x="4553190" y="3078180"/>
                <a:ext cx="103680" cy="42840"/>
              </p14:xfrm>
            </p:contentPart>
          </mc:Choice>
          <mc:Fallback xmlns="">
            <p:pic>
              <p:nvPicPr>
                <p:cNvPr id="58" name="Ink 57">
                  <a:extLst>
                    <a:ext uri="{FF2B5EF4-FFF2-40B4-BE49-F238E27FC236}">
                      <a16:creationId xmlns:a16="http://schemas.microsoft.com/office/drawing/2014/main" id="{92497261-646E-C941-93DA-6B071801A779}"/>
                    </a:ext>
                  </a:extLst>
                </p:cNvPr>
                <p:cNvPicPr/>
                <p:nvPr/>
              </p:nvPicPr>
              <p:blipFill>
                <a:blip r:embed="rId87"/>
                <a:stretch>
                  <a:fillRect/>
                </a:stretch>
              </p:blipFill>
              <p:spPr>
                <a:xfrm>
                  <a:off x="4490550" y="3015180"/>
                  <a:ext cx="2293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88859F53-3412-1C4A-9F42-1E1BAFE7718A}"/>
                    </a:ext>
                  </a:extLst>
                </p14:cNvPr>
                <p14:cNvContentPartPr/>
                <p14:nvPr/>
              </p14:nvContentPartPr>
              <p14:xfrm>
                <a:off x="6213510" y="3047940"/>
                <a:ext cx="123480" cy="73440"/>
              </p14:xfrm>
            </p:contentPart>
          </mc:Choice>
          <mc:Fallback xmlns="">
            <p:pic>
              <p:nvPicPr>
                <p:cNvPr id="59" name="Ink 58">
                  <a:extLst>
                    <a:ext uri="{FF2B5EF4-FFF2-40B4-BE49-F238E27FC236}">
                      <a16:creationId xmlns:a16="http://schemas.microsoft.com/office/drawing/2014/main" id="{88859F53-3412-1C4A-9F42-1E1BAFE7718A}"/>
                    </a:ext>
                  </a:extLst>
                </p:cNvPr>
                <p:cNvPicPr/>
                <p:nvPr/>
              </p:nvPicPr>
              <p:blipFill>
                <a:blip r:embed="rId89"/>
                <a:stretch>
                  <a:fillRect/>
                </a:stretch>
              </p:blipFill>
              <p:spPr>
                <a:xfrm>
                  <a:off x="6150870" y="2985300"/>
                  <a:ext cx="2491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C622059F-24AC-1342-9A0D-3F21D4BD7ABD}"/>
                    </a:ext>
                  </a:extLst>
                </p14:cNvPr>
                <p14:cNvContentPartPr/>
                <p14:nvPr/>
              </p14:nvContentPartPr>
              <p14:xfrm>
                <a:off x="6254190" y="3382380"/>
                <a:ext cx="120960" cy="99360"/>
              </p14:xfrm>
            </p:contentPart>
          </mc:Choice>
          <mc:Fallback xmlns="">
            <p:pic>
              <p:nvPicPr>
                <p:cNvPr id="60" name="Ink 59">
                  <a:extLst>
                    <a:ext uri="{FF2B5EF4-FFF2-40B4-BE49-F238E27FC236}">
                      <a16:creationId xmlns:a16="http://schemas.microsoft.com/office/drawing/2014/main" id="{C622059F-24AC-1342-9A0D-3F21D4BD7ABD}"/>
                    </a:ext>
                  </a:extLst>
                </p:cNvPr>
                <p:cNvPicPr/>
                <p:nvPr/>
              </p:nvPicPr>
              <p:blipFill>
                <a:blip r:embed="rId91"/>
                <a:stretch>
                  <a:fillRect/>
                </a:stretch>
              </p:blipFill>
              <p:spPr>
                <a:xfrm>
                  <a:off x="6191550" y="3319740"/>
                  <a:ext cx="2466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B460B308-A18A-A640-9DAD-629FD1C9BA4C}"/>
                    </a:ext>
                  </a:extLst>
                </p14:cNvPr>
                <p14:cNvContentPartPr/>
                <p14:nvPr/>
              </p14:nvContentPartPr>
              <p14:xfrm>
                <a:off x="7107030" y="3413340"/>
                <a:ext cx="117720" cy="59760"/>
              </p14:xfrm>
            </p:contentPart>
          </mc:Choice>
          <mc:Fallback xmlns="">
            <p:pic>
              <p:nvPicPr>
                <p:cNvPr id="61" name="Ink 60">
                  <a:extLst>
                    <a:ext uri="{FF2B5EF4-FFF2-40B4-BE49-F238E27FC236}">
                      <a16:creationId xmlns:a16="http://schemas.microsoft.com/office/drawing/2014/main" id="{B460B308-A18A-A640-9DAD-629FD1C9BA4C}"/>
                    </a:ext>
                  </a:extLst>
                </p:cNvPr>
                <p:cNvPicPr/>
                <p:nvPr/>
              </p:nvPicPr>
              <p:blipFill>
                <a:blip r:embed="rId93"/>
                <a:stretch>
                  <a:fillRect/>
                </a:stretch>
              </p:blipFill>
              <p:spPr>
                <a:xfrm>
                  <a:off x="7044390" y="3350700"/>
                  <a:ext cx="2433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Ink 61">
                  <a:extLst>
                    <a:ext uri="{FF2B5EF4-FFF2-40B4-BE49-F238E27FC236}">
                      <a16:creationId xmlns:a16="http://schemas.microsoft.com/office/drawing/2014/main" id="{65DBDF2B-78C4-8C45-94B5-59E022BC6FD8}"/>
                    </a:ext>
                  </a:extLst>
                </p14:cNvPr>
                <p14:cNvContentPartPr/>
                <p14:nvPr/>
              </p14:nvContentPartPr>
              <p14:xfrm>
                <a:off x="7134030" y="3082500"/>
                <a:ext cx="108720" cy="84960"/>
              </p14:xfrm>
            </p:contentPart>
          </mc:Choice>
          <mc:Fallback xmlns="">
            <p:pic>
              <p:nvPicPr>
                <p:cNvPr id="62" name="Ink 61">
                  <a:extLst>
                    <a:ext uri="{FF2B5EF4-FFF2-40B4-BE49-F238E27FC236}">
                      <a16:creationId xmlns:a16="http://schemas.microsoft.com/office/drawing/2014/main" id="{65DBDF2B-78C4-8C45-94B5-59E022BC6FD8}"/>
                    </a:ext>
                  </a:extLst>
                </p:cNvPr>
                <p:cNvPicPr/>
                <p:nvPr/>
              </p:nvPicPr>
              <p:blipFill>
                <a:blip r:embed="rId95"/>
                <a:stretch>
                  <a:fillRect/>
                </a:stretch>
              </p:blipFill>
              <p:spPr>
                <a:xfrm>
                  <a:off x="7071030" y="3019500"/>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54C18A51-3CC2-4549-BE28-FF9F812DB4E2}"/>
                    </a:ext>
                  </a:extLst>
                </p14:cNvPr>
                <p14:cNvContentPartPr/>
                <p14:nvPr/>
              </p14:nvContentPartPr>
              <p14:xfrm>
                <a:off x="7936830" y="3069180"/>
                <a:ext cx="118440" cy="82800"/>
              </p14:xfrm>
            </p:contentPart>
          </mc:Choice>
          <mc:Fallback xmlns="">
            <p:pic>
              <p:nvPicPr>
                <p:cNvPr id="63" name="Ink 62">
                  <a:extLst>
                    <a:ext uri="{FF2B5EF4-FFF2-40B4-BE49-F238E27FC236}">
                      <a16:creationId xmlns:a16="http://schemas.microsoft.com/office/drawing/2014/main" id="{54C18A51-3CC2-4549-BE28-FF9F812DB4E2}"/>
                    </a:ext>
                  </a:extLst>
                </p:cNvPr>
                <p:cNvPicPr/>
                <p:nvPr/>
              </p:nvPicPr>
              <p:blipFill>
                <a:blip r:embed="rId97"/>
                <a:stretch>
                  <a:fillRect/>
                </a:stretch>
              </p:blipFill>
              <p:spPr>
                <a:xfrm>
                  <a:off x="7873830" y="3006180"/>
                  <a:ext cx="2440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E7F94595-A8A8-2A49-8A8E-657E016A0DD7}"/>
                    </a:ext>
                  </a:extLst>
                </p14:cNvPr>
                <p14:cNvContentPartPr/>
                <p14:nvPr/>
              </p14:nvContentPartPr>
              <p14:xfrm>
                <a:off x="7962750" y="3412980"/>
                <a:ext cx="96840" cy="70920"/>
              </p14:xfrm>
            </p:contentPart>
          </mc:Choice>
          <mc:Fallback xmlns="">
            <p:pic>
              <p:nvPicPr>
                <p:cNvPr id="64" name="Ink 63">
                  <a:extLst>
                    <a:ext uri="{FF2B5EF4-FFF2-40B4-BE49-F238E27FC236}">
                      <a16:creationId xmlns:a16="http://schemas.microsoft.com/office/drawing/2014/main" id="{E7F94595-A8A8-2A49-8A8E-657E016A0DD7}"/>
                    </a:ext>
                  </a:extLst>
                </p:cNvPr>
                <p:cNvPicPr/>
                <p:nvPr/>
              </p:nvPicPr>
              <p:blipFill>
                <a:blip r:embed="rId99"/>
                <a:stretch>
                  <a:fillRect/>
                </a:stretch>
              </p:blipFill>
              <p:spPr>
                <a:xfrm>
                  <a:off x="7900110" y="3349980"/>
                  <a:ext cx="2224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B645A171-DB0A-4045-8567-6C641E09D0EB}"/>
                    </a:ext>
                  </a:extLst>
                </p14:cNvPr>
                <p14:cNvContentPartPr/>
                <p14:nvPr/>
              </p14:nvContentPartPr>
              <p14:xfrm>
                <a:off x="5403510" y="3424500"/>
                <a:ext cx="114840" cy="82080"/>
              </p14:xfrm>
            </p:contentPart>
          </mc:Choice>
          <mc:Fallback xmlns="">
            <p:pic>
              <p:nvPicPr>
                <p:cNvPr id="65" name="Ink 64">
                  <a:extLst>
                    <a:ext uri="{FF2B5EF4-FFF2-40B4-BE49-F238E27FC236}">
                      <a16:creationId xmlns:a16="http://schemas.microsoft.com/office/drawing/2014/main" id="{B645A171-DB0A-4045-8567-6C641E09D0EB}"/>
                    </a:ext>
                  </a:extLst>
                </p:cNvPr>
                <p:cNvPicPr/>
                <p:nvPr/>
              </p:nvPicPr>
              <p:blipFill>
                <a:blip r:embed="rId101"/>
                <a:stretch>
                  <a:fillRect/>
                </a:stretch>
              </p:blipFill>
              <p:spPr>
                <a:xfrm>
                  <a:off x="5340870" y="3361500"/>
                  <a:ext cx="2404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9C30AF11-6D38-2144-BEDD-A1F67C030171}"/>
                    </a:ext>
                  </a:extLst>
                </p14:cNvPr>
                <p14:cNvContentPartPr/>
                <p14:nvPr/>
              </p14:nvContentPartPr>
              <p14:xfrm>
                <a:off x="6269670" y="3762540"/>
                <a:ext cx="81000" cy="79920"/>
              </p14:xfrm>
            </p:contentPart>
          </mc:Choice>
          <mc:Fallback xmlns="">
            <p:pic>
              <p:nvPicPr>
                <p:cNvPr id="66" name="Ink 65">
                  <a:extLst>
                    <a:ext uri="{FF2B5EF4-FFF2-40B4-BE49-F238E27FC236}">
                      <a16:creationId xmlns:a16="http://schemas.microsoft.com/office/drawing/2014/main" id="{9C30AF11-6D38-2144-BEDD-A1F67C030171}"/>
                    </a:ext>
                  </a:extLst>
                </p:cNvPr>
                <p:cNvPicPr/>
                <p:nvPr/>
              </p:nvPicPr>
              <p:blipFill>
                <a:blip r:embed="rId103"/>
                <a:stretch>
                  <a:fillRect/>
                </a:stretch>
              </p:blipFill>
              <p:spPr>
                <a:xfrm>
                  <a:off x="6206670" y="3699540"/>
                  <a:ext cx="2066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65D0F19E-A3D5-3D42-AD74-80B1E49BC34F}"/>
                    </a:ext>
                  </a:extLst>
                </p14:cNvPr>
                <p14:cNvContentPartPr/>
                <p14:nvPr/>
              </p14:nvContentPartPr>
              <p14:xfrm>
                <a:off x="7128990" y="3795660"/>
                <a:ext cx="94320" cy="67320"/>
              </p14:xfrm>
            </p:contentPart>
          </mc:Choice>
          <mc:Fallback xmlns="">
            <p:pic>
              <p:nvPicPr>
                <p:cNvPr id="67" name="Ink 66">
                  <a:extLst>
                    <a:ext uri="{FF2B5EF4-FFF2-40B4-BE49-F238E27FC236}">
                      <a16:creationId xmlns:a16="http://schemas.microsoft.com/office/drawing/2014/main" id="{65D0F19E-A3D5-3D42-AD74-80B1E49BC34F}"/>
                    </a:ext>
                  </a:extLst>
                </p:cNvPr>
                <p:cNvPicPr/>
                <p:nvPr/>
              </p:nvPicPr>
              <p:blipFill>
                <a:blip r:embed="rId105"/>
                <a:stretch>
                  <a:fillRect/>
                </a:stretch>
              </p:blipFill>
              <p:spPr>
                <a:xfrm>
                  <a:off x="7066350" y="3732660"/>
                  <a:ext cx="2199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6935A3F2-09F5-6C4C-935E-1B712310557C}"/>
                    </a:ext>
                  </a:extLst>
                </p14:cNvPr>
                <p14:cNvContentPartPr/>
                <p14:nvPr/>
              </p14:nvContentPartPr>
              <p14:xfrm>
                <a:off x="7986150" y="3765780"/>
                <a:ext cx="96480" cy="75600"/>
              </p14:xfrm>
            </p:contentPart>
          </mc:Choice>
          <mc:Fallback xmlns="">
            <p:pic>
              <p:nvPicPr>
                <p:cNvPr id="68" name="Ink 67">
                  <a:extLst>
                    <a:ext uri="{FF2B5EF4-FFF2-40B4-BE49-F238E27FC236}">
                      <a16:creationId xmlns:a16="http://schemas.microsoft.com/office/drawing/2014/main" id="{6935A3F2-09F5-6C4C-935E-1B712310557C}"/>
                    </a:ext>
                  </a:extLst>
                </p:cNvPr>
                <p:cNvPicPr/>
                <p:nvPr/>
              </p:nvPicPr>
              <p:blipFill>
                <a:blip r:embed="rId107"/>
                <a:stretch>
                  <a:fillRect/>
                </a:stretch>
              </p:blipFill>
              <p:spPr>
                <a:xfrm>
                  <a:off x="7923150" y="3703140"/>
                  <a:ext cx="222120" cy="201240"/>
                </a:xfrm>
                <a:prstGeom prst="rect">
                  <a:avLst/>
                </a:prstGeom>
              </p:spPr>
            </p:pic>
          </mc:Fallback>
        </mc:AlternateContent>
        <p:grpSp>
          <p:nvGrpSpPr>
            <p:cNvPr id="71" name="Group 70">
              <a:extLst>
                <a:ext uri="{FF2B5EF4-FFF2-40B4-BE49-F238E27FC236}">
                  <a16:creationId xmlns:a16="http://schemas.microsoft.com/office/drawing/2014/main" id="{DED6E021-56C1-7D41-8A73-32D5A4E82B68}"/>
                </a:ext>
              </a:extLst>
            </p:cNvPr>
            <p:cNvGrpSpPr/>
            <p:nvPr/>
          </p:nvGrpSpPr>
          <p:grpSpPr>
            <a:xfrm>
              <a:off x="7935750" y="4113540"/>
              <a:ext cx="158400" cy="93960"/>
              <a:chOff x="7935750" y="4113540"/>
              <a:chExt cx="158400" cy="93960"/>
            </a:xfrm>
          </p:grpSpPr>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891CEC52-292D-AB4D-9EB9-DA954283A4B8}"/>
                      </a:ext>
                    </a:extLst>
                  </p14:cNvPr>
                  <p14:cNvContentPartPr/>
                  <p14:nvPr/>
                </p14:nvContentPartPr>
                <p14:xfrm>
                  <a:off x="7989750" y="4113540"/>
                  <a:ext cx="104400" cy="83160"/>
                </p14:xfrm>
              </p:contentPart>
            </mc:Choice>
            <mc:Fallback xmlns="">
              <p:pic>
                <p:nvPicPr>
                  <p:cNvPr id="69" name="Ink 68">
                    <a:extLst>
                      <a:ext uri="{FF2B5EF4-FFF2-40B4-BE49-F238E27FC236}">
                        <a16:creationId xmlns:a16="http://schemas.microsoft.com/office/drawing/2014/main" id="{891CEC52-292D-AB4D-9EB9-DA954283A4B8}"/>
                      </a:ext>
                    </a:extLst>
                  </p:cNvPr>
                  <p:cNvPicPr/>
                  <p:nvPr/>
                </p:nvPicPr>
                <p:blipFill>
                  <a:blip r:embed="rId109"/>
                  <a:stretch>
                    <a:fillRect/>
                  </a:stretch>
                </p:blipFill>
                <p:spPr>
                  <a:xfrm>
                    <a:off x="7927110" y="4050540"/>
                    <a:ext cx="2300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0" name="Ink 69">
                    <a:extLst>
                      <a:ext uri="{FF2B5EF4-FFF2-40B4-BE49-F238E27FC236}">
                        <a16:creationId xmlns:a16="http://schemas.microsoft.com/office/drawing/2014/main" id="{54BC8483-D7FE-0945-A67D-3635EB3EDF4E}"/>
                      </a:ext>
                    </a:extLst>
                  </p14:cNvPr>
                  <p14:cNvContentPartPr/>
                  <p14:nvPr/>
                </p14:nvContentPartPr>
                <p14:xfrm>
                  <a:off x="7935750" y="4207140"/>
                  <a:ext cx="360" cy="360"/>
                </p14:xfrm>
              </p:contentPart>
            </mc:Choice>
            <mc:Fallback xmlns="">
              <p:pic>
                <p:nvPicPr>
                  <p:cNvPr id="70" name="Ink 69">
                    <a:extLst>
                      <a:ext uri="{FF2B5EF4-FFF2-40B4-BE49-F238E27FC236}">
                        <a16:creationId xmlns:a16="http://schemas.microsoft.com/office/drawing/2014/main" id="{54BC8483-D7FE-0945-A67D-3635EB3EDF4E}"/>
                      </a:ext>
                    </a:extLst>
                  </p:cNvPr>
                  <p:cNvPicPr/>
                  <p:nvPr/>
                </p:nvPicPr>
                <p:blipFill>
                  <a:blip r:embed="rId46"/>
                  <a:stretch>
                    <a:fillRect/>
                  </a:stretch>
                </p:blipFill>
                <p:spPr>
                  <a:xfrm>
                    <a:off x="7872750" y="414414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1">
              <p14:nvContentPartPr>
                <p14:cNvPr id="72" name="Ink 71">
                  <a:extLst>
                    <a:ext uri="{FF2B5EF4-FFF2-40B4-BE49-F238E27FC236}">
                      <a16:creationId xmlns:a16="http://schemas.microsoft.com/office/drawing/2014/main" id="{229DB7E0-A26A-A043-9EE7-1E84A6CD2C3D}"/>
                    </a:ext>
                  </a:extLst>
                </p14:cNvPr>
                <p14:cNvContentPartPr/>
                <p14:nvPr/>
              </p14:nvContentPartPr>
              <p14:xfrm>
                <a:off x="7119990" y="4135500"/>
                <a:ext cx="110880" cy="56160"/>
              </p14:xfrm>
            </p:contentPart>
          </mc:Choice>
          <mc:Fallback xmlns="">
            <p:pic>
              <p:nvPicPr>
                <p:cNvPr id="72" name="Ink 71">
                  <a:extLst>
                    <a:ext uri="{FF2B5EF4-FFF2-40B4-BE49-F238E27FC236}">
                      <a16:creationId xmlns:a16="http://schemas.microsoft.com/office/drawing/2014/main" id="{229DB7E0-A26A-A043-9EE7-1E84A6CD2C3D}"/>
                    </a:ext>
                  </a:extLst>
                </p:cNvPr>
                <p:cNvPicPr/>
                <p:nvPr/>
              </p:nvPicPr>
              <p:blipFill>
                <a:blip r:embed="rId112"/>
                <a:stretch>
                  <a:fillRect/>
                </a:stretch>
              </p:blipFill>
              <p:spPr>
                <a:xfrm>
                  <a:off x="7056990" y="4072500"/>
                  <a:ext cx="2365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3" name="Ink 72">
                  <a:extLst>
                    <a:ext uri="{FF2B5EF4-FFF2-40B4-BE49-F238E27FC236}">
                      <a16:creationId xmlns:a16="http://schemas.microsoft.com/office/drawing/2014/main" id="{56964498-A5E6-624F-8ECE-06FEE7C04E25}"/>
                    </a:ext>
                  </a:extLst>
                </p14:cNvPr>
                <p14:cNvContentPartPr/>
                <p14:nvPr/>
              </p14:nvContentPartPr>
              <p14:xfrm>
                <a:off x="6286230" y="4119660"/>
                <a:ext cx="136800" cy="86760"/>
              </p14:xfrm>
            </p:contentPart>
          </mc:Choice>
          <mc:Fallback xmlns="">
            <p:pic>
              <p:nvPicPr>
                <p:cNvPr id="73" name="Ink 72">
                  <a:extLst>
                    <a:ext uri="{FF2B5EF4-FFF2-40B4-BE49-F238E27FC236}">
                      <a16:creationId xmlns:a16="http://schemas.microsoft.com/office/drawing/2014/main" id="{56964498-A5E6-624F-8ECE-06FEE7C04E25}"/>
                    </a:ext>
                  </a:extLst>
                </p:cNvPr>
                <p:cNvPicPr/>
                <p:nvPr/>
              </p:nvPicPr>
              <p:blipFill>
                <a:blip r:embed="rId114"/>
                <a:stretch>
                  <a:fillRect/>
                </a:stretch>
              </p:blipFill>
              <p:spPr>
                <a:xfrm>
                  <a:off x="6223590" y="4056660"/>
                  <a:ext cx="2624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4" name="Ink 73">
                  <a:extLst>
                    <a:ext uri="{FF2B5EF4-FFF2-40B4-BE49-F238E27FC236}">
                      <a16:creationId xmlns:a16="http://schemas.microsoft.com/office/drawing/2014/main" id="{5C2C839E-6469-2E4F-90C5-3126BBAF7CAE}"/>
                    </a:ext>
                  </a:extLst>
                </p14:cNvPr>
                <p14:cNvContentPartPr/>
                <p14:nvPr/>
              </p14:nvContentPartPr>
              <p14:xfrm>
                <a:off x="5439510" y="4098780"/>
                <a:ext cx="103680" cy="89640"/>
              </p14:xfrm>
            </p:contentPart>
          </mc:Choice>
          <mc:Fallback xmlns="">
            <p:pic>
              <p:nvPicPr>
                <p:cNvPr id="74" name="Ink 73">
                  <a:extLst>
                    <a:ext uri="{FF2B5EF4-FFF2-40B4-BE49-F238E27FC236}">
                      <a16:creationId xmlns:a16="http://schemas.microsoft.com/office/drawing/2014/main" id="{5C2C839E-6469-2E4F-90C5-3126BBAF7CAE}"/>
                    </a:ext>
                  </a:extLst>
                </p:cNvPr>
                <p:cNvPicPr/>
                <p:nvPr/>
              </p:nvPicPr>
              <p:blipFill>
                <a:blip r:embed="rId116"/>
                <a:stretch>
                  <a:fillRect/>
                </a:stretch>
              </p:blipFill>
              <p:spPr>
                <a:xfrm>
                  <a:off x="5376510" y="4035780"/>
                  <a:ext cx="229320" cy="215280"/>
                </a:xfrm>
                <a:prstGeom prst="rect">
                  <a:avLst/>
                </a:prstGeom>
              </p:spPr>
            </p:pic>
          </mc:Fallback>
        </mc:AlternateContent>
        <p:grpSp>
          <p:nvGrpSpPr>
            <p:cNvPr id="77" name="Group 76">
              <a:extLst>
                <a:ext uri="{FF2B5EF4-FFF2-40B4-BE49-F238E27FC236}">
                  <a16:creationId xmlns:a16="http://schemas.microsoft.com/office/drawing/2014/main" id="{EC6BDD57-5407-E741-9A45-F405942E385B}"/>
                </a:ext>
              </a:extLst>
            </p:cNvPr>
            <p:cNvGrpSpPr/>
            <p:nvPr/>
          </p:nvGrpSpPr>
          <p:grpSpPr>
            <a:xfrm>
              <a:off x="5352390" y="3755340"/>
              <a:ext cx="242280" cy="87840"/>
              <a:chOff x="5352390" y="3755340"/>
              <a:chExt cx="242280" cy="87840"/>
            </a:xfrm>
          </p:grpSpPr>
          <mc:AlternateContent xmlns:mc="http://schemas.openxmlformats.org/markup-compatibility/2006" xmlns:p14="http://schemas.microsoft.com/office/powerpoint/2010/main">
            <mc:Choice Requires="p14">
              <p:contentPart p14:bwMode="auto" r:id="rId117">
                <p14:nvContentPartPr>
                  <p14:cNvPr id="75" name="Ink 74">
                    <a:extLst>
                      <a:ext uri="{FF2B5EF4-FFF2-40B4-BE49-F238E27FC236}">
                        <a16:creationId xmlns:a16="http://schemas.microsoft.com/office/drawing/2014/main" id="{A62573C6-7EEB-1B4F-A826-1DC637D90F64}"/>
                      </a:ext>
                    </a:extLst>
                  </p14:cNvPr>
                  <p14:cNvContentPartPr/>
                  <p14:nvPr/>
                </p14:nvContentPartPr>
                <p14:xfrm>
                  <a:off x="5453910" y="3755340"/>
                  <a:ext cx="140760" cy="84960"/>
                </p14:xfrm>
              </p:contentPart>
            </mc:Choice>
            <mc:Fallback xmlns="">
              <p:pic>
                <p:nvPicPr>
                  <p:cNvPr id="75" name="Ink 74">
                    <a:extLst>
                      <a:ext uri="{FF2B5EF4-FFF2-40B4-BE49-F238E27FC236}">
                        <a16:creationId xmlns:a16="http://schemas.microsoft.com/office/drawing/2014/main" id="{A62573C6-7EEB-1B4F-A826-1DC637D90F64}"/>
                      </a:ext>
                    </a:extLst>
                  </p:cNvPr>
                  <p:cNvPicPr/>
                  <p:nvPr/>
                </p:nvPicPr>
                <p:blipFill>
                  <a:blip r:embed="rId118"/>
                  <a:stretch>
                    <a:fillRect/>
                  </a:stretch>
                </p:blipFill>
                <p:spPr>
                  <a:xfrm>
                    <a:off x="5390910" y="3692340"/>
                    <a:ext cx="2664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6" name="Ink 75">
                    <a:extLst>
                      <a:ext uri="{FF2B5EF4-FFF2-40B4-BE49-F238E27FC236}">
                        <a16:creationId xmlns:a16="http://schemas.microsoft.com/office/drawing/2014/main" id="{37980BA8-758A-7541-B18D-5B1331340409}"/>
                      </a:ext>
                    </a:extLst>
                  </p14:cNvPr>
                  <p14:cNvContentPartPr/>
                  <p14:nvPr/>
                </p14:nvContentPartPr>
                <p14:xfrm>
                  <a:off x="5352390" y="3842820"/>
                  <a:ext cx="360" cy="360"/>
                </p14:xfrm>
              </p:contentPart>
            </mc:Choice>
            <mc:Fallback xmlns="">
              <p:pic>
                <p:nvPicPr>
                  <p:cNvPr id="76" name="Ink 75">
                    <a:extLst>
                      <a:ext uri="{FF2B5EF4-FFF2-40B4-BE49-F238E27FC236}">
                        <a16:creationId xmlns:a16="http://schemas.microsoft.com/office/drawing/2014/main" id="{37980BA8-758A-7541-B18D-5B1331340409}"/>
                      </a:ext>
                    </a:extLst>
                  </p:cNvPr>
                  <p:cNvPicPr/>
                  <p:nvPr/>
                </p:nvPicPr>
                <p:blipFill>
                  <a:blip r:embed="rId46"/>
                  <a:stretch>
                    <a:fillRect/>
                  </a:stretch>
                </p:blipFill>
                <p:spPr>
                  <a:xfrm>
                    <a:off x="5289390" y="377982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78" name="Ink 77">
                  <a:extLst>
                    <a:ext uri="{FF2B5EF4-FFF2-40B4-BE49-F238E27FC236}">
                      <a16:creationId xmlns:a16="http://schemas.microsoft.com/office/drawing/2014/main" id="{FA85634B-C7B0-6946-86BB-7D9A9E095B00}"/>
                    </a:ext>
                  </a:extLst>
                </p14:cNvPr>
                <p14:cNvContentPartPr/>
                <p14:nvPr/>
              </p14:nvContentPartPr>
              <p14:xfrm>
                <a:off x="5409630" y="4460220"/>
                <a:ext cx="118800" cy="86040"/>
              </p14:xfrm>
            </p:contentPart>
          </mc:Choice>
          <mc:Fallback xmlns="">
            <p:pic>
              <p:nvPicPr>
                <p:cNvPr id="78" name="Ink 77">
                  <a:extLst>
                    <a:ext uri="{FF2B5EF4-FFF2-40B4-BE49-F238E27FC236}">
                      <a16:creationId xmlns:a16="http://schemas.microsoft.com/office/drawing/2014/main" id="{FA85634B-C7B0-6946-86BB-7D9A9E095B00}"/>
                    </a:ext>
                  </a:extLst>
                </p:cNvPr>
                <p:cNvPicPr/>
                <p:nvPr/>
              </p:nvPicPr>
              <p:blipFill>
                <a:blip r:embed="rId121"/>
                <a:stretch>
                  <a:fillRect/>
                </a:stretch>
              </p:blipFill>
              <p:spPr>
                <a:xfrm>
                  <a:off x="5346990" y="4397220"/>
                  <a:ext cx="244440" cy="211680"/>
                </a:xfrm>
                <a:prstGeom prst="rect">
                  <a:avLst/>
                </a:prstGeom>
              </p:spPr>
            </p:pic>
          </mc:Fallback>
        </mc:AlternateContent>
        <p:grpSp>
          <p:nvGrpSpPr>
            <p:cNvPr id="81" name="Group 80">
              <a:extLst>
                <a:ext uri="{FF2B5EF4-FFF2-40B4-BE49-F238E27FC236}">
                  <a16:creationId xmlns:a16="http://schemas.microsoft.com/office/drawing/2014/main" id="{412340AC-1C8D-5541-8103-2C483E6DFABF}"/>
                </a:ext>
              </a:extLst>
            </p:cNvPr>
            <p:cNvGrpSpPr/>
            <p:nvPr/>
          </p:nvGrpSpPr>
          <p:grpSpPr>
            <a:xfrm>
              <a:off x="6251670" y="4459140"/>
              <a:ext cx="67320" cy="108360"/>
              <a:chOff x="6251670" y="4459140"/>
              <a:chExt cx="67320" cy="108360"/>
            </a:xfrm>
          </p:grpSpPr>
          <mc:AlternateContent xmlns:mc="http://schemas.openxmlformats.org/markup-compatibility/2006" xmlns:p14="http://schemas.microsoft.com/office/powerpoint/2010/main">
            <mc:Choice Requires="p14">
              <p:contentPart p14:bwMode="auto" r:id="rId122">
                <p14:nvContentPartPr>
                  <p14:cNvPr id="79" name="Ink 78">
                    <a:extLst>
                      <a:ext uri="{FF2B5EF4-FFF2-40B4-BE49-F238E27FC236}">
                        <a16:creationId xmlns:a16="http://schemas.microsoft.com/office/drawing/2014/main" id="{1B10EF25-D341-C24D-B556-03E4EAB3C5D9}"/>
                      </a:ext>
                    </a:extLst>
                  </p14:cNvPr>
                  <p14:cNvContentPartPr/>
                  <p14:nvPr/>
                </p14:nvContentPartPr>
                <p14:xfrm>
                  <a:off x="6293790" y="4459140"/>
                  <a:ext cx="25200" cy="94320"/>
                </p14:xfrm>
              </p:contentPart>
            </mc:Choice>
            <mc:Fallback xmlns="">
              <p:pic>
                <p:nvPicPr>
                  <p:cNvPr id="79" name="Ink 78">
                    <a:extLst>
                      <a:ext uri="{FF2B5EF4-FFF2-40B4-BE49-F238E27FC236}">
                        <a16:creationId xmlns:a16="http://schemas.microsoft.com/office/drawing/2014/main" id="{1B10EF25-D341-C24D-B556-03E4EAB3C5D9}"/>
                      </a:ext>
                    </a:extLst>
                  </p:cNvPr>
                  <p:cNvPicPr/>
                  <p:nvPr/>
                </p:nvPicPr>
                <p:blipFill>
                  <a:blip r:embed="rId123"/>
                  <a:stretch>
                    <a:fillRect/>
                  </a:stretch>
                </p:blipFill>
                <p:spPr>
                  <a:xfrm>
                    <a:off x="6231150" y="4396140"/>
                    <a:ext cx="1508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0" name="Ink 79">
                    <a:extLst>
                      <a:ext uri="{FF2B5EF4-FFF2-40B4-BE49-F238E27FC236}">
                        <a16:creationId xmlns:a16="http://schemas.microsoft.com/office/drawing/2014/main" id="{91E2F7A1-D8D9-BE48-B60A-D95A8ACC9E0C}"/>
                      </a:ext>
                    </a:extLst>
                  </p14:cNvPr>
                  <p14:cNvContentPartPr/>
                  <p14:nvPr/>
                </p14:nvContentPartPr>
                <p14:xfrm>
                  <a:off x="6251670" y="4567140"/>
                  <a:ext cx="360" cy="360"/>
                </p14:xfrm>
              </p:contentPart>
            </mc:Choice>
            <mc:Fallback xmlns="">
              <p:pic>
                <p:nvPicPr>
                  <p:cNvPr id="80" name="Ink 79">
                    <a:extLst>
                      <a:ext uri="{FF2B5EF4-FFF2-40B4-BE49-F238E27FC236}">
                        <a16:creationId xmlns:a16="http://schemas.microsoft.com/office/drawing/2014/main" id="{91E2F7A1-D8D9-BE48-B60A-D95A8ACC9E0C}"/>
                      </a:ext>
                    </a:extLst>
                  </p:cNvPr>
                  <p:cNvPicPr/>
                  <p:nvPr/>
                </p:nvPicPr>
                <p:blipFill>
                  <a:blip r:embed="rId46"/>
                  <a:stretch>
                    <a:fillRect/>
                  </a:stretch>
                </p:blipFill>
                <p:spPr>
                  <a:xfrm>
                    <a:off x="6188670" y="450450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5">
              <p14:nvContentPartPr>
                <p14:cNvPr id="82" name="Ink 81">
                  <a:extLst>
                    <a:ext uri="{FF2B5EF4-FFF2-40B4-BE49-F238E27FC236}">
                      <a16:creationId xmlns:a16="http://schemas.microsoft.com/office/drawing/2014/main" id="{CD8E20BD-E9A0-304A-87AE-2E8C2372B70B}"/>
                    </a:ext>
                  </a:extLst>
                </p14:cNvPr>
                <p14:cNvContentPartPr/>
                <p14:nvPr/>
              </p14:nvContentPartPr>
              <p14:xfrm>
                <a:off x="6244830" y="4823460"/>
                <a:ext cx="112320" cy="91800"/>
              </p14:xfrm>
            </p:contentPart>
          </mc:Choice>
          <mc:Fallback xmlns="">
            <p:pic>
              <p:nvPicPr>
                <p:cNvPr id="82" name="Ink 81">
                  <a:extLst>
                    <a:ext uri="{FF2B5EF4-FFF2-40B4-BE49-F238E27FC236}">
                      <a16:creationId xmlns:a16="http://schemas.microsoft.com/office/drawing/2014/main" id="{CD8E20BD-E9A0-304A-87AE-2E8C2372B70B}"/>
                    </a:ext>
                  </a:extLst>
                </p:cNvPr>
                <p:cNvPicPr/>
                <p:nvPr/>
              </p:nvPicPr>
              <p:blipFill>
                <a:blip r:embed="rId126"/>
                <a:stretch>
                  <a:fillRect/>
                </a:stretch>
              </p:blipFill>
              <p:spPr>
                <a:xfrm>
                  <a:off x="6182190" y="4760820"/>
                  <a:ext cx="2379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3" name="Ink 82">
                  <a:extLst>
                    <a:ext uri="{FF2B5EF4-FFF2-40B4-BE49-F238E27FC236}">
                      <a16:creationId xmlns:a16="http://schemas.microsoft.com/office/drawing/2014/main" id="{BDCDB4B4-68D8-FA4F-8127-308A7AE06EB7}"/>
                    </a:ext>
                  </a:extLst>
                </p14:cNvPr>
                <p14:cNvContentPartPr/>
                <p14:nvPr/>
              </p14:nvContentPartPr>
              <p14:xfrm>
                <a:off x="7113150" y="4840380"/>
                <a:ext cx="119520" cy="86400"/>
              </p14:xfrm>
            </p:contentPart>
          </mc:Choice>
          <mc:Fallback xmlns="">
            <p:pic>
              <p:nvPicPr>
                <p:cNvPr id="83" name="Ink 82">
                  <a:extLst>
                    <a:ext uri="{FF2B5EF4-FFF2-40B4-BE49-F238E27FC236}">
                      <a16:creationId xmlns:a16="http://schemas.microsoft.com/office/drawing/2014/main" id="{BDCDB4B4-68D8-FA4F-8127-308A7AE06EB7}"/>
                    </a:ext>
                  </a:extLst>
                </p:cNvPr>
                <p:cNvPicPr/>
                <p:nvPr/>
              </p:nvPicPr>
              <p:blipFill>
                <a:blip r:embed="rId128"/>
                <a:stretch>
                  <a:fillRect/>
                </a:stretch>
              </p:blipFill>
              <p:spPr>
                <a:xfrm>
                  <a:off x="7050510" y="4777740"/>
                  <a:ext cx="2451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4" name="Ink 83">
                  <a:extLst>
                    <a:ext uri="{FF2B5EF4-FFF2-40B4-BE49-F238E27FC236}">
                      <a16:creationId xmlns:a16="http://schemas.microsoft.com/office/drawing/2014/main" id="{A6120576-F968-3340-BC5E-E420CB80C31C}"/>
                    </a:ext>
                  </a:extLst>
                </p14:cNvPr>
                <p14:cNvContentPartPr/>
                <p14:nvPr/>
              </p14:nvContentPartPr>
              <p14:xfrm>
                <a:off x="7110270" y="4486500"/>
                <a:ext cx="141480" cy="72360"/>
              </p14:xfrm>
            </p:contentPart>
          </mc:Choice>
          <mc:Fallback xmlns="">
            <p:pic>
              <p:nvPicPr>
                <p:cNvPr id="84" name="Ink 83">
                  <a:extLst>
                    <a:ext uri="{FF2B5EF4-FFF2-40B4-BE49-F238E27FC236}">
                      <a16:creationId xmlns:a16="http://schemas.microsoft.com/office/drawing/2014/main" id="{A6120576-F968-3340-BC5E-E420CB80C31C}"/>
                    </a:ext>
                  </a:extLst>
                </p:cNvPr>
                <p:cNvPicPr/>
                <p:nvPr/>
              </p:nvPicPr>
              <p:blipFill>
                <a:blip r:embed="rId130"/>
                <a:stretch>
                  <a:fillRect/>
                </a:stretch>
              </p:blipFill>
              <p:spPr>
                <a:xfrm>
                  <a:off x="7047270" y="4423860"/>
                  <a:ext cx="2671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5" name="Ink 84">
                  <a:extLst>
                    <a:ext uri="{FF2B5EF4-FFF2-40B4-BE49-F238E27FC236}">
                      <a16:creationId xmlns:a16="http://schemas.microsoft.com/office/drawing/2014/main" id="{5B1F9BD3-CC1A-0E45-8215-CE60B8E418F1}"/>
                    </a:ext>
                  </a:extLst>
                </p14:cNvPr>
                <p14:cNvContentPartPr/>
                <p14:nvPr/>
              </p14:nvContentPartPr>
              <p14:xfrm>
                <a:off x="7992270" y="4480740"/>
                <a:ext cx="77040" cy="67680"/>
              </p14:xfrm>
            </p:contentPart>
          </mc:Choice>
          <mc:Fallback xmlns="">
            <p:pic>
              <p:nvPicPr>
                <p:cNvPr id="85" name="Ink 84">
                  <a:extLst>
                    <a:ext uri="{FF2B5EF4-FFF2-40B4-BE49-F238E27FC236}">
                      <a16:creationId xmlns:a16="http://schemas.microsoft.com/office/drawing/2014/main" id="{5B1F9BD3-CC1A-0E45-8215-CE60B8E418F1}"/>
                    </a:ext>
                  </a:extLst>
                </p:cNvPr>
                <p:cNvPicPr/>
                <p:nvPr/>
              </p:nvPicPr>
              <p:blipFill>
                <a:blip r:embed="rId132"/>
                <a:stretch>
                  <a:fillRect/>
                </a:stretch>
              </p:blipFill>
              <p:spPr>
                <a:xfrm>
                  <a:off x="7929630" y="4417740"/>
                  <a:ext cx="2026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6" name="Ink 85">
                  <a:extLst>
                    <a:ext uri="{FF2B5EF4-FFF2-40B4-BE49-F238E27FC236}">
                      <a16:creationId xmlns:a16="http://schemas.microsoft.com/office/drawing/2014/main" id="{F1586AA0-AB8B-9841-8D27-3E39CB171CD1}"/>
                    </a:ext>
                  </a:extLst>
                </p14:cNvPr>
                <p14:cNvContentPartPr/>
                <p14:nvPr/>
              </p14:nvContentPartPr>
              <p14:xfrm>
                <a:off x="8822790" y="4496220"/>
                <a:ext cx="79920" cy="59400"/>
              </p14:xfrm>
            </p:contentPart>
          </mc:Choice>
          <mc:Fallback xmlns="">
            <p:pic>
              <p:nvPicPr>
                <p:cNvPr id="86" name="Ink 85">
                  <a:extLst>
                    <a:ext uri="{FF2B5EF4-FFF2-40B4-BE49-F238E27FC236}">
                      <a16:creationId xmlns:a16="http://schemas.microsoft.com/office/drawing/2014/main" id="{F1586AA0-AB8B-9841-8D27-3E39CB171CD1}"/>
                    </a:ext>
                  </a:extLst>
                </p:cNvPr>
                <p:cNvPicPr/>
                <p:nvPr/>
              </p:nvPicPr>
              <p:blipFill>
                <a:blip r:embed="rId134"/>
                <a:stretch>
                  <a:fillRect/>
                </a:stretch>
              </p:blipFill>
              <p:spPr>
                <a:xfrm>
                  <a:off x="8759790" y="4433580"/>
                  <a:ext cx="2055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7" name="Ink 86">
                  <a:extLst>
                    <a:ext uri="{FF2B5EF4-FFF2-40B4-BE49-F238E27FC236}">
                      <a16:creationId xmlns:a16="http://schemas.microsoft.com/office/drawing/2014/main" id="{5E34A95F-E201-ED4D-BCD6-7FD9A7F167C5}"/>
                    </a:ext>
                  </a:extLst>
                </p14:cNvPr>
                <p14:cNvContentPartPr/>
                <p14:nvPr/>
              </p14:nvContentPartPr>
              <p14:xfrm>
                <a:off x="7963830" y="4840740"/>
                <a:ext cx="87120" cy="90720"/>
              </p14:xfrm>
            </p:contentPart>
          </mc:Choice>
          <mc:Fallback xmlns="">
            <p:pic>
              <p:nvPicPr>
                <p:cNvPr id="87" name="Ink 86">
                  <a:extLst>
                    <a:ext uri="{FF2B5EF4-FFF2-40B4-BE49-F238E27FC236}">
                      <a16:creationId xmlns:a16="http://schemas.microsoft.com/office/drawing/2014/main" id="{5E34A95F-E201-ED4D-BCD6-7FD9A7F167C5}"/>
                    </a:ext>
                  </a:extLst>
                </p:cNvPr>
                <p:cNvPicPr/>
                <p:nvPr/>
              </p:nvPicPr>
              <p:blipFill>
                <a:blip r:embed="rId136"/>
                <a:stretch>
                  <a:fillRect/>
                </a:stretch>
              </p:blipFill>
              <p:spPr>
                <a:xfrm>
                  <a:off x="7901190" y="4778100"/>
                  <a:ext cx="2127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8" name="Ink 87">
                  <a:extLst>
                    <a:ext uri="{FF2B5EF4-FFF2-40B4-BE49-F238E27FC236}">
                      <a16:creationId xmlns:a16="http://schemas.microsoft.com/office/drawing/2014/main" id="{BA102F3C-BEAA-8247-B258-B8CB259A19EF}"/>
                    </a:ext>
                  </a:extLst>
                </p14:cNvPr>
                <p14:cNvContentPartPr/>
                <p14:nvPr/>
              </p14:nvContentPartPr>
              <p14:xfrm>
                <a:off x="7953390" y="5517900"/>
                <a:ext cx="106920" cy="95760"/>
              </p14:xfrm>
            </p:contentPart>
          </mc:Choice>
          <mc:Fallback xmlns="">
            <p:pic>
              <p:nvPicPr>
                <p:cNvPr id="88" name="Ink 87">
                  <a:extLst>
                    <a:ext uri="{FF2B5EF4-FFF2-40B4-BE49-F238E27FC236}">
                      <a16:creationId xmlns:a16="http://schemas.microsoft.com/office/drawing/2014/main" id="{BA102F3C-BEAA-8247-B258-B8CB259A19EF}"/>
                    </a:ext>
                  </a:extLst>
                </p:cNvPr>
                <p:cNvPicPr/>
                <p:nvPr/>
              </p:nvPicPr>
              <p:blipFill>
                <a:blip r:embed="rId138"/>
                <a:stretch>
                  <a:fillRect/>
                </a:stretch>
              </p:blipFill>
              <p:spPr>
                <a:xfrm>
                  <a:off x="7890390" y="5455260"/>
                  <a:ext cx="232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9" name="Ink 88">
                  <a:extLst>
                    <a:ext uri="{FF2B5EF4-FFF2-40B4-BE49-F238E27FC236}">
                      <a16:creationId xmlns:a16="http://schemas.microsoft.com/office/drawing/2014/main" id="{1680FFA7-9484-ED41-99C9-876BB56B8CD9}"/>
                    </a:ext>
                  </a:extLst>
                </p14:cNvPr>
                <p14:cNvContentPartPr/>
                <p14:nvPr/>
              </p14:nvContentPartPr>
              <p14:xfrm>
                <a:off x="7988310" y="5282460"/>
                <a:ext cx="360" cy="360"/>
              </p14:xfrm>
            </p:contentPart>
          </mc:Choice>
          <mc:Fallback xmlns="">
            <p:pic>
              <p:nvPicPr>
                <p:cNvPr id="89" name="Ink 88">
                  <a:extLst>
                    <a:ext uri="{FF2B5EF4-FFF2-40B4-BE49-F238E27FC236}">
                      <a16:creationId xmlns:a16="http://schemas.microsoft.com/office/drawing/2014/main" id="{1680FFA7-9484-ED41-99C9-876BB56B8CD9}"/>
                    </a:ext>
                  </a:extLst>
                </p:cNvPr>
                <p:cNvPicPr/>
                <p:nvPr/>
              </p:nvPicPr>
              <p:blipFill>
                <a:blip r:embed="rId46"/>
                <a:stretch>
                  <a:fillRect/>
                </a:stretch>
              </p:blipFill>
              <p:spPr>
                <a:xfrm>
                  <a:off x="7925670" y="52194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0" name="Ink 89">
                  <a:extLst>
                    <a:ext uri="{FF2B5EF4-FFF2-40B4-BE49-F238E27FC236}">
                      <a16:creationId xmlns:a16="http://schemas.microsoft.com/office/drawing/2014/main" id="{E558C306-70E9-5946-89AD-BCA11F0091E3}"/>
                    </a:ext>
                  </a:extLst>
                </p14:cNvPr>
                <p14:cNvContentPartPr/>
                <p14:nvPr/>
              </p14:nvContentPartPr>
              <p14:xfrm>
                <a:off x="7055190" y="5569740"/>
                <a:ext cx="342360" cy="55080"/>
              </p14:xfrm>
            </p:contentPart>
          </mc:Choice>
          <mc:Fallback xmlns="">
            <p:pic>
              <p:nvPicPr>
                <p:cNvPr id="90" name="Ink 89">
                  <a:extLst>
                    <a:ext uri="{FF2B5EF4-FFF2-40B4-BE49-F238E27FC236}">
                      <a16:creationId xmlns:a16="http://schemas.microsoft.com/office/drawing/2014/main" id="{E558C306-70E9-5946-89AD-BCA11F0091E3}"/>
                    </a:ext>
                  </a:extLst>
                </p:cNvPr>
                <p:cNvPicPr/>
                <p:nvPr/>
              </p:nvPicPr>
              <p:blipFill>
                <a:blip r:embed="rId141"/>
                <a:stretch>
                  <a:fillRect/>
                </a:stretch>
              </p:blipFill>
              <p:spPr>
                <a:xfrm>
                  <a:off x="6992190" y="5507100"/>
                  <a:ext cx="4680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1" name="Ink 90">
                  <a:extLst>
                    <a:ext uri="{FF2B5EF4-FFF2-40B4-BE49-F238E27FC236}">
                      <a16:creationId xmlns:a16="http://schemas.microsoft.com/office/drawing/2014/main" id="{ACACC211-7DD5-A449-9DBF-6EB31CD17E27}"/>
                    </a:ext>
                  </a:extLst>
                </p14:cNvPr>
                <p14:cNvContentPartPr/>
                <p14:nvPr/>
              </p14:nvContentPartPr>
              <p14:xfrm>
                <a:off x="6257430" y="5545260"/>
                <a:ext cx="117360" cy="96840"/>
              </p14:xfrm>
            </p:contentPart>
          </mc:Choice>
          <mc:Fallback xmlns="">
            <p:pic>
              <p:nvPicPr>
                <p:cNvPr id="91" name="Ink 90">
                  <a:extLst>
                    <a:ext uri="{FF2B5EF4-FFF2-40B4-BE49-F238E27FC236}">
                      <a16:creationId xmlns:a16="http://schemas.microsoft.com/office/drawing/2014/main" id="{ACACC211-7DD5-A449-9DBF-6EB31CD17E27}"/>
                    </a:ext>
                  </a:extLst>
                </p:cNvPr>
                <p:cNvPicPr/>
                <p:nvPr/>
              </p:nvPicPr>
              <p:blipFill>
                <a:blip r:embed="rId143"/>
                <a:stretch>
                  <a:fillRect/>
                </a:stretch>
              </p:blipFill>
              <p:spPr>
                <a:xfrm>
                  <a:off x="6194430" y="5482260"/>
                  <a:ext cx="243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2" name="Ink 91">
                  <a:extLst>
                    <a:ext uri="{FF2B5EF4-FFF2-40B4-BE49-F238E27FC236}">
                      <a16:creationId xmlns:a16="http://schemas.microsoft.com/office/drawing/2014/main" id="{BF1994DE-34FC-4449-8D27-67CB67C93F0A}"/>
                    </a:ext>
                  </a:extLst>
                </p14:cNvPr>
                <p14:cNvContentPartPr/>
                <p14:nvPr/>
              </p14:nvContentPartPr>
              <p14:xfrm>
                <a:off x="5426910" y="5565060"/>
                <a:ext cx="120600" cy="46440"/>
              </p14:xfrm>
            </p:contentPart>
          </mc:Choice>
          <mc:Fallback xmlns="">
            <p:pic>
              <p:nvPicPr>
                <p:cNvPr id="92" name="Ink 91">
                  <a:extLst>
                    <a:ext uri="{FF2B5EF4-FFF2-40B4-BE49-F238E27FC236}">
                      <a16:creationId xmlns:a16="http://schemas.microsoft.com/office/drawing/2014/main" id="{BF1994DE-34FC-4449-8D27-67CB67C93F0A}"/>
                    </a:ext>
                  </a:extLst>
                </p:cNvPr>
                <p:cNvPicPr/>
                <p:nvPr/>
              </p:nvPicPr>
              <p:blipFill>
                <a:blip r:embed="rId145"/>
                <a:stretch>
                  <a:fillRect/>
                </a:stretch>
              </p:blipFill>
              <p:spPr>
                <a:xfrm>
                  <a:off x="5363910" y="5502420"/>
                  <a:ext cx="2462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3" name="Ink 92">
                  <a:extLst>
                    <a:ext uri="{FF2B5EF4-FFF2-40B4-BE49-F238E27FC236}">
                      <a16:creationId xmlns:a16="http://schemas.microsoft.com/office/drawing/2014/main" id="{6B3C8AD7-58F9-A744-9713-36221FCE20C2}"/>
                    </a:ext>
                  </a:extLst>
                </p14:cNvPr>
                <p14:cNvContentPartPr/>
                <p14:nvPr/>
              </p14:nvContentPartPr>
              <p14:xfrm>
                <a:off x="7969950" y="2387700"/>
                <a:ext cx="104400" cy="82440"/>
              </p14:xfrm>
            </p:contentPart>
          </mc:Choice>
          <mc:Fallback xmlns="">
            <p:pic>
              <p:nvPicPr>
                <p:cNvPr id="93" name="Ink 92">
                  <a:extLst>
                    <a:ext uri="{FF2B5EF4-FFF2-40B4-BE49-F238E27FC236}">
                      <a16:creationId xmlns:a16="http://schemas.microsoft.com/office/drawing/2014/main" id="{6B3C8AD7-58F9-A744-9713-36221FCE20C2}"/>
                    </a:ext>
                  </a:extLst>
                </p:cNvPr>
                <p:cNvPicPr/>
                <p:nvPr/>
              </p:nvPicPr>
              <p:blipFill>
                <a:blip r:embed="rId147"/>
                <a:stretch>
                  <a:fillRect/>
                </a:stretch>
              </p:blipFill>
              <p:spPr>
                <a:xfrm>
                  <a:off x="7906950" y="2324700"/>
                  <a:ext cx="2300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4" name="Ink 93">
                  <a:extLst>
                    <a:ext uri="{FF2B5EF4-FFF2-40B4-BE49-F238E27FC236}">
                      <a16:creationId xmlns:a16="http://schemas.microsoft.com/office/drawing/2014/main" id="{F65250FB-8970-674A-A886-AB0E47C68A68}"/>
                    </a:ext>
                  </a:extLst>
                </p14:cNvPr>
                <p14:cNvContentPartPr/>
                <p14:nvPr/>
              </p14:nvContentPartPr>
              <p14:xfrm>
                <a:off x="7978590" y="2705580"/>
                <a:ext cx="87120" cy="111600"/>
              </p14:xfrm>
            </p:contentPart>
          </mc:Choice>
          <mc:Fallback xmlns="">
            <p:pic>
              <p:nvPicPr>
                <p:cNvPr id="94" name="Ink 93">
                  <a:extLst>
                    <a:ext uri="{FF2B5EF4-FFF2-40B4-BE49-F238E27FC236}">
                      <a16:creationId xmlns:a16="http://schemas.microsoft.com/office/drawing/2014/main" id="{F65250FB-8970-674A-A886-AB0E47C68A68}"/>
                    </a:ext>
                  </a:extLst>
                </p:cNvPr>
                <p:cNvPicPr/>
                <p:nvPr/>
              </p:nvPicPr>
              <p:blipFill>
                <a:blip r:embed="rId149"/>
                <a:stretch>
                  <a:fillRect/>
                </a:stretch>
              </p:blipFill>
              <p:spPr>
                <a:xfrm>
                  <a:off x="7915950" y="2642940"/>
                  <a:ext cx="2127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5" name="Ink 94">
                  <a:extLst>
                    <a:ext uri="{FF2B5EF4-FFF2-40B4-BE49-F238E27FC236}">
                      <a16:creationId xmlns:a16="http://schemas.microsoft.com/office/drawing/2014/main" id="{AF68D9DB-82EB-D943-B9C1-225AAC6458BB}"/>
                    </a:ext>
                  </a:extLst>
                </p14:cNvPr>
                <p14:cNvContentPartPr/>
                <p14:nvPr/>
              </p14:nvContentPartPr>
              <p14:xfrm>
                <a:off x="8821350" y="2701620"/>
                <a:ext cx="72360" cy="76680"/>
              </p14:xfrm>
            </p:contentPart>
          </mc:Choice>
          <mc:Fallback xmlns="">
            <p:pic>
              <p:nvPicPr>
                <p:cNvPr id="95" name="Ink 94">
                  <a:extLst>
                    <a:ext uri="{FF2B5EF4-FFF2-40B4-BE49-F238E27FC236}">
                      <a16:creationId xmlns:a16="http://schemas.microsoft.com/office/drawing/2014/main" id="{AF68D9DB-82EB-D943-B9C1-225AAC6458BB}"/>
                    </a:ext>
                  </a:extLst>
                </p:cNvPr>
                <p:cNvPicPr/>
                <p:nvPr/>
              </p:nvPicPr>
              <p:blipFill>
                <a:blip r:embed="rId151"/>
                <a:stretch>
                  <a:fillRect/>
                </a:stretch>
              </p:blipFill>
              <p:spPr>
                <a:xfrm>
                  <a:off x="8758350" y="2638980"/>
                  <a:ext cx="1980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6" name="Ink 95">
                  <a:extLst>
                    <a:ext uri="{FF2B5EF4-FFF2-40B4-BE49-F238E27FC236}">
                      <a16:creationId xmlns:a16="http://schemas.microsoft.com/office/drawing/2014/main" id="{5A05D794-3B89-314E-B2CD-A9B3867D5676}"/>
                    </a:ext>
                  </a:extLst>
                </p14:cNvPr>
                <p14:cNvContentPartPr/>
                <p14:nvPr/>
              </p14:nvContentPartPr>
              <p14:xfrm>
                <a:off x="8818830" y="3051900"/>
                <a:ext cx="119880" cy="79920"/>
              </p14:xfrm>
            </p:contentPart>
          </mc:Choice>
          <mc:Fallback xmlns="">
            <p:pic>
              <p:nvPicPr>
                <p:cNvPr id="96" name="Ink 95">
                  <a:extLst>
                    <a:ext uri="{FF2B5EF4-FFF2-40B4-BE49-F238E27FC236}">
                      <a16:creationId xmlns:a16="http://schemas.microsoft.com/office/drawing/2014/main" id="{5A05D794-3B89-314E-B2CD-A9B3867D5676}"/>
                    </a:ext>
                  </a:extLst>
                </p:cNvPr>
                <p:cNvPicPr/>
                <p:nvPr/>
              </p:nvPicPr>
              <p:blipFill>
                <a:blip r:embed="rId153"/>
                <a:stretch>
                  <a:fillRect/>
                </a:stretch>
              </p:blipFill>
              <p:spPr>
                <a:xfrm>
                  <a:off x="8755830" y="2989260"/>
                  <a:ext cx="2455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7" name="Ink 96">
                  <a:extLst>
                    <a:ext uri="{FF2B5EF4-FFF2-40B4-BE49-F238E27FC236}">
                      <a16:creationId xmlns:a16="http://schemas.microsoft.com/office/drawing/2014/main" id="{C2E75260-F16C-5A4D-B4CB-ACD8924262CC}"/>
                    </a:ext>
                  </a:extLst>
                </p14:cNvPr>
                <p14:cNvContentPartPr/>
                <p14:nvPr/>
              </p14:nvContentPartPr>
              <p14:xfrm>
                <a:off x="8818110" y="3414060"/>
                <a:ext cx="94680" cy="74520"/>
              </p14:xfrm>
            </p:contentPart>
          </mc:Choice>
          <mc:Fallback xmlns="">
            <p:pic>
              <p:nvPicPr>
                <p:cNvPr id="97" name="Ink 96">
                  <a:extLst>
                    <a:ext uri="{FF2B5EF4-FFF2-40B4-BE49-F238E27FC236}">
                      <a16:creationId xmlns:a16="http://schemas.microsoft.com/office/drawing/2014/main" id="{C2E75260-F16C-5A4D-B4CB-ACD8924262CC}"/>
                    </a:ext>
                  </a:extLst>
                </p:cNvPr>
                <p:cNvPicPr/>
                <p:nvPr/>
              </p:nvPicPr>
              <p:blipFill>
                <a:blip r:embed="rId155"/>
                <a:stretch>
                  <a:fillRect/>
                </a:stretch>
              </p:blipFill>
              <p:spPr>
                <a:xfrm>
                  <a:off x="8755110" y="3351060"/>
                  <a:ext cx="2203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8" name="Ink 97">
                  <a:extLst>
                    <a:ext uri="{FF2B5EF4-FFF2-40B4-BE49-F238E27FC236}">
                      <a16:creationId xmlns:a16="http://schemas.microsoft.com/office/drawing/2014/main" id="{A002C72C-5E7C-EE4E-8F9E-1592920A3DE5}"/>
                    </a:ext>
                  </a:extLst>
                </p14:cNvPr>
                <p14:cNvContentPartPr/>
                <p14:nvPr/>
              </p14:nvContentPartPr>
              <p14:xfrm>
                <a:off x="8814870" y="3761460"/>
                <a:ext cx="94680" cy="75960"/>
              </p14:xfrm>
            </p:contentPart>
          </mc:Choice>
          <mc:Fallback xmlns="">
            <p:pic>
              <p:nvPicPr>
                <p:cNvPr id="98" name="Ink 97">
                  <a:extLst>
                    <a:ext uri="{FF2B5EF4-FFF2-40B4-BE49-F238E27FC236}">
                      <a16:creationId xmlns:a16="http://schemas.microsoft.com/office/drawing/2014/main" id="{A002C72C-5E7C-EE4E-8F9E-1592920A3DE5}"/>
                    </a:ext>
                  </a:extLst>
                </p:cNvPr>
                <p:cNvPicPr/>
                <p:nvPr/>
              </p:nvPicPr>
              <p:blipFill>
                <a:blip r:embed="rId157"/>
                <a:stretch>
                  <a:fillRect/>
                </a:stretch>
              </p:blipFill>
              <p:spPr>
                <a:xfrm>
                  <a:off x="8752230" y="3698460"/>
                  <a:ext cx="220320" cy="201600"/>
                </a:xfrm>
                <a:prstGeom prst="rect">
                  <a:avLst/>
                </a:prstGeom>
              </p:spPr>
            </p:pic>
          </mc:Fallback>
        </mc:AlternateContent>
        <p:grpSp>
          <p:nvGrpSpPr>
            <p:cNvPr id="102" name="Group 101">
              <a:extLst>
                <a:ext uri="{FF2B5EF4-FFF2-40B4-BE49-F238E27FC236}">
                  <a16:creationId xmlns:a16="http://schemas.microsoft.com/office/drawing/2014/main" id="{4F472470-4A0F-EF41-A528-94166F553583}"/>
                </a:ext>
              </a:extLst>
            </p:cNvPr>
            <p:cNvGrpSpPr/>
            <p:nvPr/>
          </p:nvGrpSpPr>
          <p:grpSpPr>
            <a:xfrm>
              <a:off x="8724150" y="4097340"/>
              <a:ext cx="167400" cy="92880"/>
              <a:chOff x="8724150" y="4097340"/>
              <a:chExt cx="167400" cy="92880"/>
            </a:xfrm>
          </p:grpSpPr>
          <mc:AlternateContent xmlns:mc="http://schemas.openxmlformats.org/markup-compatibility/2006" xmlns:p14="http://schemas.microsoft.com/office/powerpoint/2010/main">
            <mc:Choice Requires="p14">
              <p:contentPart p14:bwMode="auto" r:id="rId158">
                <p14:nvContentPartPr>
                  <p14:cNvPr id="99" name="Ink 98">
                    <a:extLst>
                      <a:ext uri="{FF2B5EF4-FFF2-40B4-BE49-F238E27FC236}">
                        <a16:creationId xmlns:a16="http://schemas.microsoft.com/office/drawing/2014/main" id="{6518A1F7-E3FD-7B42-8124-F3C2E63D7BDE}"/>
                      </a:ext>
                    </a:extLst>
                  </p14:cNvPr>
                  <p14:cNvContentPartPr/>
                  <p14:nvPr/>
                </p14:nvContentPartPr>
                <p14:xfrm>
                  <a:off x="8812710" y="4135500"/>
                  <a:ext cx="78840" cy="54720"/>
                </p14:xfrm>
              </p:contentPart>
            </mc:Choice>
            <mc:Fallback xmlns="">
              <p:pic>
                <p:nvPicPr>
                  <p:cNvPr id="99" name="Ink 98">
                    <a:extLst>
                      <a:ext uri="{FF2B5EF4-FFF2-40B4-BE49-F238E27FC236}">
                        <a16:creationId xmlns:a16="http://schemas.microsoft.com/office/drawing/2014/main" id="{6518A1F7-E3FD-7B42-8124-F3C2E63D7BDE}"/>
                      </a:ext>
                    </a:extLst>
                  </p:cNvPr>
                  <p:cNvPicPr/>
                  <p:nvPr/>
                </p:nvPicPr>
                <p:blipFill>
                  <a:blip r:embed="rId159"/>
                  <a:stretch>
                    <a:fillRect/>
                  </a:stretch>
                </p:blipFill>
                <p:spPr>
                  <a:xfrm>
                    <a:off x="8749710" y="4072860"/>
                    <a:ext cx="2044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0" name="Ink 99">
                    <a:extLst>
                      <a:ext uri="{FF2B5EF4-FFF2-40B4-BE49-F238E27FC236}">
                        <a16:creationId xmlns:a16="http://schemas.microsoft.com/office/drawing/2014/main" id="{1DCF14A2-F8C7-AE40-8572-1BE380711D24}"/>
                      </a:ext>
                    </a:extLst>
                  </p14:cNvPr>
                  <p14:cNvContentPartPr/>
                  <p14:nvPr/>
                </p14:nvContentPartPr>
                <p14:xfrm>
                  <a:off x="8724150" y="4097340"/>
                  <a:ext cx="19080" cy="11520"/>
                </p14:xfrm>
              </p:contentPart>
            </mc:Choice>
            <mc:Fallback xmlns="">
              <p:pic>
                <p:nvPicPr>
                  <p:cNvPr id="100" name="Ink 99">
                    <a:extLst>
                      <a:ext uri="{FF2B5EF4-FFF2-40B4-BE49-F238E27FC236}">
                        <a16:creationId xmlns:a16="http://schemas.microsoft.com/office/drawing/2014/main" id="{1DCF14A2-F8C7-AE40-8572-1BE380711D24}"/>
                      </a:ext>
                    </a:extLst>
                  </p:cNvPr>
                  <p:cNvPicPr/>
                  <p:nvPr/>
                </p:nvPicPr>
                <p:blipFill>
                  <a:blip r:embed="rId161"/>
                  <a:stretch>
                    <a:fillRect/>
                  </a:stretch>
                </p:blipFill>
                <p:spPr>
                  <a:xfrm>
                    <a:off x="8661510" y="4034340"/>
                    <a:ext cx="144720" cy="13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01" name="Ink 100">
                  <a:extLst>
                    <a:ext uri="{FF2B5EF4-FFF2-40B4-BE49-F238E27FC236}">
                      <a16:creationId xmlns:a16="http://schemas.microsoft.com/office/drawing/2014/main" id="{ABE2B15B-98F2-194A-B8ED-5794AC19FA97}"/>
                    </a:ext>
                  </a:extLst>
                </p14:cNvPr>
                <p14:cNvContentPartPr/>
                <p14:nvPr/>
              </p14:nvContentPartPr>
              <p14:xfrm>
                <a:off x="8825670" y="4802940"/>
                <a:ext cx="124920" cy="96120"/>
              </p14:xfrm>
            </p:contentPart>
          </mc:Choice>
          <mc:Fallback xmlns="">
            <p:pic>
              <p:nvPicPr>
                <p:cNvPr id="101" name="Ink 100">
                  <a:extLst>
                    <a:ext uri="{FF2B5EF4-FFF2-40B4-BE49-F238E27FC236}">
                      <a16:creationId xmlns:a16="http://schemas.microsoft.com/office/drawing/2014/main" id="{ABE2B15B-98F2-194A-B8ED-5794AC19FA97}"/>
                    </a:ext>
                  </a:extLst>
                </p:cNvPr>
                <p:cNvPicPr/>
                <p:nvPr/>
              </p:nvPicPr>
              <p:blipFill>
                <a:blip r:embed="rId163"/>
                <a:stretch>
                  <a:fillRect/>
                </a:stretch>
              </p:blipFill>
              <p:spPr>
                <a:xfrm>
                  <a:off x="8763030" y="4740300"/>
                  <a:ext cx="250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4" name="Ink 103">
                  <a:extLst>
                    <a:ext uri="{FF2B5EF4-FFF2-40B4-BE49-F238E27FC236}">
                      <a16:creationId xmlns:a16="http://schemas.microsoft.com/office/drawing/2014/main" id="{B760B16C-B024-2940-9E29-23C8610593C5}"/>
                    </a:ext>
                  </a:extLst>
                </p14:cNvPr>
                <p14:cNvContentPartPr/>
                <p14:nvPr/>
              </p14:nvContentPartPr>
              <p14:xfrm>
                <a:off x="9669870" y="4118940"/>
                <a:ext cx="65160" cy="80640"/>
              </p14:xfrm>
            </p:contentPart>
          </mc:Choice>
          <mc:Fallback xmlns="">
            <p:pic>
              <p:nvPicPr>
                <p:cNvPr id="104" name="Ink 103">
                  <a:extLst>
                    <a:ext uri="{FF2B5EF4-FFF2-40B4-BE49-F238E27FC236}">
                      <a16:creationId xmlns:a16="http://schemas.microsoft.com/office/drawing/2014/main" id="{B760B16C-B024-2940-9E29-23C8610593C5}"/>
                    </a:ext>
                  </a:extLst>
                </p:cNvPr>
                <p:cNvPicPr/>
                <p:nvPr/>
              </p:nvPicPr>
              <p:blipFill>
                <a:blip r:embed="rId165"/>
                <a:stretch>
                  <a:fillRect/>
                </a:stretch>
              </p:blipFill>
              <p:spPr>
                <a:xfrm>
                  <a:off x="9607230" y="4055940"/>
                  <a:ext cx="190800" cy="206280"/>
                </a:xfrm>
                <a:prstGeom prst="rect">
                  <a:avLst/>
                </a:prstGeom>
              </p:spPr>
            </p:pic>
          </mc:Fallback>
        </mc:AlternateContent>
        <p:grpSp>
          <p:nvGrpSpPr>
            <p:cNvPr id="109" name="Group 108">
              <a:extLst>
                <a:ext uri="{FF2B5EF4-FFF2-40B4-BE49-F238E27FC236}">
                  <a16:creationId xmlns:a16="http://schemas.microsoft.com/office/drawing/2014/main" id="{EEAC9288-0D60-324F-8C06-4AFE8020BEA3}"/>
                </a:ext>
              </a:extLst>
            </p:cNvPr>
            <p:cNvGrpSpPr/>
            <p:nvPr/>
          </p:nvGrpSpPr>
          <p:grpSpPr>
            <a:xfrm>
              <a:off x="9620550" y="4457700"/>
              <a:ext cx="177480" cy="82800"/>
              <a:chOff x="9620550" y="4457700"/>
              <a:chExt cx="177480" cy="82800"/>
            </a:xfrm>
          </p:grpSpPr>
          <mc:AlternateContent xmlns:mc="http://schemas.openxmlformats.org/markup-compatibility/2006" xmlns:p14="http://schemas.microsoft.com/office/powerpoint/2010/main">
            <mc:Choice Requires="p14">
              <p:contentPart p14:bwMode="auto" r:id="rId166">
                <p14:nvContentPartPr>
                  <p14:cNvPr id="103" name="Ink 102">
                    <a:extLst>
                      <a:ext uri="{FF2B5EF4-FFF2-40B4-BE49-F238E27FC236}">
                        <a16:creationId xmlns:a16="http://schemas.microsoft.com/office/drawing/2014/main" id="{8E8445C6-9F2E-734F-B047-CF3AE558B84E}"/>
                      </a:ext>
                    </a:extLst>
                  </p14:cNvPr>
                  <p14:cNvContentPartPr/>
                  <p14:nvPr/>
                </p14:nvContentPartPr>
                <p14:xfrm>
                  <a:off x="9684630" y="4457700"/>
                  <a:ext cx="113400" cy="81360"/>
                </p14:xfrm>
              </p:contentPart>
            </mc:Choice>
            <mc:Fallback xmlns="">
              <p:pic>
                <p:nvPicPr>
                  <p:cNvPr id="103" name="Ink 102">
                    <a:extLst>
                      <a:ext uri="{FF2B5EF4-FFF2-40B4-BE49-F238E27FC236}">
                        <a16:creationId xmlns:a16="http://schemas.microsoft.com/office/drawing/2014/main" id="{8E8445C6-9F2E-734F-B047-CF3AE558B84E}"/>
                      </a:ext>
                    </a:extLst>
                  </p:cNvPr>
                  <p:cNvPicPr/>
                  <p:nvPr/>
                </p:nvPicPr>
                <p:blipFill>
                  <a:blip r:embed="rId167"/>
                  <a:stretch>
                    <a:fillRect/>
                  </a:stretch>
                </p:blipFill>
                <p:spPr>
                  <a:xfrm>
                    <a:off x="9621990" y="4394700"/>
                    <a:ext cx="2390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5" name="Ink 104">
                    <a:extLst>
                      <a:ext uri="{FF2B5EF4-FFF2-40B4-BE49-F238E27FC236}">
                        <a16:creationId xmlns:a16="http://schemas.microsoft.com/office/drawing/2014/main" id="{CBFEE62C-939D-F844-9BCE-F111332ECF4B}"/>
                      </a:ext>
                    </a:extLst>
                  </p14:cNvPr>
                  <p14:cNvContentPartPr/>
                  <p14:nvPr/>
                </p14:nvContentPartPr>
                <p14:xfrm>
                  <a:off x="9620550" y="4528980"/>
                  <a:ext cx="75600" cy="11520"/>
                </p14:xfrm>
              </p:contentPart>
            </mc:Choice>
            <mc:Fallback xmlns="">
              <p:pic>
                <p:nvPicPr>
                  <p:cNvPr id="105" name="Ink 104">
                    <a:extLst>
                      <a:ext uri="{FF2B5EF4-FFF2-40B4-BE49-F238E27FC236}">
                        <a16:creationId xmlns:a16="http://schemas.microsoft.com/office/drawing/2014/main" id="{CBFEE62C-939D-F844-9BCE-F111332ECF4B}"/>
                      </a:ext>
                    </a:extLst>
                  </p:cNvPr>
                  <p:cNvPicPr/>
                  <p:nvPr/>
                </p:nvPicPr>
                <p:blipFill>
                  <a:blip r:embed="rId169"/>
                  <a:stretch>
                    <a:fillRect/>
                  </a:stretch>
                </p:blipFill>
                <p:spPr>
                  <a:xfrm>
                    <a:off x="9557550" y="4466340"/>
                    <a:ext cx="201240" cy="13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0">
              <p14:nvContentPartPr>
                <p14:cNvPr id="106" name="Ink 105">
                  <a:extLst>
                    <a:ext uri="{FF2B5EF4-FFF2-40B4-BE49-F238E27FC236}">
                      <a16:creationId xmlns:a16="http://schemas.microsoft.com/office/drawing/2014/main" id="{24C1C647-C91B-914D-8A3C-D97B61C46573}"/>
                    </a:ext>
                  </a:extLst>
                </p14:cNvPr>
                <p14:cNvContentPartPr/>
                <p14:nvPr/>
              </p14:nvContentPartPr>
              <p14:xfrm>
                <a:off x="9634230" y="4788540"/>
                <a:ext cx="153720" cy="137880"/>
              </p14:xfrm>
            </p:contentPart>
          </mc:Choice>
          <mc:Fallback xmlns="">
            <p:pic>
              <p:nvPicPr>
                <p:cNvPr id="106" name="Ink 105">
                  <a:extLst>
                    <a:ext uri="{FF2B5EF4-FFF2-40B4-BE49-F238E27FC236}">
                      <a16:creationId xmlns:a16="http://schemas.microsoft.com/office/drawing/2014/main" id="{24C1C647-C91B-914D-8A3C-D97B61C46573}"/>
                    </a:ext>
                  </a:extLst>
                </p:cNvPr>
                <p:cNvPicPr/>
                <p:nvPr/>
              </p:nvPicPr>
              <p:blipFill>
                <a:blip r:embed="rId171"/>
                <a:stretch>
                  <a:fillRect/>
                </a:stretch>
              </p:blipFill>
              <p:spPr>
                <a:xfrm>
                  <a:off x="9571230" y="4725900"/>
                  <a:ext cx="2793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7" name="Ink 106">
                  <a:extLst>
                    <a:ext uri="{FF2B5EF4-FFF2-40B4-BE49-F238E27FC236}">
                      <a16:creationId xmlns:a16="http://schemas.microsoft.com/office/drawing/2014/main" id="{9F5020C0-01F1-9645-9834-271C085C7A28}"/>
                    </a:ext>
                  </a:extLst>
                </p14:cNvPr>
                <p14:cNvContentPartPr/>
                <p14:nvPr/>
              </p14:nvContentPartPr>
              <p14:xfrm>
                <a:off x="9623070" y="3805740"/>
                <a:ext cx="132480" cy="68040"/>
              </p14:xfrm>
            </p:contentPart>
          </mc:Choice>
          <mc:Fallback xmlns="">
            <p:pic>
              <p:nvPicPr>
                <p:cNvPr id="107" name="Ink 106">
                  <a:extLst>
                    <a:ext uri="{FF2B5EF4-FFF2-40B4-BE49-F238E27FC236}">
                      <a16:creationId xmlns:a16="http://schemas.microsoft.com/office/drawing/2014/main" id="{9F5020C0-01F1-9645-9834-271C085C7A28}"/>
                    </a:ext>
                  </a:extLst>
                </p:cNvPr>
                <p:cNvPicPr/>
                <p:nvPr/>
              </p:nvPicPr>
              <p:blipFill>
                <a:blip r:embed="rId173"/>
                <a:stretch>
                  <a:fillRect/>
                </a:stretch>
              </p:blipFill>
              <p:spPr>
                <a:xfrm>
                  <a:off x="9560430" y="3743100"/>
                  <a:ext cx="2581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8" name="Ink 107">
                  <a:extLst>
                    <a:ext uri="{FF2B5EF4-FFF2-40B4-BE49-F238E27FC236}">
                      <a16:creationId xmlns:a16="http://schemas.microsoft.com/office/drawing/2014/main" id="{261499A2-2600-2340-860B-441023C803E9}"/>
                    </a:ext>
                  </a:extLst>
                </p14:cNvPr>
                <p14:cNvContentPartPr/>
                <p14:nvPr/>
              </p14:nvContentPartPr>
              <p14:xfrm>
                <a:off x="9629190" y="3420540"/>
                <a:ext cx="119520" cy="88200"/>
              </p14:xfrm>
            </p:contentPart>
          </mc:Choice>
          <mc:Fallback xmlns="">
            <p:pic>
              <p:nvPicPr>
                <p:cNvPr id="108" name="Ink 107">
                  <a:extLst>
                    <a:ext uri="{FF2B5EF4-FFF2-40B4-BE49-F238E27FC236}">
                      <a16:creationId xmlns:a16="http://schemas.microsoft.com/office/drawing/2014/main" id="{261499A2-2600-2340-860B-441023C803E9}"/>
                    </a:ext>
                  </a:extLst>
                </p:cNvPr>
                <p:cNvPicPr/>
                <p:nvPr/>
              </p:nvPicPr>
              <p:blipFill>
                <a:blip r:embed="rId175"/>
                <a:stretch>
                  <a:fillRect/>
                </a:stretch>
              </p:blipFill>
              <p:spPr>
                <a:xfrm>
                  <a:off x="9566190" y="3357900"/>
                  <a:ext cx="2451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0" name="Ink 109">
                  <a:extLst>
                    <a:ext uri="{FF2B5EF4-FFF2-40B4-BE49-F238E27FC236}">
                      <a16:creationId xmlns:a16="http://schemas.microsoft.com/office/drawing/2014/main" id="{B6790A77-5A25-A64C-80F4-0793967D9A5B}"/>
                    </a:ext>
                  </a:extLst>
                </p14:cNvPr>
                <p14:cNvContentPartPr/>
                <p14:nvPr/>
              </p14:nvContentPartPr>
              <p14:xfrm>
                <a:off x="9621630" y="3061620"/>
                <a:ext cx="127800" cy="91440"/>
              </p14:xfrm>
            </p:contentPart>
          </mc:Choice>
          <mc:Fallback xmlns="">
            <p:pic>
              <p:nvPicPr>
                <p:cNvPr id="110" name="Ink 109">
                  <a:extLst>
                    <a:ext uri="{FF2B5EF4-FFF2-40B4-BE49-F238E27FC236}">
                      <a16:creationId xmlns:a16="http://schemas.microsoft.com/office/drawing/2014/main" id="{B6790A77-5A25-A64C-80F4-0793967D9A5B}"/>
                    </a:ext>
                  </a:extLst>
                </p:cNvPr>
                <p:cNvPicPr/>
                <p:nvPr/>
              </p:nvPicPr>
              <p:blipFill>
                <a:blip r:embed="rId177"/>
                <a:stretch>
                  <a:fillRect/>
                </a:stretch>
              </p:blipFill>
              <p:spPr>
                <a:xfrm>
                  <a:off x="9558990" y="2998620"/>
                  <a:ext cx="2534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 name="Ink 110">
                  <a:extLst>
                    <a:ext uri="{FF2B5EF4-FFF2-40B4-BE49-F238E27FC236}">
                      <a16:creationId xmlns:a16="http://schemas.microsoft.com/office/drawing/2014/main" id="{56ADF3AA-9E6F-D343-96B0-FF2D9B7AACE0}"/>
                    </a:ext>
                  </a:extLst>
                </p14:cNvPr>
                <p14:cNvContentPartPr/>
                <p14:nvPr/>
              </p14:nvContentPartPr>
              <p14:xfrm>
                <a:off x="9667350" y="2717460"/>
                <a:ext cx="111600" cy="86040"/>
              </p14:xfrm>
            </p:contentPart>
          </mc:Choice>
          <mc:Fallback xmlns="">
            <p:pic>
              <p:nvPicPr>
                <p:cNvPr id="111" name="Ink 110">
                  <a:extLst>
                    <a:ext uri="{FF2B5EF4-FFF2-40B4-BE49-F238E27FC236}">
                      <a16:creationId xmlns:a16="http://schemas.microsoft.com/office/drawing/2014/main" id="{56ADF3AA-9E6F-D343-96B0-FF2D9B7AACE0}"/>
                    </a:ext>
                  </a:extLst>
                </p:cNvPr>
                <p:cNvPicPr/>
                <p:nvPr/>
              </p:nvPicPr>
              <p:blipFill>
                <a:blip r:embed="rId179"/>
                <a:stretch>
                  <a:fillRect/>
                </a:stretch>
              </p:blipFill>
              <p:spPr>
                <a:xfrm>
                  <a:off x="9604350" y="2654820"/>
                  <a:ext cx="2372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2" name="Ink 111">
                  <a:extLst>
                    <a:ext uri="{FF2B5EF4-FFF2-40B4-BE49-F238E27FC236}">
                      <a16:creationId xmlns:a16="http://schemas.microsoft.com/office/drawing/2014/main" id="{FAD5AA50-586C-2449-8B8E-FB2849E8E8A1}"/>
                    </a:ext>
                  </a:extLst>
                </p14:cNvPr>
                <p14:cNvContentPartPr/>
                <p14:nvPr/>
              </p14:nvContentPartPr>
              <p14:xfrm>
                <a:off x="9641430" y="2349900"/>
                <a:ext cx="162720" cy="112320"/>
              </p14:xfrm>
            </p:contentPart>
          </mc:Choice>
          <mc:Fallback xmlns="">
            <p:pic>
              <p:nvPicPr>
                <p:cNvPr id="112" name="Ink 111">
                  <a:extLst>
                    <a:ext uri="{FF2B5EF4-FFF2-40B4-BE49-F238E27FC236}">
                      <a16:creationId xmlns:a16="http://schemas.microsoft.com/office/drawing/2014/main" id="{FAD5AA50-586C-2449-8B8E-FB2849E8E8A1}"/>
                    </a:ext>
                  </a:extLst>
                </p:cNvPr>
                <p:cNvPicPr/>
                <p:nvPr/>
              </p:nvPicPr>
              <p:blipFill>
                <a:blip r:embed="rId181"/>
                <a:stretch>
                  <a:fillRect/>
                </a:stretch>
              </p:blipFill>
              <p:spPr>
                <a:xfrm>
                  <a:off x="9578790" y="2286900"/>
                  <a:ext cx="2883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3" name="Ink 112">
                  <a:extLst>
                    <a:ext uri="{FF2B5EF4-FFF2-40B4-BE49-F238E27FC236}">
                      <a16:creationId xmlns:a16="http://schemas.microsoft.com/office/drawing/2014/main" id="{369C9025-950A-7A40-932B-2E22EBFFBEF4}"/>
                    </a:ext>
                  </a:extLst>
                </p14:cNvPr>
                <p14:cNvContentPartPr/>
                <p14:nvPr/>
              </p14:nvContentPartPr>
              <p14:xfrm>
                <a:off x="8823870" y="2377980"/>
                <a:ext cx="120600" cy="56160"/>
              </p14:xfrm>
            </p:contentPart>
          </mc:Choice>
          <mc:Fallback xmlns="">
            <p:pic>
              <p:nvPicPr>
                <p:cNvPr id="113" name="Ink 112">
                  <a:extLst>
                    <a:ext uri="{FF2B5EF4-FFF2-40B4-BE49-F238E27FC236}">
                      <a16:creationId xmlns:a16="http://schemas.microsoft.com/office/drawing/2014/main" id="{369C9025-950A-7A40-932B-2E22EBFFBEF4}"/>
                    </a:ext>
                  </a:extLst>
                </p:cNvPr>
                <p:cNvPicPr/>
                <p:nvPr/>
              </p:nvPicPr>
              <p:blipFill>
                <a:blip r:embed="rId183"/>
                <a:stretch>
                  <a:fillRect/>
                </a:stretch>
              </p:blipFill>
              <p:spPr>
                <a:xfrm>
                  <a:off x="8760870" y="2315340"/>
                  <a:ext cx="2462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4" name="Ink 113">
                  <a:extLst>
                    <a:ext uri="{FF2B5EF4-FFF2-40B4-BE49-F238E27FC236}">
                      <a16:creationId xmlns:a16="http://schemas.microsoft.com/office/drawing/2014/main" id="{4623AF81-74E9-BC46-B2DF-9B92C3999CEB}"/>
                    </a:ext>
                  </a:extLst>
                </p14:cNvPr>
                <p14:cNvContentPartPr/>
                <p14:nvPr/>
              </p14:nvContentPartPr>
              <p14:xfrm>
                <a:off x="10484190" y="2365740"/>
                <a:ext cx="129960" cy="69120"/>
              </p14:xfrm>
            </p:contentPart>
          </mc:Choice>
          <mc:Fallback xmlns="">
            <p:pic>
              <p:nvPicPr>
                <p:cNvPr id="114" name="Ink 113">
                  <a:extLst>
                    <a:ext uri="{FF2B5EF4-FFF2-40B4-BE49-F238E27FC236}">
                      <a16:creationId xmlns:a16="http://schemas.microsoft.com/office/drawing/2014/main" id="{4623AF81-74E9-BC46-B2DF-9B92C3999CEB}"/>
                    </a:ext>
                  </a:extLst>
                </p:cNvPr>
                <p:cNvPicPr/>
                <p:nvPr/>
              </p:nvPicPr>
              <p:blipFill>
                <a:blip r:embed="rId185"/>
                <a:stretch>
                  <a:fillRect/>
                </a:stretch>
              </p:blipFill>
              <p:spPr>
                <a:xfrm>
                  <a:off x="10421550" y="2303100"/>
                  <a:ext cx="2556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5" name="Ink 114">
                  <a:extLst>
                    <a:ext uri="{FF2B5EF4-FFF2-40B4-BE49-F238E27FC236}">
                      <a16:creationId xmlns:a16="http://schemas.microsoft.com/office/drawing/2014/main" id="{5734AA80-351F-8C49-811E-27C1FD5B30D5}"/>
                    </a:ext>
                  </a:extLst>
                </p14:cNvPr>
                <p14:cNvContentPartPr/>
                <p14:nvPr/>
              </p14:nvContentPartPr>
              <p14:xfrm>
                <a:off x="10506510" y="2658780"/>
                <a:ext cx="132840" cy="125280"/>
              </p14:xfrm>
            </p:contentPart>
          </mc:Choice>
          <mc:Fallback xmlns="">
            <p:pic>
              <p:nvPicPr>
                <p:cNvPr id="115" name="Ink 114">
                  <a:extLst>
                    <a:ext uri="{FF2B5EF4-FFF2-40B4-BE49-F238E27FC236}">
                      <a16:creationId xmlns:a16="http://schemas.microsoft.com/office/drawing/2014/main" id="{5734AA80-351F-8C49-811E-27C1FD5B30D5}"/>
                    </a:ext>
                  </a:extLst>
                </p:cNvPr>
                <p:cNvPicPr/>
                <p:nvPr/>
              </p:nvPicPr>
              <p:blipFill>
                <a:blip r:embed="rId187"/>
                <a:stretch>
                  <a:fillRect/>
                </a:stretch>
              </p:blipFill>
              <p:spPr>
                <a:xfrm>
                  <a:off x="10443870" y="2595780"/>
                  <a:ext cx="2584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6" name="Ink 115">
                  <a:extLst>
                    <a:ext uri="{FF2B5EF4-FFF2-40B4-BE49-F238E27FC236}">
                      <a16:creationId xmlns:a16="http://schemas.microsoft.com/office/drawing/2014/main" id="{0AA95E9E-9E74-F744-82B5-5D1598E2C542}"/>
                    </a:ext>
                  </a:extLst>
                </p14:cNvPr>
                <p14:cNvContentPartPr/>
                <p14:nvPr/>
              </p14:nvContentPartPr>
              <p14:xfrm>
                <a:off x="11310390" y="2685780"/>
                <a:ext cx="170280" cy="76680"/>
              </p14:xfrm>
            </p:contentPart>
          </mc:Choice>
          <mc:Fallback xmlns="">
            <p:pic>
              <p:nvPicPr>
                <p:cNvPr id="116" name="Ink 115">
                  <a:extLst>
                    <a:ext uri="{FF2B5EF4-FFF2-40B4-BE49-F238E27FC236}">
                      <a16:creationId xmlns:a16="http://schemas.microsoft.com/office/drawing/2014/main" id="{0AA95E9E-9E74-F744-82B5-5D1598E2C542}"/>
                    </a:ext>
                  </a:extLst>
                </p:cNvPr>
                <p:cNvPicPr/>
                <p:nvPr/>
              </p:nvPicPr>
              <p:blipFill>
                <a:blip r:embed="rId189"/>
                <a:stretch>
                  <a:fillRect/>
                </a:stretch>
              </p:blipFill>
              <p:spPr>
                <a:xfrm>
                  <a:off x="11247750" y="2623140"/>
                  <a:ext cx="2959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7" name="Ink 116">
                  <a:extLst>
                    <a:ext uri="{FF2B5EF4-FFF2-40B4-BE49-F238E27FC236}">
                      <a16:creationId xmlns:a16="http://schemas.microsoft.com/office/drawing/2014/main" id="{F1784623-A15C-2E44-B861-52A157989B46}"/>
                    </a:ext>
                  </a:extLst>
                </p14:cNvPr>
                <p14:cNvContentPartPr/>
                <p14:nvPr/>
              </p14:nvContentPartPr>
              <p14:xfrm>
                <a:off x="11246670" y="2353860"/>
                <a:ext cx="185040" cy="83160"/>
              </p14:xfrm>
            </p:contentPart>
          </mc:Choice>
          <mc:Fallback xmlns="">
            <p:pic>
              <p:nvPicPr>
                <p:cNvPr id="117" name="Ink 116">
                  <a:extLst>
                    <a:ext uri="{FF2B5EF4-FFF2-40B4-BE49-F238E27FC236}">
                      <a16:creationId xmlns:a16="http://schemas.microsoft.com/office/drawing/2014/main" id="{F1784623-A15C-2E44-B861-52A157989B46}"/>
                    </a:ext>
                  </a:extLst>
                </p:cNvPr>
                <p:cNvPicPr/>
                <p:nvPr/>
              </p:nvPicPr>
              <p:blipFill>
                <a:blip r:embed="rId191"/>
                <a:stretch>
                  <a:fillRect/>
                </a:stretch>
              </p:blipFill>
              <p:spPr>
                <a:xfrm>
                  <a:off x="11184030" y="2291220"/>
                  <a:ext cx="310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8" name="Ink 117">
                  <a:extLst>
                    <a:ext uri="{FF2B5EF4-FFF2-40B4-BE49-F238E27FC236}">
                      <a16:creationId xmlns:a16="http://schemas.microsoft.com/office/drawing/2014/main" id="{A7E44881-EC8D-E94C-96F1-9F4787E61C11}"/>
                    </a:ext>
                  </a:extLst>
                </p14:cNvPr>
                <p14:cNvContentPartPr/>
                <p14:nvPr/>
              </p14:nvContentPartPr>
              <p14:xfrm>
                <a:off x="11316510" y="3060180"/>
                <a:ext cx="164160" cy="109080"/>
              </p14:xfrm>
            </p:contentPart>
          </mc:Choice>
          <mc:Fallback xmlns="">
            <p:pic>
              <p:nvPicPr>
                <p:cNvPr id="118" name="Ink 117">
                  <a:extLst>
                    <a:ext uri="{FF2B5EF4-FFF2-40B4-BE49-F238E27FC236}">
                      <a16:creationId xmlns:a16="http://schemas.microsoft.com/office/drawing/2014/main" id="{A7E44881-EC8D-E94C-96F1-9F4787E61C11}"/>
                    </a:ext>
                  </a:extLst>
                </p:cNvPr>
                <p:cNvPicPr/>
                <p:nvPr/>
              </p:nvPicPr>
              <p:blipFill>
                <a:blip r:embed="rId193"/>
                <a:stretch>
                  <a:fillRect/>
                </a:stretch>
              </p:blipFill>
              <p:spPr>
                <a:xfrm>
                  <a:off x="11253510" y="2997540"/>
                  <a:ext cx="2898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2B1DF13F-3704-C048-94D9-497DA180C227}"/>
                    </a:ext>
                  </a:extLst>
                </p14:cNvPr>
                <p14:cNvContentPartPr/>
                <p14:nvPr/>
              </p14:nvContentPartPr>
              <p14:xfrm>
                <a:off x="11369070" y="3426300"/>
                <a:ext cx="110520" cy="61200"/>
              </p14:xfrm>
            </p:contentPart>
          </mc:Choice>
          <mc:Fallback xmlns="">
            <p:pic>
              <p:nvPicPr>
                <p:cNvPr id="119" name="Ink 118">
                  <a:extLst>
                    <a:ext uri="{FF2B5EF4-FFF2-40B4-BE49-F238E27FC236}">
                      <a16:creationId xmlns:a16="http://schemas.microsoft.com/office/drawing/2014/main" id="{2B1DF13F-3704-C048-94D9-497DA180C227}"/>
                    </a:ext>
                  </a:extLst>
                </p:cNvPr>
                <p:cNvPicPr/>
                <p:nvPr/>
              </p:nvPicPr>
              <p:blipFill>
                <a:blip r:embed="rId195"/>
                <a:stretch>
                  <a:fillRect/>
                </a:stretch>
              </p:blipFill>
              <p:spPr>
                <a:xfrm>
                  <a:off x="11306430" y="3363300"/>
                  <a:ext cx="2361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Ink 119">
                  <a:extLst>
                    <a:ext uri="{FF2B5EF4-FFF2-40B4-BE49-F238E27FC236}">
                      <a16:creationId xmlns:a16="http://schemas.microsoft.com/office/drawing/2014/main" id="{BEE8EDBA-AC64-4146-A7E6-2BECDCE6F7DC}"/>
                    </a:ext>
                  </a:extLst>
                </p14:cNvPr>
                <p14:cNvContentPartPr/>
                <p14:nvPr/>
              </p14:nvContentPartPr>
              <p14:xfrm>
                <a:off x="10521630" y="3405060"/>
                <a:ext cx="338400" cy="131760"/>
              </p14:xfrm>
            </p:contentPart>
          </mc:Choice>
          <mc:Fallback xmlns="">
            <p:pic>
              <p:nvPicPr>
                <p:cNvPr id="120" name="Ink 119">
                  <a:extLst>
                    <a:ext uri="{FF2B5EF4-FFF2-40B4-BE49-F238E27FC236}">
                      <a16:creationId xmlns:a16="http://schemas.microsoft.com/office/drawing/2014/main" id="{BEE8EDBA-AC64-4146-A7E6-2BECDCE6F7DC}"/>
                    </a:ext>
                  </a:extLst>
                </p:cNvPr>
                <p:cNvPicPr/>
                <p:nvPr/>
              </p:nvPicPr>
              <p:blipFill>
                <a:blip r:embed="rId197"/>
                <a:stretch>
                  <a:fillRect/>
                </a:stretch>
              </p:blipFill>
              <p:spPr>
                <a:xfrm>
                  <a:off x="10458630" y="3342060"/>
                  <a:ext cx="464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1" name="Ink 120">
                  <a:extLst>
                    <a:ext uri="{FF2B5EF4-FFF2-40B4-BE49-F238E27FC236}">
                      <a16:creationId xmlns:a16="http://schemas.microsoft.com/office/drawing/2014/main" id="{E587BB1B-6A5A-D348-A835-FB831A1042DA}"/>
                    </a:ext>
                  </a:extLst>
                </p14:cNvPr>
                <p14:cNvContentPartPr/>
                <p14:nvPr/>
              </p14:nvContentPartPr>
              <p14:xfrm>
                <a:off x="10512270" y="3077460"/>
                <a:ext cx="117000" cy="62640"/>
              </p14:xfrm>
            </p:contentPart>
          </mc:Choice>
          <mc:Fallback xmlns="">
            <p:pic>
              <p:nvPicPr>
                <p:cNvPr id="121" name="Ink 120">
                  <a:extLst>
                    <a:ext uri="{FF2B5EF4-FFF2-40B4-BE49-F238E27FC236}">
                      <a16:creationId xmlns:a16="http://schemas.microsoft.com/office/drawing/2014/main" id="{E587BB1B-6A5A-D348-A835-FB831A1042DA}"/>
                    </a:ext>
                  </a:extLst>
                </p:cNvPr>
                <p:cNvPicPr/>
                <p:nvPr/>
              </p:nvPicPr>
              <p:blipFill>
                <a:blip r:embed="rId199"/>
                <a:stretch>
                  <a:fillRect/>
                </a:stretch>
              </p:blipFill>
              <p:spPr>
                <a:xfrm>
                  <a:off x="10449270" y="3014820"/>
                  <a:ext cx="2426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2" name="Ink 121">
                  <a:extLst>
                    <a:ext uri="{FF2B5EF4-FFF2-40B4-BE49-F238E27FC236}">
                      <a16:creationId xmlns:a16="http://schemas.microsoft.com/office/drawing/2014/main" id="{2BFC1367-7F9C-2D4C-9B5C-49C814BE9135}"/>
                    </a:ext>
                  </a:extLst>
                </p14:cNvPr>
                <p14:cNvContentPartPr/>
                <p14:nvPr/>
              </p14:nvContentPartPr>
              <p14:xfrm>
                <a:off x="10512990" y="3770820"/>
                <a:ext cx="91080" cy="70200"/>
              </p14:xfrm>
            </p:contentPart>
          </mc:Choice>
          <mc:Fallback xmlns="">
            <p:pic>
              <p:nvPicPr>
                <p:cNvPr id="122" name="Ink 121">
                  <a:extLst>
                    <a:ext uri="{FF2B5EF4-FFF2-40B4-BE49-F238E27FC236}">
                      <a16:creationId xmlns:a16="http://schemas.microsoft.com/office/drawing/2014/main" id="{2BFC1367-7F9C-2D4C-9B5C-49C814BE9135}"/>
                    </a:ext>
                  </a:extLst>
                </p:cNvPr>
                <p:cNvPicPr/>
                <p:nvPr/>
              </p:nvPicPr>
              <p:blipFill>
                <a:blip r:embed="rId201"/>
                <a:stretch>
                  <a:fillRect/>
                </a:stretch>
              </p:blipFill>
              <p:spPr>
                <a:xfrm>
                  <a:off x="10449990" y="3708180"/>
                  <a:ext cx="2167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3" name="Ink 122">
                  <a:extLst>
                    <a:ext uri="{FF2B5EF4-FFF2-40B4-BE49-F238E27FC236}">
                      <a16:creationId xmlns:a16="http://schemas.microsoft.com/office/drawing/2014/main" id="{56945F90-5E07-5F47-AA4D-696BE91C0DDE}"/>
                    </a:ext>
                  </a:extLst>
                </p14:cNvPr>
                <p14:cNvContentPartPr/>
                <p14:nvPr/>
              </p14:nvContentPartPr>
              <p14:xfrm>
                <a:off x="10445670" y="4096980"/>
                <a:ext cx="159120" cy="103320"/>
              </p14:xfrm>
            </p:contentPart>
          </mc:Choice>
          <mc:Fallback xmlns="">
            <p:pic>
              <p:nvPicPr>
                <p:cNvPr id="123" name="Ink 122">
                  <a:extLst>
                    <a:ext uri="{FF2B5EF4-FFF2-40B4-BE49-F238E27FC236}">
                      <a16:creationId xmlns:a16="http://schemas.microsoft.com/office/drawing/2014/main" id="{56945F90-5E07-5F47-AA4D-696BE91C0DDE}"/>
                    </a:ext>
                  </a:extLst>
                </p:cNvPr>
                <p:cNvPicPr/>
                <p:nvPr/>
              </p:nvPicPr>
              <p:blipFill>
                <a:blip r:embed="rId203"/>
                <a:stretch>
                  <a:fillRect/>
                </a:stretch>
              </p:blipFill>
              <p:spPr>
                <a:xfrm>
                  <a:off x="10382670" y="4033980"/>
                  <a:ext cx="2847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4" name="Ink 123">
                  <a:extLst>
                    <a:ext uri="{FF2B5EF4-FFF2-40B4-BE49-F238E27FC236}">
                      <a16:creationId xmlns:a16="http://schemas.microsoft.com/office/drawing/2014/main" id="{BB5C8A16-CE3F-2249-BFE2-391537005D84}"/>
                    </a:ext>
                  </a:extLst>
                </p14:cNvPr>
                <p14:cNvContentPartPr/>
                <p14:nvPr/>
              </p14:nvContentPartPr>
              <p14:xfrm>
                <a:off x="11301750" y="3787020"/>
                <a:ext cx="112320" cy="64440"/>
              </p14:xfrm>
            </p:contentPart>
          </mc:Choice>
          <mc:Fallback xmlns="">
            <p:pic>
              <p:nvPicPr>
                <p:cNvPr id="124" name="Ink 123">
                  <a:extLst>
                    <a:ext uri="{FF2B5EF4-FFF2-40B4-BE49-F238E27FC236}">
                      <a16:creationId xmlns:a16="http://schemas.microsoft.com/office/drawing/2014/main" id="{BB5C8A16-CE3F-2249-BFE2-391537005D84}"/>
                    </a:ext>
                  </a:extLst>
                </p:cNvPr>
                <p:cNvPicPr/>
                <p:nvPr/>
              </p:nvPicPr>
              <p:blipFill>
                <a:blip r:embed="rId205"/>
                <a:stretch>
                  <a:fillRect/>
                </a:stretch>
              </p:blipFill>
              <p:spPr>
                <a:xfrm>
                  <a:off x="11239110" y="3724380"/>
                  <a:ext cx="2379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5" name="Ink 124">
                  <a:extLst>
                    <a:ext uri="{FF2B5EF4-FFF2-40B4-BE49-F238E27FC236}">
                      <a16:creationId xmlns:a16="http://schemas.microsoft.com/office/drawing/2014/main" id="{5D7DF497-41EA-3049-871B-786EA3DD7038}"/>
                    </a:ext>
                  </a:extLst>
                </p14:cNvPr>
                <p14:cNvContentPartPr/>
                <p14:nvPr/>
              </p14:nvContentPartPr>
              <p14:xfrm>
                <a:off x="11267910" y="4100580"/>
                <a:ext cx="154080" cy="96840"/>
              </p14:xfrm>
            </p:contentPart>
          </mc:Choice>
          <mc:Fallback xmlns="">
            <p:pic>
              <p:nvPicPr>
                <p:cNvPr id="125" name="Ink 124">
                  <a:extLst>
                    <a:ext uri="{FF2B5EF4-FFF2-40B4-BE49-F238E27FC236}">
                      <a16:creationId xmlns:a16="http://schemas.microsoft.com/office/drawing/2014/main" id="{5D7DF497-41EA-3049-871B-786EA3DD7038}"/>
                    </a:ext>
                  </a:extLst>
                </p:cNvPr>
                <p:cNvPicPr/>
                <p:nvPr/>
              </p:nvPicPr>
              <p:blipFill>
                <a:blip r:embed="rId207"/>
                <a:stretch>
                  <a:fillRect/>
                </a:stretch>
              </p:blipFill>
              <p:spPr>
                <a:xfrm>
                  <a:off x="11205270" y="4037940"/>
                  <a:ext cx="2797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6" name="Ink 125">
                  <a:extLst>
                    <a:ext uri="{FF2B5EF4-FFF2-40B4-BE49-F238E27FC236}">
                      <a16:creationId xmlns:a16="http://schemas.microsoft.com/office/drawing/2014/main" id="{ABBC3565-A3D8-724A-B7CB-BB1896EF1C91}"/>
                    </a:ext>
                  </a:extLst>
                </p14:cNvPr>
                <p14:cNvContentPartPr/>
                <p14:nvPr/>
              </p14:nvContentPartPr>
              <p14:xfrm>
                <a:off x="11375550" y="4463820"/>
                <a:ext cx="89280" cy="93960"/>
              </p14:xfrm>
            </p:contentPart>
          </mc:Choice>
          <mc:Fallback xmlns="">
            <p:pic>
              <p:nvPicPr>
                <p:cNvPr id="126" name="Ink 125">
                  <a:extLst>
                    <a:ext uri="{FF2B5EF4-FFF2-40B4-BE49-F238E27FC236}">
                      <a16:creationId xmlns:a16="http://schemas.microsoft.com/office/drawing/2014/main" id="{ABBC3565-A3D8-724A-B7CB-BB1896EF1C91}"/>
                    </a:ext>
                  </a:extLst>
                </p:cNvPr>
                <p:cNvPicPr/>
                <p:nvPr/>
              </p:nvPicPr>
              <p:blipFill>
                <a:blip r:embed="rId209"/>
                <a:stretch>
                  <a:fillRect/>
                </a:stretch>
              </p:blipFill>
              <p:spPr>
                <a:xfrm>
                  <a:off x="11312550" y="4401180"/>
                  <a:ext cx="214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7" name="Ink 126">
                  <a:extLst>
                    <a:ext uri="{FF2B5EF4-FFF2-40B4-BE49-F238E27FC236}">
                      <a16:creationId xmlns:a16="http://schemas.microsoft.com/office/drawing/2014/main" id="{E9D2B603-5A47-764C-8FCF-7A5373110C13}"/>
                    </a:ext>
                  </a:extLst>
                </p14:cNvPr>
                <p14:cNvContentPartPr/>
                <p14:nvPr/>
              </p14:nvContentPartPr>
              <p14:xfrm>
                <a:off x="11341710" y="4786020"/>
                <a:ext cx="133920" cy="87840"/>
              </p14:xfrm>
            </p:contentPart>
          </mc:Choice>
          <mc:Fallback xmlns="">
            <p:pic>
              <p:nvPicPr>
                <p:cNvPr id="127" name="Ink 126">
                  <a:extLst>
                    <a:ext uri="{FF2B5EF4-FFF2-40B4-BE49-F238E27FC236}">
                      <a16:creationId xmlns:a16="http://schemas.microsoft.com/office/drawing/2014/main" id="{E9D2B603-5A47-764C-8FCF-7A5373110C13}"/>
                    </a:ext>
                  </a:extLst>
                </p:cNvPr>
                <p:cNvPicPr/>
                <p:nvPr/>
              </p:nvPicPr>
              <p:blipFill>
                <a:blip r:embed="rId211"/>
                <a:stretch>
                  <a:fillRect/>
                </a:stretch>
              </p:blipFill>
              <p:spPr>
                <a:xfrm>
                  <a:off x="11279070" y="4723380"/>
                  <a:ext cx="2595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8" name="Ink 127">
                  <a:extLst>
                    <a:ext uri="{FF2B5EF4-FFF2-40B4-BE49-F238E27FC236}">
                      <a16:creationId xmlns:a16="http://schemas.microsoft.com/office/drawing/2014/main" id="{6D2BBBCB-14E2-EE4E-A818-2D0A218C83BB}"/>
                    </a:ext>
                  </a:extLst>
                </p14:cNvPr>
                <p14:cNvContentPartPr/>
                <p14:nvPr/>
              </p14:nvContentPartPr>
              <p14:xfrm>
                <a:off x="11370150" y="5202900"/>
                <a:ext cx="96480" cy="59400"/>
              </p14:xfrm>
            </p:contentPart>
          </mc:Choice>
          <mc:Fallback xmlns="">
            <p:pic>
              <p:nvPicPr>
                <p:cNvPr id="128" name="Ink 127">
                  <a:extLst>
                    <a:ext uri="{FF2B5EF4-FFF2-40B4-BE49-F238E27FC236}">
                      <a16:creationId xmlns:a16="http://schemas.microsoft.com/office/drawing/2014/main" id="{6D2BBBCB-14E2-EE4E-A818-2D0A218C83BB}"/>
                    </a:ext>
                  </a:extLst>
                </p:cNvPr>
                <p:cNvPicPr/>
                <p:nvPr/>
              </p:nvPicPr>
              <p:blipFill>
                <a:blip r:embed="rId213"/>
                <a:stretch>
                  <a:fillRect/>
                </a:stretch>
              </p:blipFill>
              <p:spPr>
                <a:xfrm>
                  <a:off x="11307510" y="5140260"/>
                  <a:ext cx="2221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9" name="Ink 128">
                  <a:extLst>
                    <a:ext uri="{FF2B5EF4-FFF2-40B4-BE49-F238E27FC236}">
                      <a16:creationId xmlns:a16="http://schemas.microsoft.com/office/drawing/2014/main" id="{3D998231-5426-6C44-9B90-9CC6596A4D31}"/>
                    </a:ext>
                  </a:extLst>
                </p14:cNvPr>
                <p14:cNvContentPartPr/>
                <p14:nvPr/>
              </p14:nvContentPartPr>
              <p14:xfrm>
                <a:off x="11347470" y="5502060"/>
                <a:ext cx="104400" cy="115200"/>
              </p14:xfrm>
            </p:contentPart>
          </mc:Choice>
          <mc:Fallback xmlns="">
            <p:pic>
              <p:nvPicPr>
                <p:cNvPr id="129" name="Ink 128">
                  <a:extLst>
                    <a:ext uri="{FF2B5EF4-FFF2-40B4-BE49-F238E27FC236}">
                      <a16:creationId xmlns:a16="http://schemas.microsoft.com/office/drawing/2014/main" id="{3D998231-5426-6C44-9B90-9CC6596A4D31}"/>
                    </a:ext>
                  </a:extLst>
                </p:cNvPr>
                <p:cNvPicPr/>
                <p:nvPr/>
              </p:nvPicPr>
              <p:blipFill>
                <a:blip r:embed="rId215"/>
                <a:stretch>
                  <a:fillRect/>
                </a:stretch>
              </p:blipFill>
              <p:spPr>
                <a:xfrm>
                  <a:off x="11284470" y="5439420"/>
                  <a:ext cx="2300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0" name="Ink 129">
                  <a:extLst>
                    <a:ext uri="{FF2B5EF4-FFF2-40B4-BE49-F238E27FC236}">
                      <a16:creationId xmlns:a16="http://schemas.microsoft.com/office/drawing/2014/main" id="{8971F820-E6D4-B645-9FEA-03D86BAE0F5D}"/>
                    </a:ext>
                  </a:extLst>
                </p14:cNvPr>
                <p14:cNvContentPartPr/>
                <p14:nvPr/>
              </p14:nvContentPartPr>
              <p14:xfrm>
                <a:off x="10498230" y="5571900"/>
                <a:ext cx="336600" cy="44640"/>
              </p14:xfrm>
            </p:contentPart>
          </mc:Choice>
          <mc:Fallback xmlns="">
            <p:pic>
              <p:nvPicPr>
                <p:cNvPr id="130" name="Ink 129">
                  <a:extLst>
                    <a:ext uri="{FF2B5EF4-FFF2-40B4-BE49-F238E27FC236}">
                      <a16:creationId xmlns:a16="http://schemas.microsoft.com/office/drawing/2014/main" id="{8971F820-E6D4-B645-9FEA-03D86BAE0F5D}"/>
                    </a:ext>
                  </a:extLst>
                </p:cNvPr>
                <p:cNvPicPr/>
                <p:nvPr/>
              </p:nvPicPr>
              <p:blipFill>
                <a:blip r:embed="rId217"/>
                <a:stretch>
                  <a:fillRect/>
                </a:stretch>
              </p:blipFill>
              <p:spPr>
                <a:xfrm>
                  <a:off x="10435230" y="5509260"/>
                  <a:ext cx="4622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1" name="Ink 130">
                  <a:extLst>
                    <a:ext uri="{FF2B5EF4-FFF2-40B4-BE49-F238E27FC236}">
                      <a16:creationId xmlns:a16="http://schemas.microsoft.com/office/drawing/2014/main" id="{8E015824-2E52-D14E-ACA9-8763EB6D9830}"/>
                    </a:ext>
                  </a:extLst>
                </p14:cNvPr>
                <p14:cNvContentPartPr/>
                <p14:nvPr/>
              </p14:nvContentPartPr>
              <p14:xfrm>
                <a:off x="10481310" y="5167980"/>
                <a:ext cx="113400" cy="129960"/>
              </p14:xfrm>
            </p:contentPart>
          </mc:Choice>
          <mc:Fallback xmlns="">
            <p:pic>
              <p:nvPicPr>
                <p:cNvPr id="131" name="Ink 130">
                  <a:extLst>
                    <a:ext uri="{FF2B5EF4-FFF2-40B4-BE49-F238E27FC236}">
                      <a16:creationId xmlns:a16="http://schemas.microsoft.com/office/drawing/2014/main" id="{8E015824-2E52-D14E-ACA9-8763EB6D9830}"/>
                    </a:ext>
                  </a:extLst>
                </p:cNvPr>
                <p:cNvPicPr/>
                <p:nvPr/>
              </p:nvPicPr>
              <p:blipFill>
                <a:blip r:embed="rId219"/>
                <a:stretch>
                  <a:fillRect/>
                </a:stretch>
              </p:blipFill>
              <p:spPr>
                <a:xfrm>
                  <a:off x="10418670" y="5104980"/>
                  <a:ext cx="2390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2" name="Ink 131">
                  <a:extLst>
                    <a:ext uri="{FF2B5EF4-FFF2-40B4-BE49-F238E27FC236}">
                      <a16:creationId xmlns:a16="http://schemas.microsoft.com/office/drawing/2014/main" id="{EBC0B095-2A0F-AE4E-A93B-AD13AC27DF5D}"/>
                    </a:ext>
                  </a:extLst>
                </p14:cNvPr>
                <p14:cNvContentPartPr/>
                <p14:nvPr/>
              </p14:nvContentPartPr>
              <p14:xfrm>
                <a:off x="10519110" y="4831380"/>
                <a:ext cx="150840" cy="70560"/>
              </p14:xfrm>
            </p:contentPart>
          </mc:Choice>
          <mc:Fallback xmlns="">
            <p:pic>
              <p:nvPicPr>
                <p:cNvPr id="132" name="Ink 131">
                  <a:extLst>
                    <a:ext uri="{FF2B5EF4-FFF2-40B4-BE49-F238E27FC236}">
                      <a16:creationId xmlns:a16="http://schemas.microsoft.com/office/drawing/2014/main" id="{EBC0B095-2A0F-AE4E-A93B-AD13AC27DF5D}"/>
                    </a:ext>
                  </a:extLst>
                </p:cNvPr>
                <p:cNvPicPr/>
                <p:nvPr/>
              </p:nvPicPr>
              <p:blipFill>
                <a:blip r:embed="rId221"/>
                <a:stretch>
                  <a:fillRect/>
                </a:stretch>
              </p:blipFill>
              <p:spPr>
                <a:xfrm>
                  <a:off x="10456110" y="4768740"/>
                  <a:ext cx="2764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3" name="Ink 132">
                  <a:extLst>
                    <a:ext uri="{FF2B5EF4-FFF2-40B4-BE49-F238E27FC236}">
                      <a16:creationId xmlns:a16="http://schemas.microsoft.com/office/drawing/2014/main" id="{11D9414D-DB42-3744-926C-C75F5191D191}"/>
                    </a:ext>
                  </a:extLst>
                </p14:cNvPr>
                <p14:cNvContentPartPr/>
                <p14:nvPr/>
              </p14:nvContentPartPr>
              <p14:xfrm>
                <a:off x="10482750" y="4479300"/>
                <a:ext cx="87120" cy="87120"/>
              </p14:xfrm>
            </p:contentPart>
          </mc:Choice>
          <mc:Fallback xmlns="">
            <p:pic>
              <p:nvPicPr>
                <p:cNvPr id="133" name="Ink 132">
                  <a:extLst>
                    <a:ext uri="{FF2B5EF4-FFF2-40B4-BE49-F238E27FC236}">
                      <a16:creationId xmlns:a16="http://schemas.microsoft.com/office/drawing/2014/main" id="{11D9414D-DB42-3744-926C-C75F5191D191}"/>
                    </a:ext>
                  </a:extLst>
                </p:cNvPr>
                <p:cNvPicPr/>
                <p:nvPr/>
              </p:nvPicPr>
              <p:blipFill>
                <a:blip r:embed="rId223"/>
                <a:stretch>
                  <a:fillRect/>
                </a:stretch>
              </p:blipFill>
              <p:spPr>
                <a:xfrm>
                  <a:off x="10419750" y="4416660"/>
                  <a:ext cx="212760" cy="212760"/>
                </a:xfrm>
                <a:prstGeom prst="rect">
                  <a:avLst/>
                </a:prstGeom>
              </p:spPr>
            </p:pic>
          </mc:Fallback>
        </mc:AlternateContent>
      </p:grpSp>
      <p:sp>
        <p:nvSpPr>
          <p:cNvPr id="136" name="TextBox 135">
            <a:extLst>
              <a:ext uri="{FF2B5EF4-FFF2-40B4-BE49-F238E27FC236}">
                <a16:creationId xmlns:a16="http://schemas.microsoft.com/office/drawing/2014/main" id="{53CA15EA-D224-014D-97AB-B5800B164D24}"/>
              </a:ext>
            </a:extLst>
          </p:cNvPr>
          <p:cNvSpPr txBox="1"/>
          <p:nvPr/>
        </p:nvSpPr>
        <p:spPr>
          <a:xfrm>
            <a:off x="174488" y="453508"/>
            <a:ext cx="12017512" cy="1200329"/>
          </a:xfrm>
          <a:prstGeom prst="rect">
            <a:avLst/>
          </a:prstGeom>
          <a:noFill/>
        </p:spPr>
        <p:txBody>
          <a:bodyPr wrap="square">
            <a:spAutoFit/>
          </a:bodyPr>
          <a:lstStyle/>
          <a:p>
            <a:pPr algn="just"/>
            <a:r>
              <a:rPr lang="ro-RO" sz="2400" dirty="0"/>
              <a:t>	In funcție de tipul decodificatorului ieșirile sunt active in 0 logic sau in 1 logic. Decodificatorul MMC 4028 are ieșirile active in 1 logic iar decodificatorul CDB442 are ieșirile active in 0 logic.</a:t>
            </a:r>
          </a:p>
        </p:txBody>
      </p:sp>
    </p:spTree>
    <p:extLst>
      <p:ext uri="{BB962C8B-B14F-4D97-AF65-F5344CB8AC3E}">
        <p14:creationId xmlns:p14="http://schemas.microsoft.com/office/powerpoint/2010/main" val="3806208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Decodificatoare</a:t>
            </a:r>
            <a:br>
              <a:rPr lang="ro-RO" sz="2800" dirty="0"/>
            </a:br>
            <a:r>
              <a:rPr lang="ro-RO" sz="2400" i="1" dirty="0"/>
              <a:t>Decodificatorul BCD – zecimal MMC 4028 </a:t>
            </a:r>
            <a:endParaRPr lang="ro-RO" sz="28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690688"/>
            <a:ext cx="10515600" cy="4351338"/>
          </a:xfrm>
        </p:spPr>
        <p:txBody>
          <a:bodyPr>
            <a:normAutofit/>
          </a:bodyPr>
          <a:lstStyle/>
          <a:p>
            <a:pPr marL="0" indent="0" algn="just">
              <a:buNone/>
            </a:pPr>
            <a:r>
              <a:rPr lang="ro-RO" sz="2400" dirty="0"/>
              <a:t>	Decodificatorul MMC 4028 are ieșirile active in 1 logic. Tabelul de adevăr pentru acest decodificator este următorul:</a:t>
            </a:r>
            <a:endParaRPr lang="ro-RO" sz="2000" dirty="0"/>
          </a:p>
        </p:txBody>
      </p:sp>
      <p:pic>
        <p:nvPicPr>
          <p:cNvPr id="4" name="Picture 3">
            <a:extLst>
              <a:ext uri="{FF2B5EF4-FFF2-40B4-BE49-F238E27FC236}">
                <a16:creationId xmlns:a16="http://schemas.microsoft.com/office/drawing/2014/main" id="{041871C0-A0A9-314A-8BD5-F911B4858DF3}"/>
              </a:ext>
            </a:extLst>
          </p:cNvPr>
          <p:cNvPicPr>
            <a:picLocks noChangeAspect="1"/>
          </p:cNvPicPr>
          <p:nvPr/>
        </p:nvPicPr>
        <p:blipFill>
          <a:blip r:embed="rId2"/>
          <a:stretch>
            <a:fillRect/>
          </a:stretch>
        </p:blipFill>
        <p:spPr>
          <a:xfrm>
            <a:off x="1316502" y="2645165"/>
            <a:ext cx="9558995" cy="4016892"/>
          </a:xfrm>
          <a:prstGeom prst="rect">
            <a:avLst/>
          </a:prstGeom>
        </p:spPr>
      </p:pic>
    </p:spTree>
    <p:extLst>
      <p:ext uri="{BB962C8B-B14F-4D97-AF65-F5344CB8AC3E}">
        <p14:creationId xmlns:p14="http://schemas.microsoft.com/office/powerpoint/2010/main" val="1871279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Decodificatoare</a:t>
            </a:r>
            <a:br>
              <a:rPr lang="ro-RO" sz="2800" dirty="0"/>
            </a:br>
            <a:r>
              <a:rPr lang="ro-RO" sz="2400" i="1" dirty="0"/>
              <a:t>Decodificatorul BCD – zecimal CDB 442</a:t>
            </a:r>
            <a:endParaRPr lang="ro-RO" sz="28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1690688"/>
            <a:ext cx="10515600" cy="4351338"/>
          </a:xfrm>
        </p:spPr>
        <p:txBody>
          <a:bodyPr>
            <a:normAutofit/>
          </a:bodyPr>
          <a:lstStyle/>
          <a:p>
            <a:pPr marL="0" indent="0" algn="just">
              <a:buNone/>
            </a:pPr>
            <a:r>
              <a:rPr lang="ro-RO" sz="2400" dirty="0"/>
              <a:t>	Decodificatorul CDB442 are ieșirile active in 0 logic. Tabelul de adevăr pentru acest decodificator este următorul:</a:t>
            </a:r>
            <a:endParaRPr lang="ro-RO" sz="2000" dirty="0"/>
          </a:p>
        </p:txBody>
      </p:sp>
      <p:pic>
        <p:nvPicPr>
          <p:cNvPr id="4" name="Picture 3">
            <a:extLst>
              <a:ext uri="{FF2B5EF4-FFF2-40B4-BE49-F238E27FC236}">
                <a16:creationId xmlns:a16="http://schemas.microsoft.com/office/drawing/2014/main" id="{E4081A66-63FA-D841-9E75-9AD340856A7E}"/>
              </a:ext>
            </a:extLst>
          </p:cNvPr>
          <p:cNvPicPr>
            <a:picLocks noChangeAspect="1"/>
          </p:cNvPicPr>
          <p:nvPr/>
        </p:nvPicPr>
        <p:blipFill>
          <a:blip r:embed="rId2"/>
          <a:stretch>
            <a:fillRect/>
          </a:stretch>
        </p:blipFill>
        <p:spPr>
          <a:xfrm>
            <a:off x="2273554" y="2506662"/>
            <a:ext cx="7644892" cy="4351338"/>
          </a:xfrm>
          <a:prstGeom prst="rect">
            <a:avLst/>
          </a:prstGeom>
        </p:spPr>
      </p:pic>
    </p:spTree>
    <p:extLst>
      <p:ext uri="{BB962C8B-B14F-4D97-AF65-F5344CB8AC3E}">
        <p14:creationId xmlns:p14="http://schemas.microsoft.com/office/powerpoint/2010/main" val="2625666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Decodificatoare</a:t>
            </a:r>
            <a:br>
              <a:rPr lang="ro-RO" sz="2800" dirty="0"/>
            </a:br>
            <a:r>
              <a:rPr lang="ro-RO" sz="2400" i="1" dirty="0"/>
              <a:t>Decodificatorul BCD – zecimal CDB 442</a:t>
            </a:r>
            <a:endParaRPr lang="ro-RO" sz="2800" i="1" dirty="0"/>
          </a:p>
        </p:txBody>
      </p:sp>
      <p:pic>
        <p:nvPicPr>
          <p:cNvPr id="5" name="Picture 4">
            <a:extLst>
              <a:ext uri="{FF2B5EF4-FFF2-40B4-BE49-F238E27FC236}">
                <a16:creationId xmlns:a16="http://schemas.microsoft.com/office/drawing/2014/main" id="{B80870D8-B1C4-8546-8C55-ABD2CB20814D}"/>
              </a:ext>
            </a:extLst>
          </p:cNvPr>
          <p:cNvPicPr>
            <a:picLocks noChangeAspect="1"/>
          </p:cNvPicPr>
          <p:nvPr/>
        </p:nvPicPr>
        <p:blipFill>
          <a:blip r:embed="rId2"/>
          <a:stretch>
            <a:fillRect/>
          </a:stretch>
        </p:blipFill>
        <p:spPr>
          <a:xfrm>
            <a:off x="781842" y="2368654"/>
            <a:ext cx="5349423" cy="2949205"/>
          </a:xfrm>
          <a:prstGeom prst="rect">
            <a:avLst/>
          </a:prstGeom>
        </p:spPr>
      </p:pic>
      <p:pic>
        <p:nvPicPr>
          <p:cNvPr id="8" name="Picture 7">
            <a:extLst>
              <a:ext uri="{FF2B5EF4-FFF2-40B4-BE49-F238E27FC236}">
                <a16:creationId xmlns:a16="http://schemas.microsoft.com/office/drawing/2014/main" id="{719BD2AB-2C38-D542-92E6-CBF389F2C475}"/>
              </a:ext>
            </a:extLst>
          </p:cNvPr>
          <p:cNvPicPr>
            <a:picLocks noChangeAspect="1"/>
          </p:cNvPicPr>
          <p:nvPr/>
        </p:nvPicPr>
        <p:blipFill>
          <a:blip r:embed="rId3"/>
          <a:stretch>
            <a:fillRect/>
          </a:stretch>
        </p:blipFill>
        <p:spPr>
          <a:xfrm>
            <a:off x="6381637" y="2464894"/>
            <a:ext cx="5207000" cy="285750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435FF72-6AE8-BB4B-B91B-AD53FC6E2901}"/>
                  </a:ext>
                </a:extLst>
              </p14:cNvPr>
              <p14:cNvContentPartPr/>
              <p14:nvPr/>
            </p14:nvContentPartPr>
            <p14:xfrm>
              <a:off x="9537737" y="3801934"/>
              <a:ext cx="897840" cy="928440"/>
            </p14:xfrm>
          </p:contentPart>
        </mc:Choice>
        <mc:Fallback xmlns="">
          <p:pic>
            <p:nvPicPr>
              <p:cNvPr id="9" name="Ink 8">
                <a:extLst>
                  <a:ext uri="{FF2B5EF4-FFF2-40B4-BE49-F238E27FC236}">
                    <a16:creationId xmlns:a16="http://schemas.microsoft.com/office/drawing/2014/main" id="{2435FF72-6AE8-BB4B-B91B-AD53FC6E2901}"/>
                  </a:ext>
                </a:extLst>
              </p:cNvPr>
              <p:cNvPicPr/>
              <p:nvPr/>
            </p:nvPicPr>
            <p:blipFill>
              <a:blip r:embed="rId5"/>
              <a:stretch>
                <a:fillRect/>
              </a:stretch>
            </p:blipFill>
            <p:spPr>
              <a:xfrm>
                <a:off x="9474737" y="3739294"/>
                <a:ext cx="1023480" cy="10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8522955C-885A-F247-A03F-47461B2C74D9}"/>
                  </a:ext>
                </a:extLst>
              </p14:cNvPr>
              <p14:cNvContentPartPr/>
              <p14:nvPr/>
            </p14:nvContentPartPr>
            <p14:xfrm>
              <a:off x="9644297" y="2464894"/>
              <a:ext cx="1836000" cy="2123280"/>
            </p14:xfrm>
          </p:contentPart>
        </mc:Choice>
        <mc:Fallback xmlns="">
          <p:pic>
            <p:nvPicPr>
              <p:cNvPr id="10" name="Ink 9">
                <a:extLst>
                  <a:ext uri="{FF2B5EF4-FFF2-40B4-BE49-F238E27FC236}">
                    <a16:creationId xmlns:a16="http://schemas.microsoft.com/office/drawing/2014/main" id="{8522955C-885A-F247-A03F-47461B2C74D9}"/>
                  </a:ext>
                </a:extLst>
              </p:cNvPr>
              <p:cNvPicPr/>
              <p:nvPr/>
            </p:nvPicPr>
            <p:blipFill>
              <a:blip r:embed="rId7"/>
              <a:stretch>
                <a:fillRect/>
              </a:stretch>
            </p:blipFill>
            <p:spPr>
              <a:xfrm>
                <a:off x="9581297" y="2401894"/>
                <a:ext cx="1961640" cy="2248920"/>
              </a:xfrm>
              <a:prstGeom prst="rect">
                <a:avLst/>
              </a:prstGeom>
            </p:spPr>
          </p:pic>
        </mc:Fallback>
      </mc:AlternateContent>
      <p:grpSp>
        <p:nvGrpSpPr>
          <p:cNvPr id="31" name="Group 30">
            <a:extLst>
              <a:ext uri="{FF2B5EF4-FFF2-40B4-BE49-F238E27FC236}">
                <a16:creationId xmlns:a16="http://schemas.microsoft.com/office/drawing/2014/main" id="{CC962CEE-D7E1-AC43-8150-DBAE51E69D17}"/>
              </a:ext>
            </a:extLst>
          </p:cNvPr>
          <p:cNvGrpSpPr/>
          <p:nvPr/>
        </p:nvGrpSpPr>
        <p:grpSpPr>
          <a:xfrm>
            <a:off x="8502737" y="2883934"/>
            <a:ext cx="2633760" cy="2422440"/>
            <a:chOff x="8502737" y="2883934"/>
            <a:chExt cx="2633760" cy="242244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AE8609B3-E007-D54D-8D85-FB5FD30D19C9}"/>
                    </a:ext>
                  </a:extLst>
                </p14:cNvPr>
                <p14:cNvContentPartPr/>
                <p14:nvPr/>
              </p14:nvContentPartPr>
              <p14:xfrm>
                <a:off x="10249817" y="2945134"/>
                <a:ext cx="886680" cy="721800"/>
              </p14:xfrm>
            </p:contentPart>
          </mc:Choice>
          <mc:Fallback xmlns="">
            <p:pic>
              <p:nvPicPr>
                <p:cNvPr id="11" name="Ink 10">
                  <a:extLst>
                    <a:ext uri="{FF2B5EF4-FFF2-40B4-BE49-F238E27FC236}">
                      <a16:creationId xmlns:a16="http://schemas.microsoft.com/office/drawing/2014/main" id="{AE8609B3-E007-D54D-8D85-FB5FD30D19C9}"/>
                    </a:ext>
                  </a:extLst>
                </p:cNvPr>
                <p:cNvPicPr/>
                <p:nvPr/>
              </p:nvPicPr>
              <p:blipFill>
                <a:blip r:embed="rId9"/>
                <a:stretch>
                  <a:fillRect/>
                </a:stretch>
              </p:blipFill>
              <p:spPr>
                <a:xfrm>
                  <a:off x="10186817" y="2882494"/>
                  <a:ext cx="1012320" cy="84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8B22A43-2C33-5F4C-956C-3378BECBC47F}"/>
                    </a:ext>
                  </a:extLst>
                </p14:cNvPr>
                <p14:cNvContentPartPr/>
                <p14:nvPr/>
              </p14:nvContentPartPr>
              <p14:xfrm>
                <a:off x="10959737" y="2883934"/>
                <a:ext cx="360" cy="360"/>
              </p14:xfrm>
            </p:contentPart>
          </mc:Choice>
          <mc:Fallback xmlns="">
            <p:pic>
              <p:nvPicPr>
                <p:cNvPr id="12" name="Ink 11">
                  <a:extLst>
                    <a:ext uri="{FF2B5EF4-FFF2-40B4-BE49-F238E27FC236}">
                      <a16:creationId xmlns:a16="http://schemas.microsoft.com/office/drawing/2014/main" id="{C8B22A43-2C33-5F4C-956C-3378BECBC47F}"/>
                    </a:ext>
                  </a:extLst>
                </p:cNvPr>
                <p:cNvPicPr/>
                <p:nvPr/>
              </p:nvPicPr>
              <p:blipFill>
                <a:blip r:embed="rId11"/>
                <a:stretch>
                  <a:fillRect/>
                </a:stretch>
              </p:blipFill>
              <p:spPr>
                <a:xfrm>
                  <a:off x="10896737" y="282093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52C72BC8-A8B7-034B-BCBF-F7B37CBD7EA6}"/>
                    </a:ext>
                  </a:extLst>
                </p14:cNvPr>
                <p14:cNvContentPartPr/>
                <p14:nvPr/>
              </p14:nvContentPartPr>
              <p14:xfrm>
                <a:off x="10002137" y="3148174"/>
                <a:ext cx="718560" cy="716400"/>
              </p14:xfrm>
            </p:contentPart>
          </mc:Choice>
          <mc:Fallback xmlns="">
            <p:pic>
              <p:nvPicPr>
                <p:cNvPr id="13" name="Ink 12">
                  <a:extLst>
                    <a:ext uri="{FF2B5EF4-FFF2-40B4-BE49-F238E27FC236}">
                      <a16:creationId xmlns:a16="http://schemas.microsoft.com/office/drawing/2014/main" id="{52C72BC8-A8B7-034B-BCBF-F7B37CBD7EA6}"/>
                    </a:ext>
                  </a:extLst>
                </p:cNvPr>
                <p:cNvPicPr/>
                <p:nvPr/>
              </p:nvPicPr>
              <p:blipFill>
                <a:blip r:embed="rId13"/>
                <a:stretch>
                  <a:fillRect/>
                </a:stretch>
              </p:blipFill>
              <p:spPr>
                <a:xfrm>
                  <a:off x="9939497" y="3085174"/>
                  <a:ext cx="84420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695B0B5A-210F-E244-AC09-8E0B4B37C202}"/>
                    </a:ext>
                  </a:extLst>
                </p14:cNvPr>
                <p14:cNvContentPartPr/>
                <p14:nvPr/>
              </p14:nvContentPartPr>
              <p14:xfrm>
                <a:off x="9948857" y="4025494"/>
                <a:ext cx="313200" cy="349200"/>
              </p14:xfrm>
            </p:contentPart>
          </mc:Choice>
          <mc:Fallback xmlns="">
            <p:pic>
              <p:nvPicPr>
                <p:cNvPr id="15" name="Ink 14">
                  <a:extLst>
                    <a:ext uri="{FF2B5EF4-FFF2-40B4-BE49-F238E27FC236}">
                      <a16:creationId xmlns:a16="http://schemas.microsoft.com/office/drawing/2014/main" id="{695B0B5A-210F-E244-AC09-8E0B4B37C202}"/>
                    </a:ext>
                  </a:extLst>
                </p:cNvPr>
                <p:cNvPicPr/>
                <p:nvPr/>
              </p:nvPicPr>
              <p:blipFill>
                <a:blip r:embed="rId15"/>
                <a:stretch>
                  <a:fillRect/>
                </a:stretch>
              </p:blipFill>
              <p:spPr>
                <a:xfrm>
                  <a:off x="9885857" y="3962494"/>
                  <a:ext cx="4388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0D28DF4F-BFAE-6042-B42B-FDAD04416A64}"/>
                    </a:ext>
                  </a:extLst>
                </p14:cNvPr>
                <p14:cNvContentPartPr/>
                <p14:nvPr/>
              </p14:nvContentPartPr>
              <p14:xfrm>
                <a:off x="8502737" y="5228974"/>
                <a:ext cx="658080" cy="63360"/>
              </p14:xfrm>
            </p:contentPart>
          </mc:Choice>
          <mc:Fallback xmlns="">
            <p:pic>
              <p:nvPicPr>
                <p:cNvPr id="17" name="Ink 16">
                  <a:extLst>
                    <a:ext uri="{FF2B5EF4-FFF2-40B4-BE49-F238E27FC236}">
                      <a16:creationId xmlns:a16="http://schemas.microsoft.com/office/drawing/2014/main" id="{0D28DF4F-BFAE-6042-B42B-FDAD04416A64}"/>
                    </a:ext>
                  </a:extLst>
                </p:cNvPr>
                <p:cNvPicPr/>
                <p:nvPr/>
              </p:nvPicPr>
              <p:blipFill>
                <a:blip r:embed="rId17"/>
                <a:stretch>
                  <a:fillRect/>
                </a:stretch>
              </p:blipFill>
              <p:spPr>
                <a:xfrm>
                  <a:off x="8440097" y="5166334"/>
                  <a:ext cx="7837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7E7D6D47-E0AE-C746-BD2D-86EC51D53625}"/>
                    </a:ext>
                  </a:extLst>
                </p14:cNvPr>
                <p14:cNvContentPartPr/>
                <p14:nvPr/>
              </p14:nvContentPartPr>
              <p14:xfrm>
                <a:off x="8996297" y="5048254"/>
                <a:ext cx="56160" cy="258120"/>
              </p14:xfrm>
            </p:contentPart>
          </mc:Choice>
          <mc:Fallback xmlns="">
            <p:pic>
              <p:nvPicPr>
                <p:cNvPr id="18" name="Ink 17">
                  <a:extLst>
                    <a:ext uri="{FF2B5EF4-FFF2-40B4-BE49-F238E27FC236}">
                      <a16:creationId xmlns:a16="http://schemas.microsoft.com/office/drawing/2014/main" id="{7E7D6D47-E0AE-C746-BD2D-86EC51D53625}"/>
                    </a:ext>
                  </a:extLst>
                </p:cNvPr>
                <p:cNvPicPr/>
                <p:nvPr/>
              </p:nvPicPr>
              <p:blipFill>
                <a:blip r:embed="rId19"/>
                <a:stretch>
                  <a:fillRect/>
                </a:stretch>
              </p:blipFill>
              <p:spPr>
                <a:xfrm>
                  <a:off x="8933657" y="4985614"/>
                  <a:ext cx="18180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E5A1B83E-1009-DD4F-B8C3-CEA5DB00657B}"/>
                    </a:ext>
                  </a:extLst>
                </p14:cNvPr>
                <p14:cNvContentPartPr/>
                <p14:nvPr/>
              </p14:nvContentPartPr>
              <p14:xfrm>
                <a:off x="9536657" y="4105414"/>
                <a:ext cx="12240" cy="673920"/>
              </p14:xfrm>
            </p:contentPart>
          </mc:Choice>
          <mc:Fallback xmlns="">
            <p:pic>
              <p:nvPicPr>
                <p:cNvPr id="20" name="Ink 19">
                  <a:extLst>
                    <a:ext uri="{FF2B5EF4-FFF2-40B4-BE49-F238E27FC236}">
                      <a16:creationId xmlns:a16="http://schemas.microsoft.com/office/drawing/2014/main" id="{E5A1B83E-1009-DD4F-B8C3-CEA5DB00657B}"/>
                    </a:ext>
                  </a:extLst>
                </p:cNvPr>
                <p:cNvPicPr/>
                <p:nvPr/>
              </p:nvPicPr>
              <p:blipFill>
                <a:blip r:embed="rId21"/>
                <a:stretch>
                  <a:fillRect/>
                </a:stretch>
              </p:blipFill>
              <p:spPr>
                <a:xfrm>
                  <a:off x="9474017" y="4042774"/>
                  <a:ext cx="13788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974BF477-4463-D04E-9A22-7EA9EC125E97}"/>
                    </a:ext>
                  </a:extLst>
                </p14:cNvPr>
                <p14:cNvContentPartPr/>
                <p14:nvPr/>
              </p14:nvContentPartPr>
              <p14:xfrm>
                <a:off x="9540977" y="4449214"/>
                <a:ext cx="360" cy="360"/>
              </p14:xfrm>
            </p:contentPart>
          </mc:Choice>
          <mc:Fallback xmlns="">
            <p:pic>
              <p:nvPicPr>
                <p:cNvPr id="22" name="Ink 21">
                  <a:extLst>
                    <a:ext uri="{FF2B5EF4-FFF2-40B4-BE49-F238E27FC236}">
                      <a16:creationId xmlns:a16="http://schemas.microsoft.com/office/drawing/2014/main" id="{974BF477-4463-D04E-9A22-7EA9EC125E97}"/>
                    </a:ext>
                  </a:extLst>
                </p:cNvPr>
                <p:cNvPicPr/>
                <p:nvPr/>
              </p:nvPicPr>
              <p:blipFill>
                <a:blip r:embed="rId11"/>
                <a:stretch>
                  <a:fillRect/>
                </a:stretch>
              </p:blipFill>
              <p:spPr>
                <a:xfrm>
                  <a:off x="9477977" y="438621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DA3BB69F-C100-2E4A-942A-5EA12DD9B0FF}"/>
                    </a:ext>
                  </a:extLst>
                </p14:cNvPr>
                <p14:cNvContentPartPr/>
                <p14:nvPr/>
              </p14:nvContentPartPr>
              <p14:xfrm>
                <a:off x="9525857" y="4831174"/>
                <a:ext cx="360" cy="360"/>
              </p14:xfrm>
            </p:contentPart>
          </mc:Choice>
          <mc:Fallback xmlns="">
            <p:pic>
              <p:nvPicPr>
                <p:cNvPr id="24" name="Ink 23">
                  <a:extLst>
                    <a:ext uri="{FF2B5EF4-FFF2-40B4-BE49-F238E27FC236}">
                      <a16:creationId xmlns:a16="http://schemas.microsoft.com/office/drawing/2014/main" id="{DA3BB69F-C100-2E4A-942A-5EA12DD9B0FF}"/>
                    </a:ext>
                  </a:extLst>
                </p:cNvPr>
                <p:cNvPicPr/>
                <p:nvPr/>
              </p:nvPicPr>
              <p:blipFill>
                <a:blip r:embed="rId11"/>
                <a:stretch>
                  <a:fillRect/>
                </a:stretch>
              </p:blipFill>
              <p:spPr>
                <a:xfrm>
                  <a:off x="9462857" y="476817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E382FDBE-3D60-8347-9ED2-C0AA4FB66F8C}"/>
                    </a:ext>
                  </a:extLst>
                </p14:cNvPr>
                <p14:cNvContentPartPr/>
                <p14:nvPr/>
              </p14:nvContentPartPr>
              <p14:xfrm>
                <a:off x="9523337" y="4495294"/>
                <a:ext cx="360" cy="360"/>
              </p14:xfrm>
            </p:contentPart>
          </mc:Choice>
          <mc:Fallback xmlns="">
            <p:pic>
              <p:nvPicPr>
                <p:cNvPr id="26" name="Ink 25">
                  <a:extLst>
                    <a:ext uri="{FF2B5EF4-FFF2-40B4-BE49-F238E27FC236}">
                      <a16:creationId xmlns:a16="http://schemas.microsoft.com/office/drawing/2014/main" id="{E382FDBE-3D60-8347-9ED2-C0AA4FB66F8C}"/>
                    </a:ext>
                  </a:extLst>
                </p:cNvPr>
                <p:cNvPicPr/>
                <p:nvPr/>
              </p:nvPicPr>
              <p:blipFill>
                <a:blip r:embed="rId11"/>
                <a:stretch>
                  <a:fillRect/>
                </a:stretch>
              </p:blipFill>
              <p:spPr>
                <a:xfrm>
                  <a:off x="9460337" y="443265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50A36B41-0DCF-424A-A4E4-6AD17AD5FEC8}"/>
                    </a:ext>
                  </a:extLst>
                </p14:cNvPr>
                <p14:cNvContentPartPr/>
                <p14:nvPr/>
              </p14:nvContentPartPr>
              <p14:xfrm>
                <a:off x="8628377" y="5076334"/>
                <a:ext cx="78120" cy="163080"/>
              </p14:xfrm>
            </p:contentPart>
          </mc:Choice>
          <mc:Fallback xmlns="">
            <p:pic>
              <p:nvPicPr>
                <p:cNvPr id="28" name="Ink 27">
                  <a:extLst>
                    <a:ext uri="{FF2B5EF4-FFF2-40B4-BE49-F238E27FC236}">
                      <a16:creationId xmlns:a16="http://schemas.microsoft.com/office/drawing/2014/main" id="{50A36B41-0DCF-424A-A4E4-6AD17AD5FEC8}"/>
                    </a:ext>
                  </a:extLst>
                </p:cNvPr>
                <p:cNvPicPr/>
                <p:nvPr/>
              </p:nvPicPr>
              <p:blipFill>
                <a:blip r:embed="rId26"/>
                <a:stretch>
                  <a:fillRect/>
                </a:stretch>
              </p:blipFill>
              <p:spPr>
                <a:xfrm>
                  <a:off x="8565737" y="5013334"/>
                  <a:ext cx="2037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B654390A-4B18-8348-9046-C00EF5D379F9}"/>
                    </a:ext>
                  </a:extLst>
                </p14:cNvPr>
                <p14:cNvContentPartPr/>
                <p14:nvPr/>
              </p14:nvContentPartPr>
              <p14:xfrm>
                <a:off x="8985137" y="5172094"/>
                <a:ext cx="360" cy="360"/>
              </p14:xfrm>
            </p:contentPart>
          </mc:Choice>
          <mc:Fallback xmlns="">
            <p:pic>
              <p:nvPicPr>
                <p:cNvPr id="30" name="Ink 29">
                  <a:extLst>
                    <a:ext uri="{FF2B5EF4-FFF2-40B4-BE49-F238E27FC236}">
                      <a16:creationId xmlns:a16="http://schemas.microsoft.com/office/drawing/2014/main" id="{B654390A-4B18-8348-9046-C00EF5D379F9}"/>
                    </a:ext>
                  </a:extLst>
                </p:cNvPr>
                <p:cNvPicPr/>
                <p:nvPr/>
              </p:nvPicPr>
              <p:blipFill>
                <a:blip r:embed="rId11"/>
                <a:stretch>
                  <a:fillRect/>
                </a:stretch>
              </p:blipFill>
              <p:spPr>
                <a:xfrm>
                  <a:off x="8922497" y="5109454"/>
                  <a:ext cx="126000" cy="126000"/>
                </a:xfrm>
                <a:prstGeom prst="rect">
                  <a:avLst/>
                </a:prstGeom>
              </p:spPr>
            </p:pic>
          </mc:Fallback>
        </mc:AlternateContent>
      </p:grpSp>
    </p:spTree>
    <p:extLst>
      <p:ext uri="{BB962C8B-B14F-4D97-AF65-F5344CB8AC3E}">
        <p14:creationId xmlns:p14="http://schemas.microsoft.com/office/powerpoint/2010/main" val="111612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Decodificatoare</a:t>
            </a:r>
            <a:br>
              <a:rPr lang="ro-RO" sz="2800" dirty="0"/>
            </a:br>
            <a:r>
              <a:rPr lang="ro-RO" sz="2400" i="1" dirty="0"/>
              <a:t>Decodificatorul BCD – zecimal CDB 442</a:t>
            </a:r>
            <a:endParaRPr lang="ro-RO" sz="28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2510444"/>
            <a:ext cx="10515600" cy="4139738"/>
          </a:xfrm>
        </p:spPr>
        <p:txBody>
          <a:bodyPr>
            <a:noAutofit/>
          </a:bodyPr>
          <a:lstStyle/>
          <a:p>
            <a:pPr marL="0" indent="0" algn="just">
              <a:buNone/>
            </a:pPr>
            <a:r>
              <a:rPr lang="ro-RO" sz="2400" dirty="0">
                <a:latin typeface="Calibri" panose="020F0502020204030204" pitchFamily="34" charset="0"/>
                <a:cs typeface="Calibri" panose="020F0502020204030204" pitchFamily="34" charset="0"/>
              </a:rPr>
              <a:t>Aceste decodificatoare se utilizează în:</a:t>
            </a:r>
          </a:p>
          <a:p>
            <a:pPr marL="0" indent="0" algn="just">
              <a:buNone/>
            </a:pPr>
            <a:r>
              <a:rPr lang="ro-RO" sz="2400" dirty="0">
                <a:latin typeface="Calibri" panose="020F0502020204030204" pitchFamily="34" charset="0"/>
                <a:cs typeface="Calibri" panose="020F0502020204030204" pitchFamily="34" charset="0"/>
              </a:rPr>
              <a:t>• Circuite de numărare</a:t>
            </a:r>
          </a:p>
          <a:p>
            <a:pPr marL="0" indent="0" algn="just">
              <a:buNone/>
            </a:pPr>
            <a:r>
              <a:rPr lang="ro-RO" sz="2400" dirty="0">
                <a:latin typeface="Calibri" panose="020F0502020204030204" pitchFamily="34" charset="0"/>
                <a:cs typeface="Calibri" panose="020F0502020204030204" pitchFamily="34" charset="0"/>
              </a:rPr>
              <a:t>• Generatoare de funcții</a:t>
            </a:r>
          </a:p>
          <a:p>
            <a:pPr marL="0" indent="0" algn="just">
              <a:buNone/>
            </a:pPr>
            <a:r>
              <a:rPr lang="ro-RO" sz="2400" dirty="0">
                <a:latin typeface="Calibri" panose="020F0502020204030204" pitchFamily="34" charset="0"/>
                <a:cs typeface="Calibri" panose="020F0502020204030204" pitchFamily="34" charset="0"/>
              </a:rPr>
              <a:t>• Circuite de comandă la distantă</a:t>
            </a:r>
          </a:p>
          <a:p>
            <a:pPr marL="0" indent="0" algn="just">
              <a:buNone/>
            </a:pPr>
            <a:r>
              <a:rPr lang="ro-RO" sz="2400" dirty="0">
                <a:latin typeface="Calibri" panose="020F0502020204030204" pitchFamily="34" charset="0"/>
                <a:cs typeface="Calibri" panose="020F0502020204030204" pitchFamily="34" charset="0"/>
              </a:rPr>
              <a:t>• Circuite de selecție</a:t>
            </a:r>
          </a:p>
        </p:txBody>
      </p:sp>
    </p:spTree>
    <p:extLst>
      <p:ext uri="{BB962C8B-B14F-4D97-AF65-F5344CB8AC3E}">
        <p14:creationId xmlns:p14="http://schemas.microsoft.com/office/powerpoint/2010/main" val="2267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p:txBody>
          <a:bodyPr>
            <a:noAutofit/>
          </a:bodyPr>
          <a:lstStyle/>
          <a:p>
            <a:r>
              <a:rPr lang="ro-RO" sz="2800" dirty="0"/>
              <a:t>Decodificatoare</a:t>
            </a:r>
            <a:br>
              <a:rPr lang="ro-RO" sz="2800" dirty="0"/>
            </a:br>
            <a:r>
              <a:rPr lang="ro-RO" sz="2800" i="1" dirty="0"/>
              <a:t>D</a:t>
            </a:r>
            <a:r>
              <a:rPr lang="ro-RO" sz="2400" i="1" dirty="0"/>
              <a:t>ecodificatorul BCD – 7 segmente</a:t>
            </a:r>
            <a:endParaRPr lang="ro-RO" sz="2800" i="1" dirty="0"/>
          </a:p>
        </p:txBody>
      </p:sp>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199" y="1690687"/>
            <a:ext cx="10766367" cy="3202155"/>
          </a:xfrm>
        </p:spPr>
        <p:txBody>
          <a:bodyPr>
            <a:normAutofit fontScale="92500" lnSpcReduction="10000"/>
          </a:bodyPr>
          <a:lstStyle/>
          <a:p>
            <a:pPr marL="0" indent="0" algn="just">
              <a:buNone/>
            </a:pPr>
            <a:r>
              <a:rPr lang="ro-RO" sz="2400" dirty="0">
                <a:latin typeface="Calibri" panose="020F0502020204030204" pitchFamily="34" charset="0"/>
                <a:cs typeface="Calibri" panose="020F0502020204030204" pitchFamily="34" charset="0"/>
              </a:rPr>
              <a:t>	</a:t>
            </a:r>
            <a:r>
              <a:rPr lang="ro-RO" sz="2400" b="1" dirty="0">
                <a:latin typeface="Calibri" panose="020F0502020204030204" pitchFamily="34" charset="0"/>
                <a:cs typeface="Calibri" panose="020F0502020204030204" pitchFamily="34" charset="0"/>
              </a:rPr>
              <a:t>Decodificatorul BCD - 7 segmente </a:t>
            </a:r>
            <a:r>
              <a:rPr lang="ro-RO" sz="2400" dirty="0">
                <a:latin typeface="Calibri" panose="020F0502020204030204" pitchFamily="34" charset="0"/>
                <a:cs typeface="Calibri" panose="020F0502020204030204" pitchFamily="34" charset="0"/>
              </a:rPr>
              <a:t>comanda dispozitivele de afișare numerică realizate din 7 segmente luminoase (cu led-uri, cristale lichide). </a:t>
            </a:r>
          </a:p>
          <a:p>
            <a:pPr marL="0" indent="0" algn="just">
              <a:buNone/>
            </a:pPr>
            <a:r>
              <a:rPr lang="ro-RO" sz="2400" dirty="0">
                <a:latin typeface="Calibri" panose="020F0502020204030204" pitchFamily="34" charset="0"/>
                <a:cs typeface="Calibri" panose="020F0502020204030204" pitchFamily="34" charset="0"/>
              </a:rPr>
              <a:t>	Acestea acceptă un cod de intrare BCD si activează ieșirile corespunzătoare pentru selectarea segmentelor unui digit cu 7 segmente, utilizat pentru reprezentarea numerelor zecimale 0,1, ..9 (figura 1)</a:t>
            </a:r>
          </a:p>
          <a:p>
            <a:pPr algn="just"/>
            <a:r>
              <a:rPr lang="ro-RO" sz="2400" dirty="0">
                <a:latin typeface="Calibri" panose="020F0502020204030204" pitchFamily="34" charset="0"/>
                <a:cs typeface="Calibri" panose="020F0502020204030204" pitchFamily="34" charset="0"/>
              </a:rPr>
              <a:t>Daca cele 7 ieșiri ale decodificatorului sunt active in stare, ”1” logic, ele se notează cu a, b, ..., g si vor comanda un display cu 7 segmente, în care LED-urile se află in conexiune catod comun (CC), ca in figura 2.</a:t>
            </a:r>
          </a:p>
          <a:p>
            <a:pPr algn="just"/>
            <a:r>
              <a:rPr lang="ro-RO" sz="2400" dirty="0">
                <a:latin typeface="Calibri" panose="020F0502020204030204" pitchFamily="34" charset="0"/>
                <a:cs typeface="Calibri" panose="020F0502020204030204" pitchFamily="34" charset="0"/>
              </a:rPr>
              <a:t>Daca ieșirile decodificatorului sunt active in stare „0" logic, ele se notează cu a, b, ..., g, si vor comanda un digit ale cărui LED-uri se află in conexiune anod comun (AC), ca în figura 3.</a:t>
            </a:r>
            <a:endParaRPr lang="ro-RO"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0DF21EE-AF94-5B44-8ED5-52B766811BEF}"/>
              </a:ext>
            </a:extLst>
          </p:cNvPr>
          <p:cNvPicPr>
            <a:picLocks noChangeAspect="1"/>
          </p:cNvPicPr>
          <p:nvPr/>
        </p:nvPicPr>
        <p:blipFill>
          <a:blip r:embed="rId2"/>
          <a:stretch>
            <a:fillRect/>
          </a:stretch>
        </p:blipFill>
        <p:spPr>
          <a:xfrm>
            <a:off x="3362158" y="4892842"/>
            <a:ext cx="5435600" cy="1910318"/>
          </a:xfrm>
          <a:prstGeom prst="rect">
            <a:avLst/>
          </a:prstGeom>
        </p:spPr>
      </p:pic>
      <p:sp>
        <p:nvSpPr>
          <p:cNvPr id="7" name="TextBox 6">
            <a:extLst>
              <a:ext uri="{FF2B5EF4-FFF2-40B4-BE49-F238E27FC236}">
                <a16:creationId xmlns:a16="http://schemas.microsoft.com/office/drawing/2014/main" id="{92659F83-A6A4-2342-926E-C466FE9C8BC6}"/>
              </a:ext>
            </a:extLst>
          </p:cNvPr>
          <p:cNvSpPr txBox="1"/>
          <p:nvPr/>
        </p:nvSpPr>
        <p:spPr>
          <a:xfrm>
            <a:off x="3378200" y="6516377"/>
            <a:ext cx="1010920" cy="369332"/>
          </a:xfrm>
          <a:prstGeom prst="rect">
            <a:avLst/>
          </a:prstGeom>
          <a:noFill/>
        </p:spPr>
        <p:txBody>
          <a:bodyPr wrap="square">
            <a:spAutoFit/>
          </a:bodyPr>
          <a:lstStyle/>
          <a:p>
            <a:r>
              <a:rPr lang="ro-RO" sz="1800" dirty="0">
                <a:latin typeface="Calibri" panose="020F0502020204030204" pitchFamily="34" charset="0"/>
                <a:cs typeface="Calibri" panose="020F0502020204030204" pitchFamily="34" charset="0"/>
              </a:rPr>
              <a:t>Fig. 1</a:t>
            </a:r>
            <a:endParaRPr lang="en-RO" dirty="0"/>
          </a:p>
        </p:txBody>
      </p:sp>
      <p:sp>
        <p:nvSpPr>
          <p:cNvPr id="8" name="TextBox 7">
            <a:extLst>
              <a:ext uri="{FF2B5EF4-FFF2-40B4-BE49-F238E27FC236}">
                <a16:creationId xmlns:a16="http://schemas.microsoft.com/office/drawing/2014/main" id="{F4F382C8-B821-944F-B74B-63F62D278368}"/>
              </a:ext>
            </a:extLst>
          </p:cNvPr>
          <p:cNvSpPr txBox="1"/>
          <p:nvPr/>
        </p:nvSpPr>
        <p:spPr>
          <a:xfrm>
            <a:off x="5590540" y="6516377"/>
            <a:ext cx="1010920" cy="369332"/>
          </a:xfrm>
          <a:prstGeom prst="rect">
            <a:avLst/>
          </a:prstGeom>
          <a:noFill/>
        </p:spPr>
        <p:txBody>
          <a:bodyPr wrap="square">
            <a:spAutoFit/>
          </a:bodyPr>
          <a:lstStyle/>
          <a:p>
            <a:r>
              <a:rPr lang="ro-RO" sz="1800" dirty="0">
                <a:latin typeface="Calibri" panose="020F0502020204030204" pitchFamily="34" charset="0"/>
                <a:cs typeface="Calibri" panose="020F0502020204030204" pitchFamily="34" charset="0"/>
              </a:rPr>
              <a:t>Fig. 2</a:t>
            </a:r>
            <a:endParaRPr lang="en-RO" dirty="0"/>
          </a:p>
        </p:txBody>
      </p:sp>
      <p:sp>
        <p:nvSpPr>
          <p:cNvPr id="9" name="TextBox 8">
            <a:extLst>
              <a:ext uri="{FF2B5EF4-FFF2-40B4-BE49-F238E27FC236}">
                <a16:creationId xmlns:a16="http://schemas.microsoft.com/office/drawing/2014/main" id="{D6D529BD-4EA4-1640-95F0-604578AC4D8E}"/>
              </a:ext>
            </a:extLst>
          </p:cNvPr>
          <p:cNvSpPr txBox="1"/>
          <p:nvPr/>
        </p:nvSpPr>
        <p:spPr>
          <a:xfrm>
            <a:off x="7802880" y="6516377"/>
            <a:ext cx="1010920" cy="369332"/>
          </a:xfrm>
          <a:prstGeom prst="rect">
            <a:avLst/>
          </a:prstGeom>
          <a:noFill/>
        </p:spPr>
        <p:txBody>
          <a:bodyPr wrap="square">
            <a:spAutoFit/>
          </a:bodyPr>
          <a:lstStyle/>
          <a:p>
            <a:r>
              <a:rPr lang="ro-RO" sz="1800" dirty="0">
                <a:latin typeface="Calibri" panose="020F0502020204030204" pitchFamily="34" charset="0"/>
                <a:cs typeface="Calibri" panose="020F0502020204030204" pitchFamily="34" charset="0"/>
              </a:rPr>
              <a:t>Fig. 3</a:t>
            </a:r>
            <a:endParaRPr lang="en-RO" dirty="0"/>
          </a:p>
        </p:txBody>
      </p:sp>
      <p:pic>
        <p:nvPicPr>
          <p:cNvPr id="10" name="Picture 9">
            <a:extLst>
              <a:ext uri="{FF2B5EF4-FFF2-40B4-BE49-F238E27FC236}">
                <a16:creationId xmlns:a16="http://schemas.microsoft.com/office/drawing/2014/main" id="{B0341383-8642-7849-922F-A7C4C841A9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57105" y="0"/>
            <a:ext cx="2334895" cy="1069975"/>
          </a:xfrm>
          <a:prstGeom prst="rect">
            <a:avLst/>
          </a:prstGeom>
          <a:solidFill>
            <a:srgbClr val="C0C0C0">
              <a:alpha val="50000"/>
            </a:srgbClr>
          </a:solidFill>
          <a:ln>
            <a:noFill/>
          </a:ln>
        </p:spPr>
      </p:pic>
    </p:spTree>
    <p:extLst>
      <p:ext uri="{BB962C8B-B14F-4D97-AF65-F5344CB8AC3E}">
        <p14:creationId xmlns:p14="http://schemas.microsoft.com/office/powerpoint/2010/main" val="1442761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283919"/>
            <a:ext cx="10515600" cy="2482227"/>
          </a:xfrm>
        </p:spPr>
        <p:txBody>
          <a:bodyPr>
            <a:normAutofit/>
          </a:bodyPr>
          <a:lstStyle/>
          <a:p>
            <a:pPr marL="0" indent="0" algn="just">
              <a:buNone/>
            </a:pPr>
            <a:r>
              <a:rPr lang="ro-RO" sz="2400" dirty="0">
                <a:latin typeface="Calibri" panose="020F0502020204030204" pitchFamily="34" charset="0"/>
                <a:cs typeface="Calibri" panose="020F0502020204030204" pitchFamily="34" charset="0"/>
              </a:rPr>
              <a:t>	Decodificatorul BCD - 7 segmente este prevăzut cu 4 intrări notate cu A, B, C, D (corespunzătoare celor 4 biți din codul BCD) si cu 7 ieșiri notate cu a, b, c, d, e, f (corespunzătoare celor 7 segmente ale afișajului). </a:t>
            </a:r>
          </a:p>
          <a:p>
            <a:pPr marL="0" indent="0" algn="just">
              <a:buNone/>
            </a:pPr>
            <a:r>
              <a:rPr lang="ro-RO" sz="2400" dirty="0">
                <a:latin typeface="Calibri" panose="020F0502020204030204" pitchFamily="34" charset="0"/>
                <a:cs typeface="Calibri" panose="020F0502020204030204" pitchFamily="34" charset="0"/>
              </a:rPr>
              <a:t>	In funcție de combinația intrărilor se activează una sau mai multe ieșiri. La decodificatoarele cu anod comun, ieșirile sunt active in „0" logic.</a:t>
            </a:r>
          </a:p>
          <a:p>
            <a:pPr marL="0" indent="0" algn="just">
              <a:buNone/>
            </a:pPr>
            <a:r>
              <a:rPr lang="ro-RO" sz="2400" dirty="0">
                <a:latin typeface="Calibri" panose="020F0502020204030204" pitchFamily="34" charset="0"/>
                <a:cs typeface="Calibri" panose="020F0502020204030204" pitchFamily="34" charset="0"/>
              </a:rPr>
              <a:t>	 Pentru acest decodificator este prezentat tabelul de adevăr:</a:t>
            </a:r>
          </a:p>
        </p:txBody>
      </p:sp>
      <p:pic>
        <p:nvPicPr>
          <p:cNvPr id="2" name="Picture 1">
            <a:extLst>
              <a:ext uri="{FF2B5EF4-FFF2-40B4-BE49-F238E27FC236}">
                <a16:creationId xmlns:a16="http://schemas.microsoft.com/office/drawing/2014/main" id="{68846782-D524-E245-8B74-18F14B859C9D}"/>
              </a:ext>
            </a:extLst>
          </p:cNvPr>
          <p:cNvPicPr>
            <a:picLocks noChangeAspect="1"/>
          </p:cNvPicPr>
          <p:nvPr/>
        </p:nvPicPr>
        <p:blipFill>
          <a:blip r:embed="rId2"/>
          <a:stretch>
            <a:fillRect/>
          </a:stretch>
        </p:blipFill>
        <p:spPr>
          <a:xfrm>
            <a:off x="10278229" y="3355941"/>
            <a:ext cx="1862971" cy="2253594"/>
          </a:xfrm>
          <a:prstGeom prst="rect">
            <a:avLst/>
          </a:prstGeom>
        </p:spPr>
      </p:pic>
      <p:grpSp>
        <p:nvGrpSpPr>
          <p:cNvPr id="6" name="Group 5">
            <a:extLst>
              <a:ext uri="{FF2B5EF4-FFF2-40B4-BE49-F238E27FC236}">
                <a16:creationId xmlns:a16="http://schemas.microsoft.com/office/drawing/2014/main" id="{D3D0405E-FD17-A341-845B-35428454BF05}"/>
              </a:ext>
            </a:extLst>
          </p:cNvPr>
          <p:cNvGrpSpPr/>
          <p:nvPr/>
        </p:nvGrpSpPr>
        <p:grpSpPr>
          <a:xfrm>
            <a:off x="1913771" y="2482227"/>
            <a:ext cx="8364458" cy="4375773"/>
            <a:chOff x="1913771" y="2482227"/>
            <a:chExt cx="8364458" cy="4375773"/>
          </a:xfrm>
        </p:grpSpPr>
        <p:pic>
          <p:nvPicPr>
            <p:cNvPr id="4" name="Picture 3">
              <a:extLst>
                <a:ext uri="{FF2B5EF4-FFF2-40B4-BE49-F238E27FC236}">
                  <a16:creationId xmlns:a16="http://schemas.microsoft.com/office/drawing/2014/main" id="{C4A4B75F-6F1A-9944-B414-A96B67E2CBDC}"/>
                </a:ext>
              </a:extLst>
            </p:cNvPr>
            <p:cNvPicPr>
              <a:picLocks noChangeAspect="1"/>
            </p:cNvPicPr>
            <p:nvPr/>
          </p:nvPicPr>
          <p:blipFill>
            <a:blip r:embed="rId3"/>
            <a:stretch>
              <a:fillRect/>
            </a:stretch>
          </p:blipFill>
          <p:spPr>
            <a:xfrm>
              <a:off x="1913771" y="2482227"/>
              <a:ext cx="8364458" cy="4375773"/>
            </a:xfrm>
            <a:prstGeom prst="rect">
              <a:avLst/>
            </a:prstGeom>
          </p:spPr>
        </p:pic>
        <p:sp>
          <p:nvSpPr>
            <p:cNvPr id="5" name="Rectangle 4">
              <a:extLst>
                <a:ext uri="{FF2B5EF4-FFF2-40B4-BE49-F238E27FC236}">
                  <a16:creationId xmlns:a16="http://schemas.microsoft.com/office/drawing/2014/main" id="{F73181F0-49B6-2641-BB8B-85E85CF2867E}"/>
                </a:ext>
              </a:extLst>
            </p:cNvPr>
            <p:cNvSpPr/>
            <p:nvPr/>
          </p:nvSpPr>
          <p:spPr>
            <a:xfrm>
              <a:off x="5592344" y="3025608"/>
              <a:ext cx="4389855" cy="35879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RO"/>
            </a:p>
          </p:txBody>
        </p:sp>
      </p:grpSp>
    </p:spTree>
    <p:extLst>
      <p:ext uri="{BB962C8B-B14F-4D97-AF65-F5344CB8AC3E}">
        <p14:creationId xmlns:p14="http://schemas.microsoft.com/office/powerpoint/2010/main" val="2562690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4B75F-6F1A-9944-B414-A96B67E2CBDC}"/>
              </a:ext>
            </a:extLst>
          </p:cNvPr>
          <p:cNvPicPr>
            <a:picLocks noChangeAspect="1"/>
          </p:cNvPicPr>
          <p:nvPr/>
        </p:nvPicPr>
        <p:blipFill>
          <a:blip r:embed="rId2"/>
          <a:stretch>
            <a:fillRect/>
          </a:stretch>
        </p:blipFill>
        <p:spPr>
          <a:xfrm>
            <a:off x="1913771" y="2482227"/>
            <a:ext cx="8364458" cy="4375773"/>
          </a:xfrm>
          <a:prstGeom prst="rect">
            <a:avLst/>
          </a:prstGeom>
        </p:spPr>
      </p:pic>
      <p:sp>
        <p:nvSpPr>
          <p:cNvPr id="3" name="Content Placeholder 2">
            <a:extLst>
              <a:ext uri="{FF2B5EF4-FFF2-40B4-BE49-F238E27FC236}">
                <a16:creationId xmlns:a16="http://schemas.microsoft.com/office/drawing/2014/main" id="{6BA1872C-FE67-0E4F-9746-C2924D771414}"/>
              </a:ext>
            </a:extLst>
          </p:cNvPr>
          <p:cNvSpPr>
            <a:spLocks noGrp="1"/>
          </p:cNvSpPr>
          <p:nvPr>
            <p:ph idx="1"/>
          </p:nvPr>
        </p:nvSpPr>
        <p:spPr>
          <a:xfrm>
            <a:off x="838200" y="283919"/>
            <a:ext cx="10515600" cy="2482227"/>
          </a:xfrm>
        </p:spPr>
        <p:txBody>
          <a:bodyPr>
            <a:normAutofit/>
          </a:bodyPr>
          <a:lstStyle/>
          <a:p>
            <a:pPr marL="0" indent="0" algn="just">
              <a:buNone/>
            </a:pPr>
            <a:r>
              <a:rPr lang="ro-RO" sz="2400" dirty="0">
                <a:latin typeface="Calibri" panose="020F0502020204030204" pitchFamily="34" charset="0"/>
                <a:cs typeface="Calibri" panose="020F0502020204030204" pitchFamily="34" charset="0"/>
              </a:rPr>
              <a:t>	Decodificatorul BCD - 7 segmente este prevăzut cu 4 intrări notate cu A, B, C, D (corespunzătoare celor 4 biți din codul BCD) si cu 7 ieșiri notate cu a, b, c, d, e, f (corespunzătoare celor 7 segmente ale afișajului). </a:t>
            </a:r>
          </a:p>
          <a:p>
            <a:pPr marL="0" indent="0" algn="just">
              <a:buNone/>
            </a:pPr>
            <a:r>
              <a:rPr lang="ro-RO" sz="2400" dirty="0">
                <a:latin typeface="Calibri" panose="020F0502020204030204" pitchFamily="34" charset="0"/>
                <a:cs typeface="Calibri" panose="020F0502020204030204" pitchFamily="34" charset="0"/>
              </a:rPr>
              <a:t>	In funcție de combinația intrărilor se activează una sau mai multe ieșiri. La decodificatoarele cu anod comun, ieșirile sunt active in „0" logic.</a:t>
            </a:r>
          </a:p>
          <a:p>
            <a:pPr marL="0" indent="0" algn="just">
              <a:buNone/>
            </a:pPr>
            <a:r>
              <a:rPr lang="ro-RO" sz="2400" dirty="0">
                <a:latin typeface="Calibri" panose="020F0502020204030204" pitchFamily="34" charset="0"/>
                <a:cs typeface="Calibri" panose="020F0502020204030204" pitchFamily="34" charset="0"/>
              </a:rPr>
              <a:t>	 Pentru acest decodificator este prezentat tabelul de adevăr:</a:t>
            </a:r>
          </a:p>
        </p:txBody>
      </p:sp>
      <p:pic>
        <p:nvPicPr>
          <p:cNvPr id="2" name="Picture 1">
            <a:extLst>
              <a:ext uri="{FF2B5EF4-FFF2-40B4-BE49-F238E27FC236}">
                <a16:creationId xmlns:a16="http://schemas.microsoft.com/office/drawing/2014/main" id="{68846782-D524-E245-8B74-18F14B859C9D}"/>
              </a:ext>
            </a:extLst>
          </p:cNvPr>
          <p:cNvPicPr>
            <a:picLocks noChangeAspect="1"/>
          </p:cNvPicPr>
          <p:nvPr/>
        </p:nvPicPr>
        <p:blipFill>
          <a:blip r:embed="rId3"/>
          <a:stretch>
            <a:fillRect/>
          </a:stretch>
        </p:blipFill>
        <p:spPr>
          <a:xfrm>
            <a:off x="10278229" y="3355941"/>
            <a:ext cx="1862971" cy="2253594"/>
          </a:xfrm>
          <a:prstGeom prst="rect">
            <a:avLst/>
          </a:prstGeom>
        </p:spPr>
      </p:pic>
    </p:spTree>
    <p:extLst>
      <p:ext uri="{BB962C8B-B14F-4D97-AF65-F5344CB8AC3E}">
        <p14:creationId xmlns:p14="http://schemas.microsoft.com/office/powerpoint/2010/main" val="314913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70D0D-D785-664C-A0BD-F7F28D5299BE}"/>
              </a:ext>
            </a:extLst>
          </p:cNvPr>
          <p:cNvSpPr>
            <a:spLocks noGrp="1"/>
          </p:cNvSpPr>
          <p:nvPr>
            <p:ph idx="1"/>
          </p:nvPr>
        </p:nvSpPr>
        <p:spPr>
          <a:xfrm>
            <a:off x="838200" y="883257"/>
            <a:ext cx="10515600" cy="5091485"/>
          </a:xfrm>
        </p:spPr>
        <p:txBody>
          <a:bodyPr>
            <a:noAutofit/>
          </a:bodyPr>
          <a:lstStyle/>
          <a:p>
            <a:pPr marL="0" indent="0" algn="just">
              <a:buNone/>
            </a:pPr>
            <a:r>
              <a:rPr lang="ro-RO" sz="2400" dirty="0">
                <a:latin typeface="Calibri" panose="020F0502020204030204" pitchFamily="34" charset="0"/>
                <a:cs typeface="Calibri" panose="020F0502020204030204" pitchFamily="34" charset="0"/>
              </a:rPr>
              <a:t>	Pentru prelucrarea datelor in sistemele digitale si pentru citirea si afișarea rezultatelor prelucrării, este necesară parcurgerea următoarelor etape:</a:t>
            </a:r>
          </a:p>
          <a:p>
            <a:pPr marL="0" indent="0" algn="just">
              <a:buNone/>
            </a:pPr>
            <a:endParaRPr lang="ro-RO" sz="2400" dirty="0">
              <a:latin typeface="Calibri" panose="020F0502020204030204" pitchFamily="34" charset="0"/>
              <a:cs typeface="Calibri" panose="020F0502020204030204" pitchFamily="34" charset="0"/>
            </a:endParaRPr>
          </a:p>
          <a:p>
            <a:pPr algn="just"/>
            <a:r>
              <a:rPr lang="ro-RO" sz="2400" b="1" dirty="0">
                <a:latin typeface="Calibri" panose="020F0502020204030204" pitchFamily="34" charset="0"/>
                <a:cs typeface="Calibri" panose="020F0502020204030204" pitchFamily="34" charset="0"/>
              </a:rPr>
              <a:t>Codarea si decodarea </a:t>
            </a:r>
            <a:r>
              <a:rPr lang="ro-RO" sz="2400" dirty="0">
                <a:latin typeface="Calibri" panose="020F0502020204030204" pitchFamily="34" charset="0"/>
                <a:cs typeface="Calibri" panose="020F0502020204030204" pitchFamily="34" charset="0"/>
              </a:rPr>
              <a:t>- transformarea datelor dintr-un cod in altul;</a:t>
            </a:r>
          </a:p>
          <a:p>
            <a:pPr algn="just"/>
            <a:r>
              <a:rPr lang="ro-RO" sz="2400" b="1" dirty="0">
                <a:latin typeface="Calibri" panose="020F0502020204030204" pitchFamily="34" charset="0"/>
                <a:cs typeface="Calibri" panose="020F0502020204030204" pitchFamily="34" charset="0"/>
              </a:rPr>
              <a:t>Multiplexarea</a:t>
            </a:r>
            <a:r>
              <a:rPr lang="ro-RO" sz="2400" dirty="0">
                <a:latin typeface="Calibri" panose="020F0502020204030204" pitchFamily="34" charset="0"/>
                <a:cs typeface="Calibri" panose="020F0502020204030204" pitchFamily="34" charset="0"/>
              </a:rPr>
              <a:t> - transmiterea către o ieșire a unei singure informații dintr-un grup de informații;</a:t>
            </a:r>
          </a:p>
          <a:p>
            <a:pPr algn="just"/>
            <a:r>
              <a:rPr lang="ro-RO" sz="2400" b="1" dirty="0">
                <a:latin typeface="Calibri" panose="020F0502020204030204" pitchFamily="34" charset="0"/>
                <a:cs typeface="Calibri" panose="020F0502020204030204" pitchFamily="34" charset="0"/>
              </a:rPr>
              <a:t>Demultiplexarea</a:t>
            </a:r>
            <a:r>
              <a:rPr lang="ro-RO" sz="2400" dirty="0">
                <a:latin typeface="Calibri" panose="020F0502020204030204" pitchFamily="34" charset="0"/>
                <a:cs typeface="Calibri" panose="020F0502020204030204" pitchFamily="34" charset="0"/>
              </a:rPr>
              <a:t> - introducerea succesiva a datelor la diferite adrese posibile.</a:t>
            </a:r>
          </a:p>
          <a:p>
            <a:pPr marL="0" indent="0" algn="just">
              <a:buNone/>
            </a:pPr>
            <a:r>
              <a:rPr lang="ro-RO" sz="2400" dirty="0">
                <a:latin typeface="Calibri" panose="020F0502020204030204" pitchFamily="34" charset="0"/>
                <a:cs typeface="Calibri" panose="020F0502020204030204" pitchFamily="34" charset="0"/>
              </a:rPr>
              <a:t>	Pentru efectuarea operaților aritmetice se utilizează circuite logice combinaționale special construite pentru acest scop numite circuite numerice (comparatoare, sumatoare, convertoare de cod).</a:t>
            </a:r>
          </a:p>
          <a:p>
            <a:pPr marL="0" indent="0" algn="just">
              <a:buNone/>
            </a:pPr>
            <a:r>
              <a:rPr lang="ro-RO" sz="2400" dirty="0"/>
              <a:t>	 In general, circuitele logice combinaționale sunt circuite integrate pe scară medie (codificatoare, decodificatoare, multiplexoare, demultiplexoare, sumatoare, comparatoare), dar si pe scară mare (ROM).</a:t>
            </a:r>
          </a:p>
          <a:p>
            <a:pPr marL="0" indent="0" algn="just">
              <a:buNone/>
            </a:pPr>
            <a:endParaRPr lang="ro-RO"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8922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1A4-0897-124D-97F3-616C8B8A7227}"/>
              </a:ext>
            </a:extLst>
          </p:cNvPr>
          <p:cNvSpPr>
            <a:spLocks noGrp="1"/>
          </p:cNvSpPr>
          <p:nvPr>
            <p:ph type="title"/>
          </p:nvPr>
        </p:nvSpPr>
        <p:spPr>
          <a:xfrm>
            <a:off x="838200" y="2766218"/>
            <a:ext cx="10515600" cy="1325563"/>
          </a:xfrm>
        </p:spPr>
        <p:txBody>
          <a:bodyPr>
            <a:noAutofit/>
          </a:bodyPr>
          <a:lstStyle/>
          <a:p>
            <a:r>
              <a:rPr lang="ro-RO" sz="3200" dirty="0"/>
              <a:t>Codificatoare si decodificatoare</a:t>
            </a:r>
            <a:br>
              <a:rPr lang="ro-RO" sz="3200" dirty="0"/>
            </a:br>
            <a:r>
              <a:rPr lang="ro-RO" sz="2800" i="1" dirty="0"/>
              <a:t>Exerciții</a:t>
            </a:r>
            <a:endParaRPr lang="ro-RO" sz="3200" i="1" dirty="0"/>
          </a:p>
        </p:txBody>
      </p:sp>
    </p:spTree>
    <p:extLst>
      <p:ext uri="{BB962C8B-B14F-4D97-AF65-F5344CB8AC3E}">
        <p14:creationId xmlns:p14="http://schemas.microsoft.com/office/powerpoint/2010/main" val="2813239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C0F4F-8ED7-FB44-AED2-A9AFA4E42809}"/>
              </a:ext>
            </a:extLst>
          </p:cNvPr>
          <p:cNvSpPr>
            <a:spLocks noGrp="1"/>
          </p:cNvSpPr>
          <p:nvPr>
            <p:ph idx="1"/>
          </p:nvPr>
        </p:nvSpPr>
        <p:spPr>
          <a:xfrm>
            <a:off x="176213" y="185737"/>
            <a:ext cx="12153900" cy="6672263"/>
          </a:xfrm>
        </p:spPr>
        <p:txBody>
          <a:bodyPr>
            <a:noAutofit/>
          </a:bodyPr>
          <a:lstStyle/>
          <a:p>
            <a:pPr marL="0" indent="0">
              <a:lnSpc>
                <a:spcPts val="1280"/>
              </a:lnSpc>
              <a:buNone/>
            </a:pPr>
            <a:r>
              <a:rPr lang="ro-RO" sz="1800" dirty="0"/>
              <a:t>1.	În cazul activării simultane a intrărilor  I2  și I7  pe ieșirile codificatorului de adresă prioritar :</a:t>
            </a:r>
          </a:p>
          <a:p>
            <a:pPr marL="457200" lvl="1" indent="0">
              <a:lnSpc>
                <a:spcPts val="1280"/>
              </a:lnSpc>
              <a:buNone/>
            </a:pPr>
            <a:r>
              <a:rPr lang="ro-RO" sz="1800" dirty="0"/>
              <a:t>a)	0000;</a:t>
            </a:r>
          </a:p>
          <a:p>
            <a:pPr marL="457200" lvl="1" indent="0">
              <a:lnSpc>
                <a:spcPts val="1280"/>
              </a:lnSpc>
              <a:buNone/>
            </a:pPr>
            <a:r>
              <a:rPr lang="ro-RO" sz="1800" dirty="0"/>
              <a:t>b)	0111;</a:t>
            </a:r>
          </a:p>
          <a:p>
            <a:pPr marL="457200" lvl="1" indent="0">
              <a:lnSpc>
                <a:spcPts val="1280"/>
              </a:lnSpc>
              <a:buNone/>
            </a:pPr>
            <a:r>
              <a:rPr lang="ro-RO" sz="1800" dirty="0"/>
              <a:t>c)	1011;</a:t>
            </a:r>
          </a:p>
          <a:p>
            <a:pPr marL="457200" lvl="1" indent="0">
              <a:lnSpc>
                <a:spcPts val="1280"/>
              </a:lnSpc>
              <a:buNone/>
            </a:pPr>
            <a:r>
              <a:rPr lang="ro-RO" sz="1800" dirty="0"/>
              <a:t>d)	0101.</a:t>
            </a:r>
          </a:p>
          <a:p>
            <a:pPr marL="0" indent="0">
              <a:lnSpc>
                <a:spcPts val="1280"/>
              </a:lnSpc>
              <a:buNone/>
            </a:pPr>
            <a:r>
              <a:rPr lang="ro-RO" sz="1800" dirty="0"/>
              <a:t>2.	Un decodificator BCD/7 segmente este utilizat pentru:</a:t>
            </a:r>
          </a:p>
          <a:p>
            <a:pPr marL="457200" lvl="1" indent="0">
              <a:lnSpc>
                <a:spcPts val="1280"/>
              </a:lnSpc>
              <a:buNone/>
            </a:pPr>
            <a:r>
              <a:rPr lang="ro-RO" sz="1800" dirty="0"/>
              <a:t>a)	transformarea  datelor din zecimal în binar;</a:t>
            </a:r>
          </a:p>
          <a:p>
            <a:pPr marL="457200" lvl="1" indent="0">
              <a:lnSpc>
                <a:spcPts val="1280"/>
              </a:lnSpc>
              <a:buNone/>
            </a:pPr>
            <a:r>
              <a:rPr lang="ro-RO" sz="1800" dirty="0"/>
              <a:t>b)	comanda sistemelor de afișaj numeric;</a:t>
            </a:r>
          </a:p>
          <a:p>
            <a:pPr marL="457200" lvl="1" indent="0">
              <a:lnSpc>
                <a:spcPts val="1280"/>
              </a:lnSpc>
              <a:buNone/>
            </a:pPr>
            <a:r>
              <a:rPr lang="ro-RO" sz="1800" dirty="0"/>
              <a:t>c)	conversia BCD-zecimal;</a:t>
            </a:r>
          </a:p>
          <a:p>
            <a:pPr marL="457200" lvl="1" indent="0">
              <a:lnSpc>
                <a:spcPts val="1280"/>
              </a:lnSpc>
              <a:buNone/>
            </a:pPr>
            <a:r>
              <a:rPr lang="ro-RO" sz="1800" dirty="0"/>
              <a:t>d)	adresarea unei locații.</a:t>
            </a:r>
          </a:p>
          <a:p>
            <a:pPr marL="0" indent="0">
              <a:lnSpc>
                <a:spcPts val="1280"/>
              </a:lnSpc>
              <a:buNone/>
            </a:pPr>
            <a:r>
              <a:rPr lang="ro-RO" sz="1800" dirty="0"/>
              <a:t>3.	Decodificatorul BCD/zecimal are:</a:t>
            </a:r>
          </a:p>
          <a:p>
            <a:pPr marL="457200" lvl="1" indent="0">
              <a:lnSpc>
                <a:spcPts val="1280"/>
              </a:lnSpc>
              <a:buNone/>
            </a:pPr>
            <a:r>
              <a:rPr lang="ro-RO" sz="1800" dirty="0"/>
              <a:t>a)	3 intrări </a:t>
            </a:r>
            <a:r>
              <a:rPr lang="ro-RO" sz="1800" dirty="0" err="1"/>
              <a:t>şi</a:t>
            </a:r>
            <a:r>
              <a:rPr lang="ro-RO" sz="1800" dirty="0"/>
              <a:t> 8 ieșiri;</a:t>
            </a:r>
          </a:p>
          <a:p>
            <a:pPr marL="457200" lvl="1" indent="0">
              <a:lnSpc>
                <a:spcPts val="1280"/>
              </a:lnSpc>
              <a:buNone/>
            </a:pPr>
            <a:r>
              <a:rPr lang="ro-RO" sz="1800" dirty="0"/>
              <a:t>b)	10 intrări </a:t>
            </a:r>
            <a:r>
              <a:rPr lang="ro-RO" sz="1800" dirty="0" err="1"/>
              <a:t>şi</a:t>
            </a:r>
            <a:r>
              <a:rPr lang="ro-RO" sz="1800" dirty="0"/>
              <a:t> 4 ieșiri;</a:t>
            </a:r>
          </a:p>
          <a:p>
            <a:pPr marL="457200" lvl="1" indent="0">
              <a:lnSpc>
                <a:spcPts val="1280"/>
              </a:lnSpc>
              <a:buNone/>
            </a:pPr>
            <a:r>
              <a:rPr lang="ro-RO" sz="1800" dirty="0"/>
              <a:t>c)	4 intrări </a:t>
            </a:r>
            <a:r>
              <a:rPr lang="ro-RO" sz="1800" dirty="0" err="1"/>
              <a:t>şi</a:t>
            </a:r>
            <a:r>
              <a:rPr lang="ro-RO" sz="1800" dirty="0"/>
              <a:t> 10 ieșiri;</a:t>
            </a:r>
          </a:p>
          <a:p>
            <a:pPr marL="457200" lvl="1" indent="0">
              <a:lnSpc>
                <a:spcPts val="1280"/>
              </a:lnSpc>
              <a:buNone/>
            </a:pPr>
            <a:r>
              <a:rPr lang="ro-RO" sz="1800" dirty="0"/>
              <a:t>d)	4 intrări </a:t>
            </a:r>
            <a:r>
              <a:rPr lang="ro-RO" sz="1800" dirty="0" err="1"/>
              <a:t>şi</a:t>
            </a:r>
            <a:r>
              <a:rPr lang="ro-RO" sz="1800" dirty="0"/>
              <a:t> 16 ieșiri.</a:t>
            </a:r>
          </a:p>
          <a:p>
            <a:pPr marL="0" indent="0">
              <a:lnSpc>
                <a:spcPts val="1280"/>
              </a:lnSpc>
              <a:buNone/>
            </a:pPr>
            <a:r>
              <a:rPr lang="ro-RO" sz="1800" dirty="0"/>
              <a:t>4.	La aplicare pe intrări intr-un decodificator  BCD-zecimal a combinației 0101 va avea semnal:</a:t>
            </a:r>
          </a:p>
          <a:p>
            <a:pPr marL="457200" lvl="1" indent="0">
              <a:lnSpc>
                <a:spcPts val="1280"/>
              </a:lnSpc>
              <a:buNone/>
            </a:pPr>
            <a:r>
              <a:rPr lang="ro-RO" sz="1800" dirty="0"/>
              <a:t>a)	Poarta 2;</a:t>
            </a:r>
          </a:p>
          <a:p>
            <a:pPr marL="457200" lvl="1" indent="0">
              <a:lnSpc>
                <a:spcPts val="1280"/>
              </a:lnSpc>
              <a:buNone/>
            </a:pPr>
            <a:r>
              <a:rPr lang="ro-RO" sz="1800" dirty="0"/>
              <a:t>b)	Poarta 5;</a:t>
            </a:r>
          </a:p>
          <a:p>
            <a:pPr marL="457200" lvl="1" indent="0">
              <a:lnSpc>
                <a:spcPts val="1280"/>
              </a:lnSpc>
              <a:buNone/>
            </a:pPr>
            <a:r>
              <a:rPr lang="ro-RO" sz="1800" dirty="0"/>
              <a:t>c)	porțile 7 si 9;</a:t>
            </a:r>
          </a:p>
          <a:p>
            <a:pPr marL="800100" lvl="1" indent="-342900">
              <a:lnSpc>
                <a:spcPts val="1280"/>
              </a:lnSpc>
              <a:buAutoNum type="alphaLcParenR" startAt="4"/>
            </a:pPr>
            <a:r>
              <a:rPr lang="ro-RO" sz="1800" dirty="0"/>
              <a:t>este blocat</a:t>
            </a:r>
          </a:p>
          <a:p>
            <a:pPr marL="800100" lvl="1" indent="-342900">
              <a:lnSpc>
                <a:spcPts val="1280"/>
              </a:lnSpc>
              <a:buAutoNum type="alphaLcParenR" startAt="4"/>
            </a:pPr>
            <a:endParaRPr lang="ro-RO" sz="1800" dirty="0"/>
          </a:p>
          <a:p>
            <a:pPr marL="0" indent="0">
              <a:lnSpc>
                <a:spcPts val="1280"/>
              </a:lnSpc>
              <a:buNone/>
            </a:pPr>
            <a:r>
              <a:rPr lang="ro-RO" sz="1800" dirty="0"/>
              <a:t>	Apreciați afirmațiile de mai jos cu adevărat (A) sau fals (F) </a:t>
            </a:r>
            <a:r>
              <a:rPr lang="ro-RO" sz="1800" dirty="0" err="1"/>
              <a:t>şi</a:t>
            </a:r>
            <a:r>
              <a:rPr lang="ro-RO" sz="1800" dirty="0"/>
              <a:t> modificați enunțul fals astfel încât să rezulte un enunț adevărat.                                  </a:t>
            </a:r>
          </a:p>
          <a:p>
            <a:pPr marL="0" indent="0">
              <a:lnSpc>
                <a:spcPts val="1280"/>
              </a:lnSpc>
              <a:buNone/>
            </a:pPr>
            <a:r>
              <a:rPr lang="ro-RO" sz="1800" dirty="0"/>
              <a:t>1.	Dacă se activează două intrări simultan, codificatorul de adresă prioritar prezintă la </a:t>
            </a:r>
            <a:r>
              <a:rPr lang="ro-RO" sz="1800" dirty="0" err="1"/>
              <a:t>ieşiri</a:t>
            </a:r>
            <a:r>
              <a:rPr lang="ro-RO" sz="1800" dirty="0"/>
              <a:t> codul primei intrări activate.</a:t>
            </a:r>
          </a:p>
          <a:p>
            <a:pPr marL="0" indent="0">
              <a:lnSpc>
                <a:spcPts val="1280"/>
              </a:lnSpc>
              <a:buNone/>
            </a:pPr>
            <a:r>
              <a:rPr lang="ro-RO" sz="1800" dirty="0"/>
              <a:t>2. 	Codificatorul neprioritar are 10 intrări de date.</a:t>
            </a:r>
          </a:p>
          <a:p>
            <a:pPr marL="0" indent="0">
              <a:lnSpc>
                <a:spcPts val="1280"/>
              </a:lnSpc>
              <a:buNone/>
            </a:pPr>
            <a:r>
              <a:rPr lang="ro-RO" sz="1800" dirty="0"/>
              <a:t>3.	Decodificator BCD – 7 segmente este un decodificator utilizat la comanda dispozitivelor de </a:t>
            </a:r>
            <a:r>
              <a:rPr lang="ro-RO" sz="1800" dirty="0" err="1"/>
              <a:t>afişare</a:t>
            </a:r>
            <a:r>
              <a:rPr lang="ro-RO" sz="1800" dirty="0"/>
              <a:t> numerică realizate din 7 segmente luminoase.</a:t>
            </a:r>
          </a:p>
        </p:txBody>
      </p:sp>
    </p:spTree>
    <p:extLst>
      <p:ext uri="{BB962C8B-B14F-4D97-AF65-F5344CB8AC3E}">
        <p14:creationId xmlns:p14="http://schemas.microsoft.com/office/powerpoint/2010/main" val="781912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C0F4F-8ED7-FB44-AED2-A9AFA4E42809}"/>
              </a:ext>
            </a:extLst>
          </p:cNvPr>
          <p:cNvSpPr>
            <a:spLocks noGrp="1"/>
          </p:cNvSpPr>
          <p:nvPr>
            <p:ph idx="1"/>
          </p:nvPr>
        </p:nvSpPr>
        <p:spPr>
          <a:xfrm>
            <a:off x="723900" y="1494470"/>
            <a:ext cx="10744200" cy="3469416"/>
          </a:xfrm>
        </p:spPr>
        <p:txBody>
          <a:bodyPr>
            <a:normAutofit/>
          </a:bodyPr>
          <a:lstStyle/>
          <a:p>
            <a:pPr marL="0" indent="0">
              <a:buNone/>
            </a:pPr>
            <a:endParaRPr lang="ro-RO" sz="2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ro-RO" sz="24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ro-RO" sz="2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ro-RO" sz="2400" dirty="0">
                <a:latin typeface="Calibri" panose="020F0502020204030204" pitchFamily="34" charset="0"/>
                <a:ea typeface="Times New Roman" panose="02020603050405020304" pitchFamily="18" charset="0"/>
                <a:cs typeface="Calibri" panose="020F0502020204030204" pitchFamily="34" charset="0"/>
              </a:rPr>
              <a:t>	</a:t>
            </a:r>
            <a:r>
              <a:rPr lang="ro-RO" sz="2400" dirty="0">
                <a:effectLst/>
                <a:latin typeface="Calibri" panose="020F0502020204030204" pitchFamily="34" charset="0"/>
                <a:ea typeface="Times New Roman" panose="02020603050405020304" pitchFamily="18" charset="0"/>
                <a:cs typeface="Calibri" panose="020F0502020204030204" pitchFamily="34" charset="0"/>
              </a:rPr>
              <a:t>Descrieți prin tabel de adevăr funcționarea circuitelor logice:</a:t>
            </a:r>
          </a:p>
          <a:p>
            <a:pPr marL="0" indent="0">
              <a:buNone/>
            </a:pPr>
            <a:endParaRPr lang="en-RO" sz="2400" dirty="0">
              <a:effectLst/>
              <a:latin typeface="Calibri" panose="020F0502020204030204" pitchFamily="34" charset="0"/>
              <a:ea typeface="Times New Roman" panose="02020603050405020304" pitchFamily="18" charset="0"/>
              <a:cs typeface="Calibri" panose="020F0502020204030204" pitchFamily="34" charset="0"/>
            </a:endParaRPr>
          </a:p>
          <a:p>
            <a:r>
              <a:rPr lang="ro-RO" sz="2400" dirty="0">
                <a:effectLst/>
                <a:latin typeface="Calibri" panose="020F0502020204030204" pitchFamily="34" charset="0"/>
                <a:ea typeface="Times New Roman" panose="02020603050405020304" pitchFamily="18" charset="0"/>
                <a:cs typeface="Calibri" panose="020F0502020204030204" pitchFamily="34" charset="0"/>
              </a:rPr>
              <a:t>codificator de adresă neprioritar;</a:t>
            </a:r>
            <a:endParaRPr lang="en-RO" sz="2400" dirty="0">
              <a:effectLst/>
              <a:latin typeface="Calibri" panose="020F0502020204030204" pitchFamily="34" charset="0"/>
              <a:ea typeface="Times New Roman" panose="02020603050405020304" pitchFamily="18" charset="0"/>
              <a:cs typeface="Calibri" panose="020F0502020204030204" pitchFamily="34" charset="0"/>
            </a:endParaRPr>
          </a:p>
          <a:p>
            <a:r>
              <a:rPr lang="ro-RO" sz="2400" dirty="0">
                <a:effectLst/>
                <a:latin typeface="Calibri" panose="020F0502020204030204" pitchFamily="34" charset="0"/>
                <a:ea typeface="Times New Roman" panose="02020603050405020304" pitchFamily="18" charset="0"/>
                <a:cs typeface="Calibri" panose="020F0502020204030204" pitchFamily="34" charset="0"/>
              </a:rPr>
              <a:t>decodificator BCD/zecimal 4028</a:t>
            </a:r>
            <a:endParaRPr lang="en-RO"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994397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C0F4F-8ED7-FB44-AED2-A9AFA4E42809}"/>
              </a:ext>
            </a:extLst>
          </p:cNvPr>
          <p:cNvSpPr>
            <a:spLocks noGrp="1"/>
          </p:cNvSpPr>
          <p:nvPr>
            <p:ph idx="1"/>
          </p:nvPr>
        </p:nvSpPr>
        <p:spPr>
          <a:xfrm>
            <a:off x="723900" y="367798"/>
            <a:ext cx="10744200" cy="856845"/>
          </a:xfrm>
        </p:spPr>
        <p:txBody>
          <a:bodyPr>
            <a:normAutofit/>
          </a:bodyPr>
          <a:lstStyle/>
          <a:p>
            <a:pPr marL="0" indent="0">
              <a:buNone/>
            </a:pPr>
            <a:r>
              <a:rPr lang="ro-RO" sz="2400" dirty="0">
                <a:effectLst/>
                <a:latin typeface="Calibri" panose="020F0502020204030204" pitchFamily="34" charset="0"/>
                <a:ea typeface="Times New Roman" panose="02020603050405020304" pitchFamily="18" charset="0"/>
                <a:cs typeface="Calibri" panose="020F0502020204030204" pitchFamily="34" charset="0"/>
              </a:rPr>
              <a:t>Codificator de adresă neprioritar</a:t>
            </a:r>
            <a:r>
              <a:rPr lang="ro-RO" sz="2400" dirty="0">
                <a:latin typeface="Calibri" panose="020F0502020204030204" pitchFamily="34" charset="0"/>
                <a:ea typeface="Times New Roman" panose="02020603050405020304" pitchFamily="18" charset="0"/>
                <a:cs typeface="Calibri" panose="020F0502020204030204" pitchFamily="34" charset="0"/>
              </a:rPr>
              <a:t>:</a:t>
            </a:r>
            <a:endParaRPr lang="en-RO" sz="24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60361E5E-88B1-5645-82FF-DDDD37E7CE8D}"/>
              </a:ext>
            </a:extLst>
          </p:cNvPr>
          <p:cNvPicPr>
            <a:picLocks noChangeAspect="1"/>
          </p:cNvPicPr>
          <p:nvPr/>
        </p:nvPicPr>
        <p:blipFill>
          <a:blip r:embed="rId2"/>
          <a:stretch>
            <a:fillRect/>
          </a:stretch>
        </p:blipFill>
        <p:spPr>
          <a:xfrm>
            <a:off x="3184525" y="2037191"/>
            <a:ext cx="5822950" cy="4115948"/>
          </a:xfrm>
          <a:prstGeom prst="rect">
            <a:avLst/>
          </a:prstGeom>
        </p:spPr>
      </p:pic>
    </p:spTree>
    <p:extLst>
      <p:ext uri="{BB962C8B-B14F-4D97-AF65-F5344CB8AC3E}">
        <p14:creationId xmlns:p14="http://schemas.microsoft.com/office/powerpoint/2010/main" val="504015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C0F4F-8ED7-FB44-AED2-A9AFA4E42809}"/>
              </a:ext>
            </a:extLst>
          </p:cNvPr>
          <p:cNvSpPr>
            <a:spLocks noGrp="1"/>
          </p:cNvSpPr>
          <p:nvPr>
            <p:ph idx="1"/>
          </p:nvPr>
        </p:nvSpPr>
        <p:spPr>
          <a:xfrm>
            <a:off x="723900" y="367798"/>
            <a:ext cx="10744200" cy="3469416"/>
          </a:xfrm>
        </p:spPr>
        <p:txBody>
          <a:bodyPr>
            <a:normAutofit/>
          </a:bodyPr>
          <a:lstStyle/>
          <a:p>
            <a:pPr marL="0" indent="0">
              <a:buNone/>
            </a:pPr>
            <a:r>
              <a:rPr lang="ro-RO" sz="2400" dirty="0">
                <a:latin typeface="Calibri" panose="020F0502020204030204" pitchFamily="34" charset="0"/>
                <a:ea typeface="Times New Roman" panose="02020603050405020304" pitchFamily="18" charset="0"/>
                <a:cs typeface="Calibri" panose="020F0502020204030204" pitchFamily="34" charset="0"/>
              </a:rPr>
              <a:t>D</a:t>
            </a:r>
            <a:r>
              <a:rPr lang="ro-RO" sz="2400" dirty="0">
                <a:effectLst/>
                <a:latin typeface="Calibri" panose="020F0502020204030204" pitchFamily="34" charset="0"/>
                <a:ea typeface="Times New Roman" panose="02020603050405020304" pitchFamily="18" charset="0"/>
                <a:cs typeface="Calibri" panose="020F0502020204030204" pitchFamily="34" charset="0"/>
              </a:rPr>
              <a:t>ecodificator BCD/zecimal.</a:t>
            </a:r>
            <a:endParaRPr lang="en-RO" sz="24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B41AA621-DF0F-A349-A16F-E34FE112D9E8}"/>
              </a:ext>
            </a:extLst>
          </p:cNvPr>
          <p:cNvPicPr>
            <a:picLocks noChangeAspect="1"/>
          </p:cNvPicPr>
          <p:nvPr/>
        </p:nvPicPr>
        <p:blipFill>
          <a:blip r:embed="rId2"/>
          <a:stretch>
            <a:fillRect/>
          </a:stretch>
        </p:blipFill>
        <p:spPr>
          <a:xfrm>
            <a:off x="714293" y="1575707"/>
            <a:ext cx="10763413" cy="4523014"/>
          </a:xfrm>
          <a:prstGeom prst="rect">
            <a:avLst/>
          </a:prstGeom>
        </p:spPr>
      </p:pic>
    </p:spTree>
    <p:extLst>
      <p:ext uri="{BB962C8B-B14F-4D97-AF65-F5344CB8AC3E}">
        <p14:creationId xmlns:p14="http://schemas.microsoft.com/office/powerpoint/2010/main" val="13719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3672-FC37-1246-8AB8-EB82377BF629}"/>
              </a:ext>
            </a:extLst>
          </p:cNvPr>
          <p:cNvSpPr>
            <a:spLocks noGrp="1"/>
          </p:cNvSpPr>
          <p:nvPr>
            <p:ph type="title"/>
          </p:nvPr>
        </p:nvSpPr>
        <p:spPr/>
        <p:txBody>
          <a:bodyPr>
            <a:normAutofit/>
          </a:bodyPr>
          <a:lstStyle/>
          <a:p>
            <a:r>
              <a:rPr lang="en-RO" sz="4000" dirty="0"/>
              <a:t>Analiza si sinteza circuitelor logice combinationale</a:t>
            </a:r>
          </a:p>
        </p:txBody>
      </p:sp>
      <p:sp>
        <p:nvSpPr>
          <p:cNvPr id="3" name="Content Placeholder 2">
            <a:extLst>
              <a:ext uri="{FF2B5EF4-FFF2-40B4-BE49-F238E27FC236}">
                <a16:creationId xmlns:a16="http://schemas.microsoft.com/office/drawing/2014/main" id="{5FC78630-CF38-4F43-8524-7017869F6AA9}"/>
              </a:ext>
            </a:extLst>
          </p:cNvPr>
          <p:cNvSpPr>
            <a:spLocks noGrp="1"/>
          </p:cNvSpPr>
          <p:nvPr>
            <p:ph idx="1"/>
          </p:nvPr>
        </p:nvSpPr>
        <p:spPr/>
        <p:txBody>
          <a:bodyPr>
            <a:normAutofit/>
          </a:bodyPr>
          <a:lstStyle/>
          <a:p>
            <a:pPr marL="0" indent="0" algn="just">
              <a:buNone/>
            </a:pPr>
            <a:r>
              <a:rPr lang="ro-RO" sz="2400" dirty="0">
                <a:effectLst/>
                <a:latin typeface="Calibri" panose="020F0502020204030204" pitchFamily="34" charset="0"/>
                <a:cs typeface="Calibri" panose="020F0502020204030204" pitchFamily="34" charset="0"/>
              </a:rPr>
              <a:t>	In cadrul </a:t>
            </a:r>
            <a:r>
              <a:rPr lang="ro-RO" sz="2400" i="1" dirty="0">
                <a:effectLst/>
                <a:latin typeface="Calibri" panose="020F0502020204030204" pitchFamily="34" charset="0"/>
                <a:cs typeface="Calibri" panose="020F0502020204030204" pitchFamily="34" charset="0"/>
              </a:rPr>
              <a:t>analizei </a:t>
            </a:r>
            <a:r>
              <a:rPr lang="ro-RO" sz="2400" dirty="0">
                <a:effectLst/>
                <a:latin typeface="Calibri" panose="020F0502020204030204" pitchFamily="34" charset="0"/>
                <a:cs typeface="Calibri" panose="020F0502020204030204" pitchFamily="34" charset="0"/>
              </a:rPr>
              <a:t>se pleacă de la cunoașterea schemei circuitului și se urmărește stabilirea funcționarii acestuia, concretizată prin tabelul de funcționare sau prin scrierea expresiei semnalelor de ieșire in funcție de cele de intrare. </a:t>
            </a:r>
            <a:endParaRPr lang="ro-RO" sz="2400" dirty="0">
              <a:latin typeface="Calibri" panose="020F0502020204030204" pitchFamily="34" charset="0"/>
              <a:cs typeface="Calibri" panose="020F0502020204030204" pitchFamily="34" charset="0"/>
            </a:endParaRPr>
          </a:p>
          <a:p>
            <a:pPr marL="0" indent="0" algn="just">
              <a:buNone/>
            </a:pPr>
            <a:r>
              <a:rPr lang="ro-RO" sz="2400" dirty="0">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49CBE2AD-363B-6445-83DB-6FE96B1A3CAE}"/>
              </a:ext>
            </a:extLst>
          </p:cNvPr>
          <p:cNvPicPr>
            <a:picLocks noChangeAspect="1"/>
          </p:cNvPicPr>
          <p:nvPr/>
        </p:nvPicPr>
        <p:blipFill>
          <a:blip r:embed="rId3"/>
          <a:stretch>
            <a:fillRect/>
          </a:stretch>
        </p:blipFill>
        <p:spPr>
          <a:xfrm>
            <a:off x="2706354" y="3264806"/>
            <a:ext cx="6779291" cy="2461079"/>
          </a:xfrm>
          <a:prstGeom prst="rect">
            <a:avLst/>
          </a:prstGeom>
        </p:spPr>
      </p:pic>
      <p:pic>
        <p:nvPicPr>
          <p:cNvPr id="6" name="Picture 5">
            <a:extLst>
              <a:ext uri="{FF2B5EF4-FFF2-40B4-BE49-F238E27FC236}">
                <a16:creationId xmlns:a16="http://schemas.microsoft.com/office/drawing/2014/main" id="{0519D88A-A25C-2A46-9EEF-57475A6BC092}"/>
              </a:ext>
            </a:extLst>
          </p:cNvPr>
          <p:cNvPicPr>
            <a:picLocks noChangeAspect="1"/>
          </p:cNvPicPr>
          <p:nvPr/>
        </p:nvPicPr>
        <p:blipFill>
          <a:blip r:embed="rId4"/>
          <a:stretch>
            <a:fillRect/>
          </a:stretch>
        </p:blipFill>
        <p:spPr>
          <a:xfrm>
            <a:off x="4419599" y="6099175"/>
            <a:ext cx="3352800" cy="3937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FC2D920-C9D4-EF49-85F3-A7581868856F}"/>
                  </a:ext>
                </a:extLst>
              </p14:cNvPr>
              <p14:cNvContentPartPr/>
              <p14:nvPr/>
            </p14:nvContentPartPr>
            <p14:xfrm>
              <a:off x="8225194" y="3856611"/>
              <a:ext cx="1101960" cy="59760"/>
            </p14:xfrm>
          </p:contentPart>
        </mc:Choice>
        <mc:Fallback xmlns="">
          <p:pic>
            <p:nvPicPr>
              <p:cNvPr id="4" name="Ink 3">
                <a:extLst>
                  <a:ext uri="{FF2B5EF4-FFF2-40B4-BE49-F238E27FC236}">
                    <a16:creationId xmlns:a16="http://schemas.microsoft.com/office/drawing/2014/main" id="{1FC2D920-C9D4-EF49-85F3-A7581868856F}"/>
                  </a:ext>
                </a:extLst>
              </p:cNvPr>
              <p:cNvPicPr/>
              <p:nvPr/>
            </p:nvPicPr>
            <p:blipFill>
              <a:blip r:embed="rId6"/>
              <a:stretch>
                <a:fillRect/>
              </a:stretch>
            </p:blipFill>
            <p:spPr>
              <a:xfrm>
                <a:off x="8153554" y="3712611"/>
                <a:ext cx="12456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47F4215-C8FC-0749-BCB6-2236E4011AF3}"/>
                  </a:ext>
                </a:extLst>
              </p14:cNvPr>
              <p14:cNvContentPartPr/>
              <p14:nvPr/>
            </p14:nvContentPartPr>
            <p14:xfrm>
              <a:off x="8148874" y="3796851"/>
              <a:ext cx="1371600" cy="210600"/>
            </p14:xfrm>
          </p:contentPart>
        </mc:Choice>
        <mc:Fallback xmlns="">
          <p:pic>
            <p:nvPicPr>
              <p:cNvPr id="7" name="Ink 6">
                <a:extLst>
                  <a:ext uri="{FF2B5EF4-FFF2-40B4-BE49-F238E27FC236}">
                    <a16:creationId xmlns:a16="http://schemas.microsoft.com/office/drawing/2014/main" id="{047F4215-C8FC-0749-BCB6-2236E4011AF3}"/>
                  </a:ext>
                </a:extLst>
              </p:cNvPr>
              <p:cNvPicPr/>
              <p:nvPr/>
            </p:nvPicPr>
            <p:blipFill>
              <a:blip r:embed="rId8"/>
              <a:stretch>
                <a:fillRect/>
              </a:stretch>
            </p:blipFill>
            <p:spPr>
              <a:xfrm>
                <a:off x="8112874" y="3760851"/>
                <a:ext cx="14432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09FDD1B-14E5-7B40-8443-1B45BAD4CB1A}"/>
                  </a:ext>
                </a:extLst>
              </p14:cNvPr>
              <p14:cNvContentPartPr/>
              <p14:nvPr/>
            </p14:nvContentPartPr>
            <p14:xfrm>
              <a:off x="6661714" y="3585171"/>
              <a:ext cx="418320" cy="194040"/>
            </p14:xfrm>
          </p:contentPart>
        </mc:Choice>
        <mc:Fallback xmlns="">
          <p:pic>
            <p:nvPicPr>
              <p:cNvPr id="8" name="Ink 7">
                <a:extLst>
                  <a:ext uri="{FF2B5EF4-FFF2-40B4-BE49-F238E27FC236}">
                    <a16:creationId xmlns:a16="http://schemas.microsoft.com/office/drawing/2014/main" id="{309FDD1B-14E5-7B40-8443-1B45BAD4CB1A}"/>
                  </a:ext>
                </a:extLst>
              </p:cNvPr>
              <p:cNvPicPr/>
              <p:nvPr/>
            </p:nvPicPr>
            <p:blipFill>
              <a:blip r:embed="rId10"/>
              <a:stretch>
                <a:fillRect/>
              </a:stretch>
            </p:blipFill>
            <p:spPr>
              <a:xfrm>
                <a:off x="6626074" y="3549171"/>
                <a:ext cx="489960" cy="265680"/>
              </a:xfrm>
              <a:prstGeom prst="rect">
                <a:avLst/>
              </a:prstGeom>
            </p:spPr>
          </p:pic>
        </mc:Fallback>
      </mc:AlternateContent>
      <p:grpSp>
        <p:nvGrpSpPr>
          <p:cNvPr id="11" name="Group 10">
            <a:extLst>
              <a:ext uri="{FF2B5EF4-FFF2-40B4-BE49-F238E27FC236}">
                <a16:creationId xmlns:a16="http://schemas.microsoft.com/office/drawing/2014/main" id="{11B58951-D253-DC44-AF61-BD674C266B95}"/>
              </a:ext>
            </a:extLst>
          </p:cNvPr>
          <p:cNvGrpSpPr/>
          <p:nvPr/>
        </p:nvGrpSpPr>
        <p:grpSpPr>
          <a:xfrm>
            <a:off x="6691594" y="3764091"/>
            <a:ext cx="371520" cy="18720"/>
            <a:chOff x="6691594" y="3764091"/>
            <a:chExt cx="371520" cy="1872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8A1F0947-FC8E-9741-BE46-D2385766CDB9}"/>
                    </a:ext>
                  </a:extLst>
                </p14:cNvPr>
                <p14:cNvContentPartPr/>
                <p14:nvPr/>
              </p14:nvContentPartPr>
              <p14:xfrm>
                <a:off x="6885994" y="3766611"/>
                <a:ext cx="177120" cy="16200"/>
              </p14:xfrm>
            </p:contentPart>
          </mc:Choice>
          <mc:Fallback xmlns="">
            <p:pic>
              <p:nvPicPr>
                <p:cNvPr id="9" name="Ink 8">
                  <a:extLst>
                    <a:ext uri="{FF2B5EF4-FFF2-40B4-BE49-F238E27FC236}">
                      <a16:creationId xmlns:a16="http://schemas.microsoft.com/office/drawing/2014/main" id="{8A1F0947-FC8E-9741-BE46-D2385766CDB9}"/>
                    </a:ext>
                  </a:extLst>
                </p:cNvPr>
                <p:cNvPicPr/>
                <p:nvPr/>
              </p:nvPicPr>
              <p:blipFill>
                <a:blip r:embed="rId12"/>
                <a:stretch>
                  <a:fillRect/>
                </a:stretch>
              </p:blipFill>
              <p:spPr>
                <a:xfrm>
                  <a:off x="6849994" y="3730971"/>
                  <a:ext cx="2487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8936755-DB94-4F4A-BA66-D74CC94DC429}"/>
                    </a:ext>
                  </a:extLst>
                </p14:cNvPr>
                <p14:cNvContentPartPr/>
                <p14:nvPr/>
              </p14:nvContentPartPr>
              <p14:xfrm>
                <a:off x="6691594" y="3764091"/>
                <a:ext cx="360" cy="360"/>
              </p14:xfrm>
            </p:contentPart>
          </mc:Choice>
          <mc:Fallback xmlns="">
            <p:pic>
              <p:nvPicPr>
                <p:cNvPr id="10" name="Ink 9">
                  <a:extLst>
                    <a:ext uri="{FF2B5EF4-FFF2-40B4-BE49-F238E27FC236}">
                      <a16:creationId xmlns:a16="http://schemas.microsoft.com/office/drawing/2014/main" id="{D8936755-DB94-4F4A-BA66-D74CC94DC429}"/>
                    </a:ext>
                  </a:extLst>
                </p:cNvPr>
                <p:cNvPicPr/>
                <p:nvPr/>
              </p:nvPicPr>
              <p:blipFill>
                <a:blip r:embed="rId14"/>
                <a:stretch>
                  <a:fillRect/>
                </a:stretch>
              </p:blipFill>
              <p:spPr>
                <a:xfrm>
                  <a:off x="6655594" y="3728091"/>
                  <a:ext cx="72000" cy="72000"/>
                </a:xfrm>
                <a:prstGeom prst="rect">
                  <a:avLst/>
                </a:prstGeom>
              </p:spPr>
            </p:pic>
          </mc:Fallback>
        </mc:AlternateContent>
      </p:grpSp>
      <p:grpSp>
        <p:nvGrpSpPr>
          <p:cNvPr id="18" name="Group 17">
            <a:extLst>
              <a:ext uri="{FF2B5EF4-FFF2-40B4-BE49-F238E27FC236}">
                <a16:creationId xmlns:a16="http://schemas.microsoft.com/office/drawing/2014/main" id="{467AC215-175A-5041-B989-8FEA8FA4B76D}"/>
              </a:ext>
            </a:extLst>
          </p:cNvPr>
          <p:cNvGrpSpPr/>
          <p:nvPr/>
        </p:nvGrpSpPr>
        <p:grpSpPr>
          <a:xfrm>
            <a:off x="6687274" y="5020851"/>
            <a:ext cx="345960" cy="135000"/>
            <a:chOff x="6687274" y="5020851"/>
            <a:chExt cx="345960" cy="13500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13F297B-E1C3-FC48-B48F-3698B7540C5F}"/>
                    </a:ext>
                  </a:extLst>
                </p14:cNvPr>
                <p14:cNvContentPartPr/>
                <p14:nvPr/>
              </p14:nvContentPartPr>
              <p14:xfrm>
                <a:off x="6718954" y="5020851"/>
                <a:ext cx="314280" cy="135000"/>
              </p14:xfrm>
            </p:contentPart>
          </mc:Choice>
          <mc:Fallback xmlns="">
            <p:pic>
              <p:nvPicPr>
                <p:cNvPr id="12" name="Ink 11">
                  <a:extLst>
                    <a:ext uri="{FF2B5EF4-FFF2-40B4-BE49-F238E27FC236}">
                      <a16:creationId xmlns:a16="http://schemas.microsoft.com/office/drawing/2014/main" id="{C13F297B-E1C3-FC48-B48F-3698B7540C5F}"/>
                    </a:ext>
                  </a:extLst>
                </p:cNvPr>
                <p:cNvPicPr/>
                <p:nvPr/>
              </p:nvPicPr>
              <p:blipFill>
                <a:blip r:embed="rId16"/>
                <a:stretch>
                  <a:fillRect/>
                </a:stretch>
              </p:blipFill>
              <p:spPr>
                <a:xfrm>
                  <a:off x="6682954" y="4985211"/>
                  <a:ext cx="3859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9BDD19D-9DAD-914B-8C9B-0D99BEFF2DD3}"/>
                    </a:ext>
                  </a:extLst>
                </p14:cNvPr>
                <p14:cNvContentPartPr/>
                <p14:nvPr/>
              </p14:nvContentPartPr>
              <p14:xfrm>
                <a:off x="6691954" y="5134971"/>
                <a:ext cx="360" cy="360"/>
              </p14:xfrm>
            </p:contentPart>
          </mc:Choice>
          <mc:Fallback xmlns="">
            <p:pic>
              <p:nvPicPr>
                <p:cNvPr id="13" name="Ink 12">
                  <a:extLst>
                    <a:ext uri="{FF2B5EF4-FFF2-40B4-BE49-F238E27FC236}">
                      <a16:creationId xmlns:a16="http://schemas.microsoft.com/office/drawing/2014/main" id="{89BDD19D-9DAD-914B-8C9B-0D99BEFF2DD3}"/>
                    </a:ext>
                  </a:extLst>
                </p:cNvPr>
                <p:cNvPicPr/>
                <p:nvPr/>
              </p:nvPicPr>
              <p:blipFill>
                <a:blip r:embed="rId14"/>
                <a:stretch>
                  <a:fillRect/>
                </a:stretch>
              </p:blipFill>
              <p:spPr>
                <a:xfrm>
                  <a:off x="6656314" y="509933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6FAE09D9-ED18-B245-A674-09418D57BCB1}"/>
                    </a:ext>
                  </a:extLst>
                </p14:cNvPr>
                <p14:cNvContentPartPr/>
                <p14:nvPr/>
              </p14:nvContentPartPr>
              <p14:xfrm>
                <a:off x="6687274" y="5090691"/>
                <a:ext cx="360" cy="360"/>
              </p14:xfrm>
            </p:contentPart>
          </mc:Choice>
          <mc:Fallback xmlns="">
            <p:pic>
              <p:nvPicPr>
                <p:cNvPr id="15" name="Ink 14">
                  <a:extLst>
                    <a:ext uri="{FF2B5EF4-FFF2-40B4-BE49-F238E27FC236}">
                      <a16:creationId xmlns:a16="http://schemas.microsoft.com/office/drawing/2014/main" id="{6FAE09D9-ED18-B245-A674-09418D57BCB1}"/>
                    </a:ext>
                  </a:extLst>
                </p:cNvPr>
                <p:cNvPicPr/>
                <p:nvPr/>
              </p:nvPicPr>
              <p:blipFill>
                <a:blip r:embed="rId14"/>
                <a:stretch>
                  <a:fillRect/>
                </a:stretch>
              </p:blipFill>
              <p:spPr>
                <a:xfrm>
                  <a:off x="6651274" y="505469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59066EEF-3879-8B4F-B808-1B356BEA8FF4}"/>
                    </a:ext>
                  </a:extLst>
                </p14:cNvPr>
                <p14:cNvContentPartPr/>
                <p14:nvPr/>
              </p14:nvContentPartPr>
              <p14:xfrm>
                <a:off x="6851794" y="5145411"/>
                <a:ext cx="143280" cy="5040"/>
              </p14:xfrm>
            </p:contentPart>
          </mc:Choice>
          <mc:Fallback xmlns="">
            <p:pic>
              <p:nvPicPr>
                <p:cNvPr id="17" name="Ink 16">
                  <a:extLst>
                    <a:ext uri="{FF2B5EF4-FFF2-40B4-BE49-F238E27FC236}">
                      <a16:creationId xmlns:a16="http://schemas.microsoft.com/office/drawing/2014/main" id="{59066EEF-3879-8B4F-B808-1B356BEA8FF4}"/>
                    </a:ext>
                  </a:extLst>
                </p:cNvPr>
                <p:cNvPicPr/>
                <p:nvPr/>
              </p:nvPicPr>
              <p:blipFill>
                <a:blip r:embed="rId20"/>
                <a:stretch>
                  <a:fillRect/>
                </a:stretch>
              </p:blipFill>
              <p:spPr>
                <a:xfrm>
                  <a:off x="6815794" y="5109771"/>
                  <a:ext cx="214920" cy="76680"/>
                </a:xfrm>
                <a:prstGeom prst="rect">
                  <a:avLst/>
                </a:prstGeom>
              </p:spPr>
            </p:pic>
          </mc:Fallback>
        </mc:AlternateContent>
      </p:grpSp>
      <p:grpSp>
        <p:nvGrpSpPr>
          <p:cNvPr id="26" name="Group 25">
            <a:extLst>
              <a:ext uri="{FF2B5EF4-FFF2-40B4-BE49-F238E27FC236}">
                <a16:creationId xmlns:a16="http://schemas.microsoft.com/office/drawing/2014/main" id="{7295E876-3589-E545-8E60-D0B2231B1A08}"/>
              </a:ext>
            </a:extLst>
          </p:cNvPr>
          <p:cNvGrpSpPr/>
          <p:nvPr/>
        </p:nvGrpSpPr>
        <p:grpSpPr>
          <a:xfrm>
            <a:off x="6209914" y="6218931"/>
            <a:ext cx="543240" cy="167040"/>
            <a:chOff x="6209914" y="6218931"/>
            <a:chExt cx="543240" cy="167040"/>
          </a:xfrm>
        </p:grpSpPr>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20C30542-B999-8449-BAA6-9906F0A43A84}"/>
                    </a:ext>
                  </a:extLst>
                </p14:cNvPr>
                <p14:cNvContentPartPr/>
                <p14:nvPr/>
              </p14:nvContentPartPr>
              <p14:xfrm>
                <a:off x="6209914" y="6243771"/>
                <a:ext cx="500040" cy="142200"/>
              </p14:xfrm>
            </p:contentPart>
          </mc:Choice>
          <mc:Fallback xmlns="">
            <p:pic>
              <p:nvPicPr>
                <p:cNvPr id="21" name="Ink 20">
                  <a:extLst>
                    <a:ext uri="{FF2B5EF4-FFF2-40B4-BE49-F238E27FC236}">
                      <a16:creationId xmlns:a16="http://schemas.microsoft.com/office/drawing/2014/main" id="{20C30542-B999-8449-BAA6-9906F0A43A84}"/>
                    </a:ext>
                  </a:extLst>
                </p:cNvPr>
                <p:cNvPicPr/>
                <p:nvPr/>
              </p:nvPicPr>
              <p:blipFill>
                <a:blip r:embed="rId22"/>
                <a:stretch>
                  <a:fillRect/>
                </a:stretch>
              </p:blipFill>
              <p:spPr>
                <a:xfrm>
                  <a:off x="6173914" y="6208131"/>
                  <a:ext cx="5716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0294D082-3B0F-C648-986E-6333269FAE93}"/>
                    </a:ext>
                  </a:extLst>
                </p14:cNvPr>
                <p14:cNvContentPartPr/>
                <p14:nvPr/>
              </p14:nvContentPartPr>
              <p14:xfrm>
                <a:off x="6537154" y="6244131"/>
                <a:ext cx="169560" cy="10800"/>
              </p14:xfrm>
            </p:contentPart>
          </mc:Choice>
          <mc:Fallback xmlns="">
            <p:pic>
              <p:nvPicPr>
                <p:cNvPr id="23" name="Ink 22">
                  <a:extLst>
                    <a:ext uri="{FF2B5EF4-FFF2-40B4-BE49-F238E27FC236}">
                      <a16:creationId xmlns:a16="http://schemas.microsoft.com/office/drawing/2014/main" id="{0294D082-3B0F-C648-986E-6333269FAE93}"/>
                    </a:ext>
                  </a:extLst>
                </p:cNvPr>
                <p:cNvPicPr/>
                <p:nvPr/>
              </p:nvPicPr>
              <p:blipFill>
                <a:blip r:embed="rId24"/>
                <a:stretch>
                  <a:fillRect/>
                </a:stretch>
              </p:blipFill>
              <p:spPr>
                <a:xfrm>
                  <a:off x="6501154" y="6208131"/>
                  <a:ext cx="241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FF5FE408-4F48-1948-B7F8-C9041B090F8B}"/>
                    </a:ext>
                  </a:extLst>
                </p14:cNvPr>
                <p14:cNvContentPartPr/>
                <p14:nvPr/>
              </p14:nvContentPartPr>
              <p14:xfrm>
                <a:off x="6603034" y="6218931"/>
                <a:ext cx="150120" cy="4320"/>
              </p14:xfrm>
            </p:contentPart>
          </mc:Choice>
          <mc:Fallback xmlns="">
            <p:pic>
              <p:nvPicPr>
                <p:cNvPr id="25" name="Ink 24">
                  <a:extLst>
                    <a:ext uri="{FF2B5EF4-FFF2-40B4-BE49-F238E27FC236}">
                      <a16:creationId xmlns:a16="http://schemas.microsoft.com/office/drawing/2014/main" id="{FF5FE408-4F48-1948-B7F8-C9041B090F8B}"/>
                    </a:ext>
                  </a:extLst>
                </p:cNvPr>
                <p:cNvPicPr/>
                <p:nvPr/>
              </p:nvPicPr>
              <p:blipFill>
                <a:blip r:embed="rId26"/>
                <a:stretch>
                  <a:fillRect/>
                </a:stretch>
              </p:blipFill>
              <p:spPr>
                <a:xfrm>
                  <a:off x="6567034" y="6182931"/>
                  <a:ext cx="221760" cy="75960"/>
                </a:xfrm>
                <a:prstGeom prst="rect">
                  <a:avLst/>
                </a:prstGeom>
              </p:spPr>
            </p:pic>
          </mc:Fallback>
        </mc:AlternateContent>
      </p:grpSp>
      <p:grpSp>
        <p:nvGrpSpPr>
          <p:cNvPr id="28" name="Group 27">
            <a:extLst>
              <a:ext uri="{FF2B5EF4-FFF2-40B4-BE49-F238E27FC236}">
                <a16:creationId xmlns:a16="http://schemas.microsoft.com/office/drawing/2014/main" id="{C70E4A88-BA1D-3A46-AEB6-09856660E8A2}"/>
              </a:ext>
            </a:extLst>
          </p:cNvPr>
          <p:cNvGrpSpPr/>
          <p:nvPr/>
        </p:nvGrpSpPr>
        <p:grpSpPr>
          <a:xfrm>
            <a:off x="5401714" y="6227211"/>
            <a:ext cx="489600" cy="176760"/>
            <a:chOff x="5401714" y="6227211"/>
            <a:chExt cx="489600" cy="17676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CAB813E8-B934-0A4B-BABE-3208BA6CEB29}"/>
                    </a:ext>
                  </a:extLst>
                </p14:cNvPr>
                <p14:cNvContentPartPr/>
                <p14:nvPr/>
              </p14:nvContentPartPr>
              <p14:xfrm>
                <a:off x="5422954" y="6287331"/>
                <a:ext cx="468360" cy="116640"/>
              </p14:xfrm>
            </p:contentPart>
          </mc:Choice>
          <mc:Fallback xmlns="">
            <p:pic>
              <p:nvPicPr>
                <p:cNvPr id="19" name="Ink 18">
                  <a:extLst>
                    <a:ext uri="{FF2B5EF4-FFF2-40B4-BE49-F238E27FC236}">
                      <a16:creationId xmlns:a16="http://schemas.microsoft.com/office/drawing/2014/main" id="{CAB813E8-B934-0A4B-BABE-3208BA6CEB29}"/>
                    </a:ext>
                  </a:extLst>
                </p:cNvPr>
                <p:cNvPicPr/>
                <p:nvPr/>
              </p:nvPicPr>
              <p:blipFill>
                <a:blip r:embed="rId28"/>
                <a:stretch>
                  <a:fillRect/>
                </a:stretch>
              </p:blipFill>
              <p:spPr>
                <a:xfrm>
                  <a:off x="5386954" y="6251691"/>
                  <a:ext cx="5400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68026BC4-F440-D740-8DB9-028193E6ADE8}"/>
                    </a:ext>
                  </a:extLst>
                </p14:cNvPr>
                <p14:cNvContentPartPr/>
                <p14:nvPr/>
              </p14:nvContentPartPr>
              <p14:xfrm>
                <a:off x="5430514" y="6242331"/>
                <a:ext cx="161280" cy="4320"/>
              </p14:xfrm>
            </p:contentPart>
          </mc:Choice>
          <mc:Fallback xmlns="">
            <p:pic>
              <p:nvPicPr>
                <p:cNvPr id="20" name="Ink 19">
                  <a:extLst>
                    <a:ext uri="{FF2B5EF4-FFF2-40B4-BE49-F238E27FC236}">
                      <a16:creationId xmlns:a16="http://schemas.microsoft.com/office/drawing/2014/main" id="{68026BC4-F440-D740-8DB9-028193E6ADE8}"/>
                    </a:ext>
                  </a:extLst>
                </p:cNvPr>
                <p:cNvPicPr/>
                <p:nvPr/>
              </p:nvPicPr>
              <p:blipFill>
                <a:blip r:embed="rId30"/>
                <a:stretch>
                  <a:fillRect/>
                </a:stretch>
              </p:blipFill>
              <p:spPr>
                <a:xfrm>
                  <a:off x="5394514" y="6206691"/>
                  <a:ext cx="2329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9D8FDAEC-707D-574F-A36A-8064853FB9B8}"/>
                    </a:ext>
                  </a:extLst>
                </p14:cNvPr>
                <p14:cNvContentPartPr/>
                <p14:nvPr/>
              </p14:nvContentPartPr>
              <p14:xfrm>
                <a:off x="5401714" y="6227211"/>
                <a:ext cx="233280" cy="3240"/>
              </p14:xfrm>
            </p:contentPart>
          </mc:Choice>
          <mc:Fallback xmlns="">
            <p:pic>
              <p:nvPicPr>
                <p:cNvPr id="27" name="Ink 26">
                  <a:extLst>
                    <a:ext uri="{FF2B5EF4-FFF2-40B4-BE49-F238E27FC236}">
                      <a16:creationId xmlns:a16="http://schemas.microsoft.com/office/drawing/2014/main" id="{9D8FDAEC-707D-574F-A36A-8064853FB9B8}"/>
                    </a:ext>
                  </a:extLst>
                </p:cNvPr>
                <p:cNvPicPr/>
                <p:nvPr/>
              </p:nvPicPr>
              <p:blipFill>
                <a:blip r:embed="rId32"/>
                <a:stretch>
                  <a:fillRect/>
                </a:stretch>
              </p:blipFill>
              <p:spPr>
                <a:xfrm>
                  <a:off x="5366074" y="6191211"/>
                  <a:ext cx="304920" cy="74880"/>
                </a:xfrm>
                <a:prstGeom prst="rect">
                  <a:avLst/>
                </a:prstGeom>
              </p:spPr>
            </p:pic>
          </mc:Fallback>
        </mc:AlternateContent>
      </p:grpSp>
    </p:spTree>
    <p:extLst>
      <p:ext uri="{BB962C8B-B14F-4D97-AF65-F5344CB8AC3E}">
        <p14:creationId xmlns:p14="http://schemas.microsoft.com/office/powerpoint/2010/main" val="78944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3672-FC37-1246-8AB8-EB82377BF629}"/>
              </a:ext>
            </a:extLst>
          </p:cNvPr>
          <p:cNvSpPr>
            <a:spLocks noGrp="1"/>
          </p:cNvSpPr>
          <p:nvPr>
            <p:ph type="title"/>
          </p:nvPr>
        </p:nvSpPr>
        <p:spPr/>
        <p:txBody>
          <a:bodyPr>
            <a:normAutofit/>
          </a:bodyPr>
          <a:lstStyle/>
          <a:p>
            <a:r>
              <a:rPr lang="en-RO" sz="4000" dirty="0"/>
              <a:t>Analiza si sinteza circuitelor logice combinationale</a:t>
            </a:r>
          </a:p>
        </p:txBody>
      </p:sp>
      <p:sp>
        <p:nvSpPr>
          <p:cNvPr id="3" name="Content Placeholder 2">
            <a:extLst>
              <a:ext uri="{FF2B5EF4-FFF2-40B4-BE49-F238E27FC236}">
                <a16:creationId xmlns:a16="http://schemas.microsoft.com/office/drawing/2014/main" id="{5FC78630-CF38-4F43-8524-7017869F6AA9}"/>
              </a:ext>
            </a:extLst>
          </p:cNvPr>
          <p:cNvSpPr>
            <a:spLocks noGrp="1"/>
          </p:cNvSpPr>
          <p:nvPr>
            <p:ph idx="1"/>
          </p:nvPr>
        </p:nvSpPr>
        <p:spPr/>
        <p:txBody>
          <a:bodyPr>
            <a:noAutofit/>
          </a:bodyPr>
          <a:lstStyle/>
          <a:p>
            <a:pPr marL="0" indent="0" algn="just">
              <a:buNone/>
            </a:pPr>
            <a:r>
              <a:rPr lang="ro-RO" sz="2400" dirty="0">
                <a:effectLst/>
                <a:latin typeface="Calibri" panose="020F0502020204030204" pitchFamily="34" charset="0"/>
                <a:cs typeface="Calibri" panose="020F0502020204030204" pitchFamily="34" charset="0"/>
              </a:rPr>
              <a:t>	In cadrul </a:t>
            </a:r>
            <a:r>
              <a:rPr lang="ro-RO" sz="2400" i="1" dirty="0">
                <a:effectLst/>
                <a:latin typeface="Calibri" panose="020F0502020204030204" pitchFamily="34" charset="0"/>
                <a:cs typeface="Calibri" panose="020F0502020204030204" pitchFamily="34" charset="0"/>
              </a:rPr>
              <a:t>sintezei </a:t>
            </a:r>
            <a:r>
              <a:rPr lang="ro-RO" sz="2400" dirty="0">
                <a:effectLst/>
                <a:latin typeface="Calibri" panose="020F0502020204030204" pitchFamily="34" charset="0"/>
                <a:cs typeface="Calibri" panose="020F0502020204030204" pitchFamily="34" charset="0"/>
              </a:rPr>
              <a:t>se cunoaște funcția pe care trebuie s-o îndeplinească circuitul și se caută să se găsească̆ structura acesteia. Etapele sintezei sunt următoarele: </a:t>
            </a:r>
            <a:endParaRPr lang="ro-RO" sz="2400" dirty="0">
              <a:latin typeface="Calibri" panose="020F0502020204030204" pitchFamily="34" charset="0"/>
              <a:cs typeface="Calibri" panose="020F0502020204030204" pitchFamily="34" charset="0"/>
            </a:endParaRPr>
          </a:p>
          <a:p>
            <a:pPr lvl="1" algn="just"/>
            <a:r>
              <a:rPr lang="ro-RO" dirty="0">
                <a:effectLst/>
                <a:latin typeface="Calibri" panose="020F0502020204030204" pitchFamily="34" charset="0"/>
                <a:cs typeface="Calibri" panose="020F0502020204030204" pitchFamily="34" charset="0"/>
              </a:rPr>
              <a:t>definirea funcției (sau a funcțiilor)</a:t>
            </a:r>
            <a:endParaRPr lang="ro-RO" dirty="0">
              <a:latin typeface="Calibri" panose="020F0502020204030204" pitchFamily="34" charset="0"/>
              <a:cs typeface="Calibri" panose="020F0502020204030204" pitchFamily="34" charset="0"/>
            </a:endParaRPr>
          </a:p>
          <a:p>
            <a:pPr lvl="1" algn="just"/>
            <a:r>
              <a:rPr lang="ro-RO" dirty="0">
                <a:effectLst/>
                <a:latin typeface="Calibri" panose="020F0502020204030204" pitchFamily="34" charset="0"/>
                <a:cs typeface="Calibri" panose="020F0502020204030204" pitchFamily="34" charset="0"/>
              </a:rPr>
              <a:t>minimizarea funcției</a:t>
            </a:r>
            <a:endParaRPr lang="ro-RO" dirty="0">
              <a:latin typeface="Calibri" panose="020F0502020204030204" pitchFamily="34" charset="0"/>
              <a:cs typeface="Calibri" panose="020F0502020204030204" pitchFamily="34" charset="0"/>
            </a:endParaRPr>
          </a:p>
          <a:p>
            <a:pPr lvl="1" algn="just"/>
            <a:r>
              <a:rPr lang="ro-RO" dirty="0">
                <a:effectLst/>
                <a:latin typeface="Calibri" panose="020F0502020204030204" pitchFamily="34" charset="0"/>
                <a:cs typeface="Calibri" panose="020F0502020204030204" pitchFamily="34" charset="0"/>
              </a:rPr>
              <a:t>desenarea schemei circuitului.</a:t>
            </a:r>
          </a:p>
          <a:p>
            <a:pPr marL="457200" lvl="1" indent="0" algn="just">
              <a:buNone/>
            </a:pPr>
            <a:endParaRPr lang="ro-RO" dirty="0">
              <a:latin typeface="Calibri" panose="020F0502020204030204" pitchFamily="34" charset="0"/>
              <a:cs typeface="Calibri" panose="020F0502020204030204" pitchFamily="34" charset="0"/>
            </a:endParaRPr>
          </a:p>
          <a:p>
            <a:pPr marL="457200" lvl="1" indent="0" algn="just">
              <a:buNone/>
            </a:pPr>
            <a:r>
              <a:rPr lang="ro-RO" dirty="0">
                <a:effectLst/>
                <a:latin typeface="Calibri" panose="020F0502020204030204" pitchFamily="34" charset="0"/>
                <a:cs typeface="Calibri" panose="020F0502020204030204" pitchFamily="34" charset="0"/>
              </a:rPr>
              <a:t>Trebuie menționat faptul că același circuit poate fi realizat în mai multe variante (după̆ modul cum a fost scrisă funcția) de exemplu: </a:t>
            </a:r>
            <a:endParaRPr lang="ro-RO" dirty="0">
              <a:latin typeface="Calibri" panose="020F0502020204030204" pitchFamily="34" charset="0"/>
              <a:cs typeface="Calibri" panose="020F0502020204030204" pitchFamily="34" charset="0"/>
            </a:endParaRPr>
          </a:p>
          <a:p>
            <a:pPr lvl="1" algn="just"/>
            <a:r>
              <a:rPr lang="ro-RO" dirty="0">
                <a:effectLst/>
                <a:latin typeface="Calibri" panose="020F0502020204030204" pitchFamily="34" charset="0"/>
                <a:cs typeface="Calibri" panose="020F0502020204030204" pitchFamily="34" charset="0"/>
              </a:rPr>
              <a:t>cu circuite ŞI, SAU, NU, sau sumă de produse; </a:t>
            </a:r>
          </a:p>
          <a:p>
            <a:pPr lvl="1" algn="just"/>
            <a:r>
              <a:rPr lang="ro-RO" dirty="0">
                <a:effectLst/>
                <a:latin typeface="Calibri" panose="020F0502020204030204" pitchFamily="34" charset="0"/>
                <a:cs typeface="Calibri" panose="020F0502020204030204" pitchFamily="34" charset="0"/>
              </a:rPr>
              <a:t>cu circuite SAU, ŞI, NU sau produs de sume; </a:t>
            </a:r>
          </a:p>
          <a:p>
            <a:pPr lvl="1" algn="just"/>
            <a:r>
              <a:rPr lang="ro-RO" dirty="0">
                <a:effectLst/>
                <a:latin typeface="Calibri" panose="020F0502020204030204" pitchFamily="34" charset="0"/>
                <a:cs typeface="Calibri" panose="020F0502020204030204" pitchFamily="34" charset="0"/>
              </a:rPr>
              <a:t>cu circuite SAU-NU (NOR);</a:t>
            </a:r>
            <a:endParaRPr lang="ro-RO" dirty="0">
              <a:latin typeface="Calibri" panose="020F0502020204030204" pitchFamily="34" charset="0"/>
              <a:cs typeface="Calibri" panose="020F0502020204030204" pitchFamily="34" charset="0"/>
            </a:endParaRPr>
          </a:p>
          <a:p>
            <a:pPr lvl="1" algn="just"/>
            <a:r>
              <a:rPr lang="ro-RO" dirty="0">
                <a:effectLst/>
                <a:latin typeface="Calibri" panose="020F0502020204030204" pitchFamily="34" charset="0"/>
                <a:cs typeface="Calibri" panose="020F0502020204030204" pitchFamily="34" charset="0"/>
              </a:rPr>
              <a:t>cu circuite ŞI-NU (NAND); </a:t>
            </a:r>
            <a:endParaRPr lang="ro-RO"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012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3672-FC37-1246-8AB8-EB82377BF629}"/>
              </a:ext>
            </a:extLst>
          </p:cNvPr>
          <p:cNvSpPr>
            <a:spLocks noGrp="1"/>
          </p:cNvSpPr>
          <p:nvPr>
            <p:ph type="title"/>
          </p:nvPr>
        </p:nvSpPr>
        <p:spPr/>
        <p:txBody>
          <a:bodyPr>
            <a:normAutofit/>
          </a:bodyPr>
          <a:lstStyle/>
          <a:p>
            <a:r>
              <a:rPr lang="en-RO" sz="4000" dirty="0"/>
              <a:t>Analiza si sinteza circuitelor logice combinationale</a:t>
            </a:r>
          </a:p>
        </p:txBody>
      </p:sp>
      <p:sp>
        <p:nvSpPr>
          <p:cNvPr id="3" name="Content Placeholder 2">
            <a:extLst>
              <a:ext uri="{FF2B5EF4-FFF2-40B4-BE49-F238E27FC236}">
                <a16:creationId xmlns:a16="http://schemas.microsoft.com/office/drawing/2014/main" id="{5FC78630-CF38-4F43-8524-7017869F6AA9}"/>
              </a:ext>
            </a:extLst>
          </p:cNvPr>
          <p:cNvSpPr>
            <a:spLocks noGrp="1"/>
          </p:cNvSpPr>
          <p:nvPr>
            <p:ph idx="1"/>
          </p:nvPr>
        </p:nvSpPr>
        <p:spPr>
          <a:xfrm>
            <a:off x="838200" y="1825624"/>
            <a:ext cx="10515600" cy="5032375"/>
          </a:xfrm>
        </p:spPr>
        <p:txBody>
          <a:bodyPr>
            <a:noAutofit/>
          </a:bodyPr>
          <a:lstStyle/>
          <a:p>
            <a:pPr marL="0" indent="0" algn="just">
              <a:buNone/>
            </a:pPr>
            <a:r>
              <a:rPr lang="ro-RO" sz="2400" dirty="0">
                <a:latin typeface="Calibri" panose="020F0502020204030204" pitchFamily="34" charset="0"/>
                <a:cs typeface="Calibri" panose="020F0502020204030204" pitchFamily="34" charset="0"/>
              </a:rPr>
              <a:t>	</a:t>
            </a:r>
            <a:r>
              <a:rPr lang="ro-RO" sz="2400" dirty="0">
                <a:effectLst/>
                <a:latin typeface="Calibri" panose="020F0502020204030204" pitchFamily="34" charset="0"/>
                <a:cs typeface="Calibri" panose="020F0502020204030204" pitchFamily="34" charset="0"/>
              </a:rPr>
              <a:t>Pentru ilustrare se va considera inițial un exemplu simplu, și anume găsirea structurii unui circuit  SAU EXCLUSIV cu două intrări având simbolul reprezentat mai jos.</a:t>
            </a:r>
          </a:p>
          <a:p>
            <a:pPr marL="0" indent="0" algn="just">
              <a:buNone/>
            </a:pPr>
            <a:endParaRPr lang="ro-RO" sz="2400" dirty="0">
              <a:latin typeface="Calibri" panose="020F0502020204030204" pitchFamily="34" charset="0"/>
              <a:cs typeface="Calibri" panose="020F0502020204030204" pitchFamily="34" charset="0"/>
            </a:endParaRPr>
          </a:p>
          <a:p>
            <a:pPr marL="0" indent="0" algn="just">
              <a:buNone/>
            </a:pPr>
            <a:endParaRPr lang="ro-RO" sz="2400" dirty="0">
              <a:latin typeface="Calibri" panose="020F0502020204030204" pitchFamily="34" charset="0"/>
              <a:cs typeface="Calibri" panose="020F0502020204030204" pitchFamily="34" charset="0"/>
            </a:endParaRPr>
          </a:p>
          <a:p>
            <a:pPr marL="0" indent="0" algn="just">
              <a:buNone/>
            </a:pPr>
            <a:endParaRPr lang="ro-RO" sz="2400" dirty="0">
              <a:latin typeface="Calibri" panose="020F0502020204030204" pitchFamily="34" charset="0"/>
              <a:cs typeface="Calibri" panose="020F0502020204030204" pitchFamily="34" charset="0"/>
            </a:endParaRPr>
          </a:p>
          <a:p>
            <a:pPr marL="0" indent="0" algn="just">
              <a:buNone/>
            </a:pPr>
            <a:endParaRPr lang="ro-RO" sz="2400" dirty="0">
              <a:latin typeface="Calibri" panose="020F0502020204030204" pitchFamily="34" charset="0"/>
              <a:cs typeface="Calibri" panose="020F0502020204030204" pitchFamily="34" charset="0"/>
            </a:endParaRPr>
          </a:p>
          <a:p>
            <a:pPr marL="0" indent="0" algn="just">
              <a:buNone/>
            </a:pPr>
            <a:r>
              <a:rPr lang="ro-RO" sz="2400" dirty="0">
                <a:latin typeface="Calibri" panose="020F0502020204030204" pitchFamily="34" charset="0"/>
                <a:cs typeface="Calibri" panose="020F0502020204030204" pitchFamily="34" charset="0"/>
              </a:rPr>
              <a:t>	Vom realiza tabelul de adevăr, funcția rezultata, sinteza cu circuite SAU, SI, NU apoi sinteza cu circuite SI-NU si SAU-NU.</a:t>
            </a:r>
          </a:p>
          <a:p>
            <a:pPr marL="457200" indent="-457200" algn="just">
              <a:buAutoNum type="arabicPeriod"/>
            </a:pPr>
            <a:endParaRPr lang="ro-RO" sz="2400" dirty="0">
              <a:latin typeface="Calibri" panose="020F0502020204030204" pitchFamily="34" charset="0"/>
              <a:cs typeface="Calibri" panose="020F0502020204030204" pitchFamily="34" charset="0"/>
            </a:endParaRPr>
          </a:p>
          <a:p>
            <a:pPr marL="0" indent="0" algn="just">
              <a:buNone/>
            </a:pPr>
            <a:endParaRPr lang="ro-RO"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5E2307E-86E9-B346-AE62-6704CCABAE9D}"/>
              </a:ext>
            </a:extLst>
          </p:cNvPr>
          <p:cNvPicPr>
            <a:picLocks noChangeAspect="1"/>
          </p:cNvPicPr>
          <p:nvPr/>
        </p:nvPicPr>
        <p:blipFill>
          <a:blip r:embed="rId3"/>
          <a:stretch>
            <a:fillRect/>
          </a:stretch>
        </p:blipFill>
        <p:spPr>
          <a:xfrm>
            <a:off x="4449536" y="3024640"/>
            <a:ext cx="3292928" cy="1317171"/>
          </a:xfrm>
          <a:prstGeom prst="rect">
            <a:avLst/>
          </a:prstGeom>
        </p:spPr>
      </p:pic>
    </p:spTree>
    <p:extLst>
      <p:ext uri="{BB962C8B-B14F-4D97-AF65-F5344CB8AC3E}">
        <p14:creationId xmlns:p14="http://schemas.microsoft.com/office/powerpoint/2010/main" val="258049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72D4-737E-844C-8D3B-1BC2492BAFFB}"/>
              </a:ext>
            </a:extLst>
          </p:cNvPr>
          <p:cNvSpPr>
            <a:spLocks noGrp="1"/>
          </p:cNvSpPr>
          <p:nvPr>
            <p:ph type="ctrTitle"/>
          </p:nvPr>
        </p:nvSpPr>
        <p:spPr>
          <a:xfrm>
            <a:off x="1524000" y="375299"/>
            <a:ext cx="9144000" cy="3134664"/>
          </a:xfrm>
        </p:spPr>
        <p:txBody>
          <a:bodyPr>
            <a:normAutofit/>
          </a:bodyPr>
          <a:lstStyle/>
          <a:p>
            <a:r>
              <a:rPr lang="en-RO" sz="3600" dirty="0"/>
              <a:t>Circuite logice combinationale</a:t>
            </a:r>
            <a:br>
              <a:rPr lang="en-RO" sz="4400" dirty="0"/>
            </a:br>
            <a:br>
              <a:rPr lang="en-RO" sz="4400" dirty="0"/>
            </a:br>
            <a:br>
              <a:rPr lang="en-RO" sz="4400" dirty="0"/>
            </a:br>
            <a:r>
              <a:rPr lang="en-RO" dirty="0"/>
              <a:t>Codificatoare</a:t>
            </a:r>
            <a:endParaRPr lang="en-RO" sz="4400" dirty="0"/>
          </a:p>
        </p:txBody>
      </p:sp>
      <p:sp>
        <p:nvSpPr>
          <p:cNvPr id="3" name="Subtitle 2">
            <a:extLst>
              <a:ext uri="{FF2B5EF4-FFF2-40B4-BE49-F238E27FC236}">
                <a16:creationId xmlns:a16="http://schemas.microsoft.com/office/drawing/2014/main" id="{F9AF1ED9-60A8-ED48-AA3A-C868FBA28B24}"/>
              </a:ext>
            </a:extLst>
          </p:cNvPr>
          <p:cNvSpPr>
            <a:spLocks noGrp="1"/>
          </p:cNvSpPr>
          <p:nvPr>
            <p:ph type="subTitle" idx="1"/>
          </p:nvPr>
        </p:nvSpPr>
        <p:spPr>
          <a:xfrm>
            <a:off x="1524000" y="4012162"/>
            <a:ext cx="9144000" cy="2724539"/>
          </a:xfrm>
        </p:spPr>
        <p:txBody>
          <a:bodyPr>
            <a:normAutofit/>
          </a:bodyPr>
          <a:lstStyle/>
          <a:p>
            <a:pPr marL="342900" indent="-342900" algn="just">
              <a:buFont typeface="Arial" panose="020B0604020202020204" pitchFamily="34" charset="0"/>
              <a:buChar char="•"/>
            </a:pPr>
            <a:r>
              <a:rPr lang="en-RO" dirty="0"/>
              <a:t>Generalitati</a:t>
            </a:r>
          </a:p>
          <a:p>
            <a:pPr marL="342900" indent="-342900" algn="just">
              <a:buFont typeface="Arial" panose="020B0604020202020204" pitchFamily="34" charset="0"/>
              <a:buChar char="•"/>
            </a:pPr>
            <a:r>
              <a:rPr lang="en-RO" dirty="0"/>
              <a:t>Codificatoare neprioritare</a:t>
            </a:r>
          </a:p>
          <a:p>
            <a:pPr marL="342900" indent="-342900" algn="just">
              <a:buFont typeface="Arial" panose="020B0604020202020204" pitchFamily="34" charset="0"/>
              <a:buChar char="•"/>
            </a:pPr>
            <a:r>
              <a:rPr lang="en-RO" dirty="0"/>
              <a:t>Codificatoare prioritare</a:t>
            </a:r>
          </a:p>
          <a:p>
            <a:pPr marL="342900" indent="-342900" algn="just">
              <a:buFont typeface="Arial" panose="020B0604020202020204" pitchFamily="34" charset="0"/>
              <a:buChar char="•"/>
            </a:pPr>
            <a:endParaRPr lang="en-RO" dirty="0"/>
          </a:p>
        </p:txBody>
      </p:sp>
    </p:spTree>
    <p:extLst>
      <p:ext uri="{BB962C8B-B14F-4D97-AF65-F5344CB8AC3E}">
        <p14:creationId xmlns:p14="http://schemas.microsoft.com/office/powerpoint/2010/main" val="75553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E9F1-1CD4-F043-95D9-201ADAB81F6E}"/>
              </a:ext>
            </a:extLst>
          </p:cNvPr>
          <p:cNvSpPr>
            <a:spLocks noGrp="1"/>
          </p:cNvSpPr>
          <p:nvPr>
            <p:ph type="title"/>
          </p:nvPr>
        </p:nvSpPr>
        <p:spPr/>
        <p:txBody>
          <a:bodyPr/>
          <a:lstStyle/>
          <a:p>
            <a:r>
              <a:rPr lang="en-GB" dirty="0"/>
              <a:t>Codificatoare</a:t>
            </a:r>
            <a:endParaRPr lang="en-RO" dirty="0"/>
          </a:p>
        </p:txBody>
      </p:sp>
      <p:sp>
        <p:nvSpPr>
          <p:cNvPr id="3" name="Content Placeholder 2">
            <a:extLst>
              <a:ext uri="{FF2B5EF4-FFF2-40B4-BE49-F238E27FC236}">
                <a16:creationId xmlns:a16="http://schemas.microsoft.com/office/drawing/2014/main" id="{386AAB59-D65B-C445-9785-60CEF7E05749}"/>
              </a:ext>
            </a:extLst>
          </p:cNvPr>
          <p:cNvSpPr>
            <a:spLocks noGrp="1"/>
          </p:cNvSpPr>
          <p:nvPr>
            <p:ph idx="1"/>
          </p:nvPr>
        </p:nvSpPr>
        <p:spPr>
          <a:xfrm>
            <a:off x="838199" y="1825625"/>
            <a:ext cx="10825065" cy="4836432"/>
          </a:xfrm>
        </p:spPr>
        <p:txBody>
          <a:bodyPr>
            <a:normAutofit/>
          </a:bodyPr>
          <a:lstStyle/>
          <a:p>
            <a:pPr marL="0" indent="0" algn="just">
              <a:buNone/>
            </a:pPr>
            <a:r>
              <a:rPr lang="ro-RO" sz="2400" b="1" dirty="0">
                <a:latin typeface="Calibri" panose="020F0502020204030204" pitchFamily="34" charset="0"/>
                <a:cs typeface="Calibri" panose="020F0502020204030204" pitchFamily="34" charset="0"/>
              </a:rPr>
              <a:t>	Codificatorul</a:t>
            </a:r>
            <a:r>
              <a:rPr lang="ro-RO" sz="2400" dirty="0">
                <a:latin typeface="Calibri" panose="020F0502020204030204" pitchFamily="34" charset="0"/>
                <a:cs typeface="Calibri" panose="020F0502020204030204" pitchFamily="34" charset="0"/>
              </a:rPr>
              <a:t> este un circuit logic combinațional care generează la ieșire un cod unic pentru fiecare intrare activata. Acesta este </a:t>
            </a:r>
            <a:r>
              <a:rPr lang="ro-RO" sz="2400" dirty="0">
                <a:effectLst/>
                <a:latin typeface="Calibri" panose="020F0502020204030204" pitchFamily="34" charset="0"/>
                <a:cs typeface="Calibri" panose="020F0502020204030204" pitchFamily="34" charset="0"/>
              </a:rPr>
              <a:t>folosit pentru a realiza conversia unui număr zecimal în cod binar sau BCD. </a:t>
            </a:r>
          </a:p>
          <a:p>
            <a:pPr marL="0" indent="0">
              <a:buNone/>
            </a:pPr>
            <a:r>
              <a:rPr lang="ro-RO" sz="2400" dirty="0">
                <a:latin typeface="Calibri" panose="020F0502020204030204" pitchFamily="34" charset="0"/>
                <a:cs typeface="Calibri" panose="020F0502020204030204" pitchFamily="34" charset="0"/>
              </a:rPr>
              <a:t>	Codificatorul </a:t>
            </a:r>
            <a:r>
              <a:rPr lang="ro-RO" sz="2400" dirty="0">
                <a:effectLst/>
                <a:latin typeface="Calibri" panose="020F0502020204030204" pitchFamily="34" charset="0"/>
                <a:cs typeface="Calibri" panose="020F0502020204030204" pitchFamily="34" charset="0"/>
              </a:rPr>
              <a:t>este realizat în două variante: </a:t>
            </a:r>
          </a:p>
          <a:p>
            <a:pPr marL="0" indent="0">
              <a:buNone/>
            </a:pPr>
            <a:endParaRPr lang="ro-RO" sz="2400" dirty="0">
              <a:latin typeface="Calibri" panose="020F0502020204030204" pitchFamily="34" charset="0"/>
              <a:cs typeface="Calibri" panose="020F0502020204030204" pitchFamily="34" charset="0"/>
            </a:endParaRPr>
          </a:p>
          <a:p>
            <a:r>
              <a:rPr lang="ro-RO" sz="2400" dirty="0">
                <a:effectLst/>
                <a:latin typeface="Calibri" panose="020F0502020204030204" pitchFamily="34" charset="0"/>
                <a:cs typeface="Calibri" panose="020F0502020204030204" pitchFamily="34" charset="0"/>
              </a:rPr>
              <a:t>Ca circuit </a:t>
            </a:r>
            <a:r>
              <a:rPr lang="ro-RO" sz="2400" b="1" dirty="0">
                <a:effectLst/>
                <a:latin typeface="Calibri" panose="020F0502020204030204" pitchFamily="34" charset="0"/>
                <a:cs typeface="Calibri" panose="020F0502020204030204" pitchFamily="34" charset="0"/>
              </a:rPr>
              <a:t>neprioritar</a:t>
            </a:r>
            <a:r>
              <a:rPr lang="ro-RO" sz="2400" dirty="0">
                <a:effectLst/>
                <a:latin typeface="Calibri" panose="020F0502020204030204" pitchFamily="34" charset="0"/>
                <a:cs typeface="Calibri" panose="020F0502020204030204" pitchFamily="34" charset="0"/>
              </a:rPr>
              <a:t>, folosit atunci când se activează o singură intrare </a:t>
            </a:r>
          </a:p>
          <a:p>
            <a:r>
              <a:rPr lang="ro-RO" sz="2400" dirty="0">
                <a:effectLst/>
                <a:latin typeface="Calibri" panose="020F0502020204030204" pitchFamily="34" charset="0"/>
                <a:cs typeface="Calibri" panose="020F0502020204030204" pitchFamily="34" charset="0"/>
              </a:rPr>
              <a:t>Ca circuit </a:t>
            </a:r>
            <a:r>
              <a:rPr lang="ro-RO" sz="2400" b="1" dirty="0">
                <a:effectLst/>
                <a:latin typeface="Calibri" panose="020F0502020204030204" pitchFamily="34" charset="0"/>
                <a:cs typeface="Calibri" panose="020F0502020204030204" pitchFamily="34" charset="0"/>
              </a:rPr>
              <a:t>prioritar</a:t>
            </a:r>
            <a:r>
              <a:rPr lang="ro-RO" sz="2400" dirty="0">
                <a:effectLst/>
                <a:latin typeface="Calibri" panose="020F0502020204030204" pitchFamily="34" charset="0"/>
                <a:cs typeface="Calibri" panose="020F0502020204030204" pitchFamily="34" charset="0"/>
              </a:rPr>
              <a:t>, folosit atunci când se activează mai multe intrări </a:t>
            </a:r>
          </a:p>
        </p:txBody>
      </p:sp>
    </p:spTree>
    <p:extLst>
      <p:ext uri="{BB962C8B-B14F-4D97-AF65-F5344CB8AC3E}">
        <p14:creationId xmlns:p14="http://schemas.microsoft.com/office/powerpoint/2010/main" val="149908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3625</TotalTime>
  <Words>3242</Words>
  <Application>Microsoft Macintosh PowerPoint</Application>
  <PresentationFormat>Widescreen</PresentationFormat>
  <Paragraphs>231</Paragraphs>
  <Slides>44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Circuite logice combinationale</vt:lpstr>
      <vt:lpstr>PowerPoint Presentation</vt:lpstr>
      <vt:lpstr>PowerPoint Presentation</vt:lpstr>
      <vt:lpstr>PowerPoint Presentation</vt:lpstr>
      <vt:lpstr>Analiza si sinteza circuitelor logice combinationale</vt:lpstr>
      <vt:lpstr>Analiza si sinteza circuitelor logice combinationale</vt:lpstr>
      <vt:lpstr>Analiza si sinteza circuitelor logice combinationale</vt:lpstr>
      <vt:lpstr>Circuite logice combinationale   Codificatoare</vt:lpstr>
      <vt:lpstr>Codificatoare</vt:lpstr>
      <vt:lpstr>Codificatoare neprioritare   Codificator din sistemul de numerație zecimal în sistemul de numerație binara</vt:lpstr>
      <vt:lpstr>Codificatoare neprioritare   Codificator din sistemul de numerație zecimal în sistemul de numerație binara</vt:lpstr>
      <vt:lpstr>PowerPoint Presentation</vt:lpstr>
      <vt:lpstr>PowerPoint Presentation</vt:lpstr>
      <vt:lpstr>Exercitiu</vt:lpstr>
      <vt:lpstr>PowerPoint Presentation</vt:lpstr>
      <vt:lpstr>PowerPoint Presentation</vt:lpstr>
      <vt:lpstr>Codificatoare prioritare   Codificator din sistemul de numerație zecimal </vt:lpstr>
      <vt:lpstr>Codificatoare prioritare   Codificator din sistemul de numerație zecimal  în sistemul de numerație binara SN74148</vt:lpstr>
      <vt:lpstr>Codificatoare prioritare   Codificator din sistemul de numerație zecimal în sistemul de numerație binara SN74148</vt:lpstr>
      <vt:lpstr>PowerPoint Presentation</vt:lpstr>
      <vt:lpstr>Codificatoare prioritare   Codificator din sistemul de numerație zecimal în sistemul de numerație binara SN74147</vt:lpstr>
      <vt:lpstr>PowerPoint Presentation</vt:lpstr>
      <vt:lpstr>Codificatoare Observații</vt:lpstr>
      <vt:lpstr>Codificatoare Exerciții</vt:lpstr>
      <vt:lpstr>PowerPoint Presentation</vt:lpstr>
      <vt:lpstr>PowerPoint Presentation</vt:lpstr>
      <vt:lpstr>PowerPoint Presentation</vt:lpstr>
      <vt:lpstr>Circuite logice combinationale   Decodificatoare</vt:lpstr>
      <vt:lpstr>Decodificatoare</vt:lpstr>
      <vt:lpstr>Decodificatoare Schema bloc</vt:lpstr>
      <vt:lpstr>Decodificatoare Decodificatorul BCD – zecimal</vt:lpstr>
      <vt:lpstr>PowerPoint Presentation</vt:lpstr>
      <vt:lpstr>Decodificatoare Decodificatorul BCD – zecimal MMC 4028 </vt:lpstr>
      <vt:lpstr>Decodificatoare Decodificatorul BCD – zecimal CDB 442</vt:lpstr>
      <vt:lpstr>Decodificatoare Decodificatorul BCD – zecimal CDB 442</vt:lpstr>
      <vt:lpstr>Decodificatoare Decodificatorul BCD – zecimal CDB 442</vt:lpstr>
      <vt:lpstr>Decodificatoare Decodificatorul BCD – 7 segmente</vt:lpstr>
      <vt:lpstr>PowerPoint Presentation</vt:lpstr>
      <vt:lpstr>PowerPoint Presentation</vt:lpstr>
      <vt:lpstr>Codificatoare si decodificatoare Exerciții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Circuite logice combinationale</dc:title>
  <dc:creator>Microsoft Office User</dc:creator>
  <cp:lastModifiedBy>Microsoft Office User</cp:lastModifiedBy>
  <cp:revision>279</cp:revision>
  <dcterms:created xsi:type="dcterms:W3CDTF">2024-03-31T08:55:28Z</dcterms:created>
  <dcterms:modified xsi:type="dcterms:W3CDTF">2024-05-10T07:40:38Z</dcterms:modified>
</cp:coreProperties>
</file>