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C3E40D-7074-4032-B790-A33CDE95195F}">
  <a:tblStyle styleId="{78C3E40D-7074-4032-B790-A33CDE951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1eda97f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61eda97f4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61eda97f4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b61eda97f4_1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8e2d28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be8e2d286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014c1e7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c014c1e7a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e8e2d28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Descriptiva con EDA, inferencial con modelado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be8e2d286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014c1e7a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Descriptiva con EDA, inferencial con modelado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014c1e7a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014c1e7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Descriptiva con EDA, inferencial con modelado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c014c1e7a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014c1e7a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Descriptiva con EDA, inferencial con modelado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c014c1e7ac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014c1e7a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Descriptiva con EDA, inferencial con modelado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c014c1e7ac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ctángulo&#10;&#10;Descripción generada automáticamente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0" y="642954"/>
            <a:ext cx="9144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929662" y="1487752"/>
            <a:ext cx="328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0" y="2398654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Estadística</a:t>
            </a: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Álgebra relacional</a:t>
            </a: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Logotipo&#10;&#10;Descripción generada automáticamente"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286" y="39696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34" name="Google Shape;13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7635" y="40392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dibujo&#10;&#10;Descripción generada automáticamente" id="135" name="Google Shape;13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7686" y="40927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136" name="Google Shape;13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0825" y="39696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221450" y="1040900"/>
            <a:ext cx="84045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estadística es la ciencia que se encarga de inferir valores o generar predicciones sobre algún evento del cual tenemos información previa.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Básicamente sirve para obtener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información general con solo una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muestra de las observaciones,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permitiéndonos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calcular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confianza que podemos tener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sobre nuestras predicciones.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43" name="Google Shape;143;p26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Estadística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46" name="Google Shape;146;p26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47" name="Google Shape;147;p2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97850" y="1953600"/>
            <a:ext cx="4037751" cy="2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líneas&#10;&#10;Descripción generada automáticamente" id="157" name="Google Shape;157;p27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Estadística - Distribuciones 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60" name="Google Shape;160;p27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61" name="Google Shape;161;p27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221450" y="964700"/>
            <a:ext cx="87153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estadística todas las variables tienen lo que se llama función de distribución, esto es una función que representa la </a:t>
            </a: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cada evento posible de la variable, considerando todos los eventos. A estas distribuciones las llamamos poblacionales.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9100" y="2055814"/>
            <a:ext cx="3209939" cy="20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11">
            <a:alphaModFix/>
          </a:blip>
          <a:srcRect b="0" l="5882" r="0" t="1845"/>
          <a:stretch/>
        </p:blipFill>
        <p:spPr>
          <a:xfrm>
            <a:off x="5482025" y="1923387"/>
            <a:ext cx="3339350" cy="22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5436475" y="4019450"/>
            <a:ext cx="346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Porcentaje de cumplimiento máximo de un maratón.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664375" y="4004000"/>
            <a:ext cx="34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Lanzamientos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un dado de 6 caras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líneas&#10;&#10;Descripción generada automáticamente" id="175" name="Google Shape;175;p28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Estadística - Distribuciones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78" name="Google Shape;178;p28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79" name="Google Shape;179;p28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221450" y="964700"/>
            <a:ext cx="87153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analizar los datos, dado que trabajamos con un número limitado de eventos,  nos encontramos con que las distribuciones no son exactamente iguales a las funciones de distribución. A estas distribuciones las llamamos empíricas. La estadística nos ayuda a descubrir qué tipo de distribución tienen nuestros datos. </a:t>
            </a:r>
            <a:endParaRPr sz="2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432525" y="4015500"/>
            <a:ext cx="44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Porcentaje de cumplimiento máximo de una maratón en particular.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075" y="1988150"/>
            <a:ext cx="3289800" cy="221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37250" y="1911950"/>
            <a:ext cx="2269163" cy="2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896550" y="4007700"/>
            <a:ext cx="34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Lanzamientos de un dado de 6 caras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221450" y="964700"/>
            <a:ext cx="86832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Existen dos tipos de estadística: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Descriptiva: 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Busca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describir los datos que se tienen, 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analizar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distribuciones y correlaciones, 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Tiene una relación directa con el análisis exploratorio de los datos.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Inferencial: Conociendo el comportamiento de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 datos recolectados, busca obtener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información más general sobre el total de los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datos (no solo los recolectados). De alguna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 relacionado a la parte del modelado en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ciencia de datos actual.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94" name="Google Shape;194;p29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Estadística - Tipos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97" name="Google Shape;197;p29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98" name="Google Shape;198;p29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95953" y="1968025"/>
            <a:ext cx="3046799" cy="22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221450" y="964700"/>
            <a:ext cx="86832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realizar inferencias se </a:t>
            </a:r>
            <a:r>
              <a:rPr lang="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usan</a:t>
            </a:r>
            <a:r>
              <a:rPr lang="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estadísticos, estas son funciones que aproximan parámetros o valores de la </a:t>
            </a:r>
            <a:r>
              <a:rPr lang="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distribución</a:t>
            </a:r>
            <a:r>
              <a:rPr lang="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poblacional de una variable, por ejemplo, el promedio de los datos es un estadístico para la esperanza, o valor esperado, de la distribución poblacional (El valor esperado de una distribución se puede ver como el promedio de infinitas observaciones).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209" name="Google Shape;209;p3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Estadística - Estadísticos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12" name="Google Shape;212;p30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13" name="Google Shape;213;p30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0"/>
          <p:cNvGraphicFramePr/>
          <p:nvPr/>
        </p:nvGraphicFramePr>
        <p:xfrm>
          <a:off x="943550" y="282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{78C3E40D-7074-4032-B790-A33CDE95195F}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Dados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Maratón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Promedio Muestra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3.514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57.23%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Valor esperado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57.14%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221450" y="964700"/>
            <a:ext cx="87345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 primeros modelos de aprendizaje 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automático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fueron modelos estadísticos, como lo son las regresiones lineales, logística etc. Estos son modelos que no solo nos ayudan a predecir valores futuros sino que a su vez, los parámetros aprendidos nos dan información sobre nuestras variables.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 ejemplo, si en el estudio de cumplimiento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 maratón agregamos la edad y entrenamos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regresión 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lineal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obtenemos 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porcentaje más, o menos, cumple un corredor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 cada año de vida más que tenga.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224" name="Google Shape;224;p31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Estadística - Modelos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27" name="Google Shape;227;p3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28" name="Google Shape;228;p31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76101" y="2296600"/>
            <a:ext cx="3130996" cy="20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221450" y="964700"/>
            <a:ext cx="87345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 operaciones que hacemos con conjuntos o relaciones es lo que llamamos álgebra relacional, algunas de las operaciones sobre un mismo conjunto son: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Restricción: Genera un subconjunto del conjunto principal,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cual contiene solo los elementos con alguna propiedad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específica, por ejemplo, queremos los pasajeros del titanic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 tengan menos de 20 años de edad.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Proyección: Genera un subconjunto del conjunto principal,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 todas las observaciones pero solo un grupo de variables,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 ejemplo, solo queremos la información de nombre y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edad de los pasajeros del titanic.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239" name="Google Shape;239;p32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Álgebra Relacional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42" name="Google Shape;242;p32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43" name="Google Shape;243;p32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78475" y="1627350"/>
            <a:ext cx="1677476" cy="1357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47475" y="2934300"/>
            <a:ext cx="1409749" cy="14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221450" y="964700"/>
            <a:ext cx="87345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Otras operaciones entre pares de conjuntos son: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Unión (A∪B): Es el conjunto que posee todos los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elementos de los conjuntos A y B.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Intersección (A∩B): Es el conjunto que posee sólo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 elementos de A que también están en B.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Diferencia (A - B): Es el conjunto de todos los datos de A que no están en B.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Producto cartesiano (A✕B): Es un nuevo conjunto el cual combina, todos los elementos de A con cada uno de los elementos de B. 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255" name="Google Shape;255;p33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Álgebra Relacional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58" name="Google Shape;258;p33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59" name="Google Shape;259;p33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3950" y="636925"/>
            <a:ext cx="3101001" cy="22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