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61eda97f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886ccf6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c886ccf6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5dbbd80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c95dbbd80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47d60d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d047d60d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36a6e06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36a6e06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95dbbd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c95dbbd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5dbbd80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c95dbbd80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886ccf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c886ccf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95dbbd8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c95dbbd8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886ccf6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c886ccf6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5dbbd80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c95dbbd80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Forma, Rectángul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3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Tipos de problemas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 descr="Logotip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 descr="Imagen que contiene texto, dibuj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 descr="Imagen que contiene Text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agrupar?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Segmentar una base de clientes.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Agrupar libros similares.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Agrupar imágenes.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Diversificar inversiones.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5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Agrupar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5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agrupar?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Entonces estamos en un problema de agrupación o clusters, queremos hallar un número determinado de grupos tales que los elementos en cada grupo se parezcan entre ellos.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Posibles modelos: K-means, aglomeración jerárquica, maximización de la esperanza, etc.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6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Agrupar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6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445375" y="123224"/>
            <a:ext cx="1981575" cy="2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221450" y="1221575"/>
            <a:ext cx="62187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Hasta ahora vimos varios modelos y pasos para resolver una determinada pregunta, pero ¿Cómo escogemos qué modelo probar?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Determinar qué algoritmo utilizar depende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muchos factores, desde el tipo de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 en cuestión hasta el tipo de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resultado que se está buscando.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¿Cómo escogemos qué modelo probar?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60025" y="1990675"/>
            <a:ext cx="2283776" cy="22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 primero que debemos estudiar es la pregunta a responder.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8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8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9">
            <a:alphaModFix/>
          </a:blip>
          <a:srcRect l="5969" t="10265" r="2747" b="9406"/>
          <a:stretch/>
        </p:blipFill>
        <p:spPr>
          <a:xfrm>
            <a:off x="396475" y="1547250"/>
            <a:ext cx="2759221" cy="22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5935" y="1734375"/>
            <a:ext cx="2610400" cy="172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28"/>
          <p:cNvSpPr txBox="1"/>
          <p:nvPr/>
        </p:nvSpPr>
        <p:spPr>
          <a:xfrm>
            <a:off x="221450" y="3804050"/>
            <a:ext cx="293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valor numérico?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233975" y="3804050"/>
            <a:ext cx="293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atributo?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11">
            <a:alphaModFix/>
          </a:blip>
          <a:srcRect l="14988" t="-4470" r="1462" b="4470"/>
          <a:stretch/>
        </p:blipFill>
        <p:spPr>
          <a:xfrm>
            <a:off x="6246575" y="1670787"/>
            <a:ext cx="2804050" cy="18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6181450" y="3804050"/>
            <a:ext cx="293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agrupar?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221450" y="960100"/>
            <a:ext cx="8093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que sabemos lo que queremos responder nos toca entender nuestros datos. Esta etapa es importante para obtener toda la información posible, y así escoger mejor todos nuestros pasos en la preparación de los 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 y  la selección de los algoritmos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probar.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Entender los datos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9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1801" y="2125163"/>
            <a:ext cx="3435100" cy="20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3240875" y="4085725"/>
            <a:ext cx="606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https://y26uq11r8xr1zyp0d3inciqv-wpengine.netdna-ssl.com/wp-content/uploads/2019/10/35-1-1024x597.jpg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Finalmente, para escoger el algoritmo a usar debemos tomar en consideración: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 se tomara en cuenta la interpretabilidad del modelo o solo la salida del mismo.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Qué tan complejo puede ser el modelo.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 se requiere una solución escalable o no.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cuanto tiempo se tiene para entrenar, probar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 implementar.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Consideraciones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6300" y="2274838"/>
            <a:ext cx="1886638" cy="18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valor numérico?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¿Cuanto venderemos el próximo mes?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¿Cuanto nos tardamos en ir de un lugar a otro?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valor tendrá una acción al finalizar la semana?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¿Cual es la probabilidad de que un paciente tenga determinada enfermedad?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1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Valor numérico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1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valor numérico?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Entonces estamos en un problema de regresión, queremos hallar la línea que, dadas nuestras variables de entrada, mejor aproxime el valor que queremos predecir.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Posibles modelos: Regresión lineal, xgBoost, redes neuronales, etc.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2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Valor numérico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2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433" y="275900"/>
            <a:ext cx="2525868" cy="18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atributo?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Detección de compras con TDC fraudulentas.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Aprobar o no un crédito.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Definir si un comentario es positivo o no.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Clasificación de correos como spam.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Reconocimiento de animales u objetos.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3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Atributo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3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4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221450" y="960100"/>
            <a:ext cx="8672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¿Buscamos un atributo?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Entonces estamos en un problema de clasificación, queremos hallar las líneas que mejor separan nuestras variables tal que, cada grupo pertenezca a la clase correcta a predecir.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Posibles modelos: Regresión logística,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forest, SVM, etc.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4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Tipos de problemas - Atributo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4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2675" y="2753925"/>
            <a:ext cx="2800826" cy="141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3879050" y="4091100"/>
            <a:ext cx="535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https://www.thedataschool.com.au/wp-content/uploads/2018/10/text-classification-1080x545.png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523</Words>
  <Application>Microsoft Office PowerPoint</Application>
  <PresentationFormat>Presentación en pantalla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Valeria Bellino</cp:lastModifiedBy>
  <cp:revision>4</cp:revision>
  <dcterms:modified xsi:type="dcterms:W3CDTF">2022-07-20T00:18:25Z</dcterms:modified>
</cp:coreProperties>
</file>