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66" r:id="rId4"/>
    <p:sldId id="262" r:id="rId5"/>
    <p:sldId id="275" r:id="rId6"/>
    <p:sldId id="273" r:id="rId7"/>
    <p:sldId id="270" r:id="rId8"/>
    <p:sldId id="27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1eda97f4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b61eda97f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44cc0a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gbd44cc0a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05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44cc0a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bd44cc0a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43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44cc0a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bd44cc0a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520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44cc0a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bd44cc0a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604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44cc0a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bd44cc0a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237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44cc0a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bd44cc0a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39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44cc0a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bd44cc0a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176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hyperlink" Target="https://www.maximaformacion.es/blog-dat/que-son-los-arboles-de-decision-y-para-que-sirven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5.jpe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decision-trees-in-machine-learning-641b9c4e8052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hyperlink" Target="https://scikit-learn.org/stable/modules/generated/sklearn.tree.DecisionTreeClassifier.html#sklearn.tree.DecisionTreeClassifie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cikit-learn.org/stable/modules/generated/sklearn.tree.DecisionTreeRegressor.html#sklearn.tree.DecisionTreeRegressor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://www.r2d3.us/una-introduccion-visual-al-machine-learning-1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youtube.com/watch?v=kqaLlte6P6o&amp;t=34s" TargetMode="Externa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 descr="Forma, Rectángul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0" y="642954"/>
            <a:ext cx="9144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Ciencia de Datos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929662" y="1487752"/>
            <a:ext cx="3284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0" y="2398654"/>
            <a:ext cx="914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i="1" dirty="0">
                <a:solidFill>
                  <a:srgbClr val="EEBD33"/>
                </a:solidFill>
                <a:latin typeface="Calibri"/>
                <a:ea typeface="Calibri"/>
                <a:cs typeface="Calibri"/>
                <a:sym typeface="Calibri"/>
              </a:rPr>
              <a:t>Árbol de decisión</a:t>
            </a:r>
            <a:endParaRPr sz="2500" i="1" dirty="0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5" descr="Imagen que contiene 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7286" y="39696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 descr="Logotip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7635" y="40392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 descr="Imagen que contiene texto, dibuj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7686" y="40927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 descr="Imagen que contiene Text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60825" y="39696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7;p2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A660D14-D481-5162-9AC5-F7D155C03220}"/>
              </a:ext>
            </a:extLst>
          </p:cNvPr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8;p26">
            <a:extLst>
              <a:ext uri="{FF2B5EF4-FFF2-40B4-BE49-F238E27FC236}">
                <a16:creationId xmlns:a16="http://schemas.microsoft.com/office/drawing/2014/main" id="{0DC8F17B-F7D4-9CAF-DED0-AF4469AD9C3F}"/>
              </a:ext>
            </a:extLst>
          </p:cNvPr>
          <p:cNvPicPr preferRelativeResize="0"/>
          <p:nvPr/>
        </p:nvPicPr>
        <p:blipFill rotWithShape="1">
          <a:blip r:embed="rId6">
            <a:alphaModFix amt="51000"/>
          </a:blip>
          <a:srcRect/>
          <a:stretch/>
        </p:blipFill>
        <p:spPr>
          <a:xfrm>
            <a:off x="1136660" y="4392177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9;p26">
            <a:extLst>
              <a:ext uri="{FF2B5EF4-FFF2-40B4-BE49-F238E27FC236}">
                <a16:creationId xmlns:a16="http://schemas.microsoft.com/office/drawing/2014/main" id="{C88C1850-C515-FA98-4F92-35652B05210D}"/>
              </a:ext>
            </a:extLst>
          </p:cNvPr>
          <p:cNvPicPr preferRelativeResize="0"/>
          <p:nvPr/>
        </p:nvPicPr>
        <p:blipFill rotWithShape="1">
          <a:blip r:embed="rId7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26">
            <a:extLst>
              <a:ext uri="{FF2B5EF4-FFF2-40B4-BE49-F238E27FC236}">
                <a16:creationId xmlns:a16="http://schemas.microsoft.com/office/drawing/2014/main" id="{F51A2FC5-6647-65A2-2A1B-D2350BB58B3A}"/>
              </a:ext>
            </a:extLst>
          </p:cNvPr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5;p29" descr="Código QR&#10;&#10;Descripción generada automáticamente">
            <a:extLst>
              <a:ext uri="{FF2B5EF4-FFF2-40B4-BE49-F238E27FC236}">
                <a16:creationId xmlns:a16="http://schemas.microsoft.com/office/drawing/2014/main" id="{443F90BA-466D-B15F-16E1-5EFA32B25161}"/>
              </a:ext>
            </a:extLst>
          </p:cNvPr>
          <p:cNvPicPr preferRelativeResize="0"/>
          <p:nvPr/>
        </p:nvPicPr>
        <p:blipFill rotWithShape="1">
          <a:blip r:embed="rId7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DFFB434-63C2-D790-C81F-4E1E858FC7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99416"/>
            <a:ext cx="9144000" cy="3712382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D6D278E-5E98-49A6-AEB0-24C959BC9EF9}"/>
              </a:ext>
            </a:extLst>
          </p:cNvPr>
          <p:cNvSpPr/>
          <p:nvPr/>
        </p:nvSpPr>
        <p:spPr>
          <a:xfrm>
            <a:off x="160268" y="3700551"/>
            <a:ext cx="1666916" cy="1310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9F4BA1E-96F6-F68C-0ACA-6402A7550F6B}"/>
              </a:ext>
            </a:extLst>
          </p:cNvPr>
          <p:cNvSpPr/>
          <p:nvPr/>
        </p:nvSpPr>
        <p:spPr>
          <a:xfrm>
            <a:off x="2718993" y="3708571"/>
            <a:ext cx="1666916" cy="1310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31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71572" y="978999"/>
            <a:ext cx="5184542" cy="334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Los árboles de decisión son una de las técnicas de Machine </a:t>
            </a:r>
            <a:r>
              <a:rPr lang="es-AR" sz="1700" dirty="0" err="1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Learning</a:t>
            </a: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más utilizadas, </a:t>
            </a:r>
            <a:r>
              <a:rPr lang="es-AR" sz="17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debido a que es muy fácil la interpretación de los resultados obtenidos.</a:t>
            </a: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El modelo está formado por una serie de decisiones lógicas similares a las de un diagrama de flujo.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AR" sz="1700" dirty="0">
              <a:solidFill>
                <a:srgbClr val="3F3F3F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 Árbol comienza con un </a:t>
            </a:r>
            <a:r>
              <a:rPr lang="es-AR" sz="1700" b="1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Nodo Raíz </a:t>
            </a: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 la parte superior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Cada </a:t>
            </a:r>
            <a:r>
              <a:rPr lang="es-AR" sz="1700" b="1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Nodo de decisión</a:t>
            </a: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es una característica o atributo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Cada </a:t>
            </a:r>
            <a:r>
              <a:rPr lang="es-AR" sz="1700" b="1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Rama</a:t>
            </a: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es una regla de decisión (decisión tomada)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Cada </a:t>
            </a:r>
            <a:r>
              <a:rPr lang="es-AR" sz="1700" b="1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Nodo-Hoja/Nodo Terminal</a:t>
            </a: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es un resultado en base a las combinaciones de decisiones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AR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es-AR" sz="2000" dirty="0"/>
            </a:br>
            <a:endParaRPr lang="es-AR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9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Árbol de Decisión</a:t>
            </a:r>
            <a:endParaRPr sz="2400" dirty="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507AD9-8F35-4B77-A1AB-563A8CE4950E}"/>
              </a:ext>
            </a:extLst>
          </p:cNvPr>
          <p:cNvSpPr txBox="1"/>
          <p:nvPr/>
        </p:nvSpPr>
        <p:spPr>
          <a:xfrm>
            <a:off x="4682756" y="3888614"/>
            <a:ext cx="537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00" dirty="0">
                <a:latin typeface="Calibri" panose="020F0502020204030204" pitchFamily="34" charset="0"/>
                <a:cs typeface="Calibri" panose="020F0502020204030204" pitchFamily="34" charset="0"/>
              </a:rPr>
              <a:t>Fuente: </a:t>
            </a:r>
            <a:r>
              <a:rPr lang="es-AR" sz="8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https://www.maximaformacion.es/blog-dat/que-son-los-arboles-de-decision-y-para-que-sirven</a:t>
            </a:r>
            <a:endParaRPr lang="es-AR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Qué son los árboles de decisión y para qué sirven | Máxima Formación">
            <a:extLst>
              <a:ext uri="{FF2B5EF4-FFF2-40B4-BE49-F238E27FC236}">
                <a16:creationId xmlns:a16="http://schemas.microsoft.com/office/drawing/2014/main" id="{684E6935-6E42-4687-94CC-CA1C6ED5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972" y="1152050"/>
            <a:ext cx="3538056" cy="248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147;p2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5E8A657-6F3A-A112-5F7D-2E2AD10A2D2F}"/>
              </a:ext>
            </a:extLst>
          </p:cNvPr>
          <p:cNvPicPr preferRelativeResize="0"/>
          <p:nvPr/>
        </p:nvPicPr>
        <p:blipFill rotWithShape="1">
          <a:blip r:embed="rId7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8;p26">
            <a:extLst>
              <a:ext uri="{FF2B5EF4-FFF2-40B4-BE49-F238E27FC236}">
                <a16:creationId xmlns:a16="http://schemas.microsoft.com/office/drawing/2014/main" id="{057576AD-9D3F-E04D-FF6F-9D75F78ABA6C}"/>
              </a:ext>
            </a:extLst>
          </p:cNvPr>
          <p:cNvPicPr preferRelativeResize="0"/>
          <p:nvPr/>
        </p:nvPicPr>
        <p:blipFill rotWithShape="1">
          <a:blip r:embed="rId8">
            <a:alphaModFix amt="51000"/>
          </a:blip>
          <a:srcRect/>
          <a:stretch/>
        </p:blipFill>
        <p:spPr>
          <a:xfrm>
            <a:off x="1136660" y="4392177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9;p26">
            <a:extLst>
              <a:ext uri="{FF2B5EF4-FFF2-40B4-BE49-F238E27FC236}">
                <a16:creationId xmlns:a16="http://schemas.microsoft.com/office/drawing/2014/main" id="{D7758D77-1BED-DD87-E329-11C206404381}"/>
              </a:ext>
            </a:extLst>
          </p:cNvPr>
          <p:cNvPicPr preferRelativeResize="0"/>
          <p:nvPr/>
        </p:nvPicPr>
        <p:blipFill rotWithShape="1">
          <a:blip r:embed="rId9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0;p26">
            <a:extLst>
              <a:ext uri="{FF2B5EF4-FFF2-40B4-BE49-F238E27FC236}">
                <a16:creationId xmlns:a16="http://schemas.microsoft.com/office/drawing/2014/main" id="{93025EF0-640C-C6E1-9F36-5E260A1F7593}"/>
              </a:ext>
            </a:extLst>
          </p:cNvPr>
          <p:cNvPicPr preferRelativeResize="0"/>
          <p:nvPr/>
        </p:nvPicPr>
        <p:blipFill rotWithShape="1">
          <a:blip r:embed="rId10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95;p29" descr="Código QR&#10;&#10;Descripción generada automáticamente">
            <a:extLst>
              <a:ext uri="{FF2B5EF4-FFF2-40B4-BE49-F238E27FC236}">
                <a16:creationId xmlns:a16="http://schemas.microsoft.com/office/drawing/2014/main" id="{356FB768-64F6-3D9D-C7F8-9CFB0E688479}"/>
              </a:ext>
            </a:extLst>
          </p:cNvPr>
          <p:cNvPicPr preferRelativeResize="0"/>
          <p:nvPr/>
        </p:nvPicPr>
        <p:blipFill rotWithShape="1">
          <a:blip r:embed="rId9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39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71572" y="978999"/>
            <a:ext cx="5184542" cy="334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Este tipo de modelos pueden ser utilizados para Regresión o para Clasificación.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AR" sz="1700" dirty="0">
              <a:solidFill>
                <a:srgbClr val="3F3F3F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 genera el Árbol de decisión y luego se da un dato nuevo y se va siguiendo el camino hasta llegar a un grupo específico.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AR" sz="1700" dirty="0">
              <a:solidFill>
                <a:srgbClr val="3F3F3F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 resultado de la predicción será el valor del grupo “Nodo Terminal”. Dentro del mismo, si es una Clasificación se utilizará la </a:t>
            </a:r>
            <a:r>
              <a:rPr lang="es-AR" sz="1700" i="1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moda</a:t>
            </a:r>
            <a:r>
              <a:rPr lang="es-AR" sz="1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y en el caso de una Regresión se utilizará el </a:t>
            </a:r>
            <a:r>
              <a:rPr lang="es-AR" sz="1700" i="1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promedio.</a:t>
            </a:r>
            <a:endParaRPr lang="es-AR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es-AR" sz="2000" dirty="0"/>
            </a:br>
            <a:endParaRPr lang="es-AR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9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Árbol de Decisión</a:t>
            </a:r>
            <a:endParaRPr sz="2400" dirty="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507AD9-8F35-4B77-A1AB-563A8CE4950E}"/>
              </a:ext>
            </a:extLst>
          </p:cNvPr>
          <p:cNvSpPr txBox="1"/>
          <p:nvPr/>
        </p:nvSpPr>
        <p:spPr>
          <a:xfrm>
            <a:off x="5049795" y="4082533"/>
            <a:ext cx="5377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00" dirty="0">
                <a:latin typeface="Calibri" panose="020F0502020204030204" pitchFamily="34" charset="0"/>
                <a:cs typeface="Calibri" panose="020F0502020204030204" pitchFamily="34" charset="0"/>
              </a:rPr>
              <a:t>Fuente: https://pochocosta.com/podcast/9-machine-learning-explicado/</a:t>
            </a:r>
          </a:p>
        </p:txBody>
      </p:sp>
      <p:pic>
        <p:nvPicPr>
          <p:cNvPr id="9" name="Google Shape;147;p2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5E8A657-6F3A-A112-5F7D-2E2AD10A2D2F}"/>
              </a:ext>
            </a:extLst>
          </p:cNvPr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8;p26">
            <a:extLst>
              <a:ext uri="{FF2B5EF4-FFF2-40B4-BE49-F238E27FC236}">
                <a16:creationId xmlns:a16="http://schemas.microsoft.com/office/drawing/2014/main" id="{057576AD-9D3F-E04D-FF6F-9D75F78ABA6C}"/>
              </a:ext>
            </a:extLst>
          </p:cNvPr>
          <p:cNvPicPr preferRelativeResize="0"/>
          <p:nvPr/>
        </p:nvPicPr>
        <p:blipFill rotWithShape="1">
          <a:blip r:embed="rId6">
            <a:alphaModFix amt="51000"/>
          </a:blip>
          <a:srcRect/>
          <a:stretch/>
        </p:blipFill>
        <p:spPr>
          <a:xfrm>
            <a:off x="1136660" y="4392177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9;p26">
            <a:extLst>
              <a:ext uri="{FF2B5EF4-FFF2-40B4-BE49-F238E27FC236}">
                <a16:creationId xmlns:a16="http://schemas.microsoft.com/office/drawing/2014/main" id="{D7758D77-1BED-DD87-E329-11C206404381}"/>
              </a:ext>
            </a:extLst>
          </p:cNvPr>
          <p:cNvPicPr preferRelativeResize="0"/>
          <p:nvPr/>
        </p:nvPicPr>
        <p:blipFill rotWithShape="1">
          <a:blip r:embed="rId7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0;p26">
            <a:extLst>
              <a:ext uri="{FF2B5EF4-FFF2-40B4-BE49-F238E27FC236}">
                <a16:creationId xmlns:a16="http://schemas.microsoft.com/office/drawing/2014/main" id="{93025EF0-640C-C6E1-9F36-5E260A1F7593}"/>
              </a:ext>
            </a:extLst>
          </p:cNvPr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95;p29" descr="Código QR&#10;&#10;Descripción generada automáticamente">
            <a:extLst>
              <a:ext uri="{FF2B5EF4-FFF2-40B4-BE49-F238E27FC236}">
                <a16:creationId xmlns:a16="http://schemas.microsoft.com/office/drawing/2014/main" id="{356FB768-64F6-3D9D-C7F8-9CFB0E688479}"/>
              </a:ext>
            </a:extLst>
          </p:cNvPr>
          <p:cNvPicPr preferRelativeResize="0"/>
          <p:nvPr/>
        </p:nvPicPr>
        <p:blipFill rotWithShape="1">
          <a:blip r:embed="rId7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Probando el modelo con datos de prueba">
            <a:extLst>
              <a:ext uri="{FF2B5EF4-FFF2-40B4-BE49-F238E27FC236}">
                <a16:creationId xmlns:a16="http://schemas.microsoft.com/office/drawing/2014/main" id="{03A2DFDE-553E-C892-AA73-0F8862979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98" y="320715"/>
            <a:ext cx="3948902" cy="369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4076917" y="961509"/>
            <a:ext cx="5061208" cy="40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 que busca el Árbol de decisión para armarse es encontrar ramas más </a:t>
            </a:r>
            <a:r>
              <a:rPr lang="es-AR" sz="17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homogéneas o que tengan grupos con respuestas más similares. Se deja de dividir cuando cada grupo es homogéneo a su interior.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tiene el riesgo del sobreajuste (</a:t>
            </a:r>
            <a:r>
              <a:rPr lang="es-AR" sz="1700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es-AR" sz="17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Para evitar eso se puede modificar los </a:t>
            </a:r>
            <a:r>
              <a:rPr lang="es-AR" sz="1700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hiperparámetros</a:t>
            </a:r>
            <a:r>
              <a:rPr lang="es-AR" sz="17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por ejemplo: 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s-AR" sz="170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Establecer un número mínimo de entradas de entrenamiento para usar en cada hoja. 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s-AR" sz="17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AR" sz="170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stablecer la profundidad máxima de su modelo, es decir, la longitud del camino más largo desde una raíz hasta una hoja.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endParaRPr lang="es-AR" sz="1200" b="1" dirty="0">
              <a:solidFill>
                <a:srgbClr val="292929"/>
              </a:solidFill>
              <a:latin typeface="chart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AR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9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Árbol de Decisión</a:t>
            </a:r>
            <a:endParaRPr sz="2400" dirty="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C93CD8-6D50-4DE6-942D-C1012276E993}"/>
              </a:ext>
            </a:extLst>
          </p:cNvPr>
          <p:cNvSpPr txBox="1"/>
          <p:nvPr/>
        </p:nvSpPr>
        <p:spPr>
          <a:xfrm>
            <a:off x="-87161" y="3996267"/>
            <a:ext cx="39896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00" dirty="0">
                <a:latin typeface="Calibri" panose="020F0502020204030204" pitchFamily="34" charset="0"/>
                <a:cs typeface="Calibri" panose="020F0502020204030204" pitchFamily="34" charset="0"/>
              </a:rPr>
              <a:t>Fuente: http://www.peruanalitica.com/2013/09/arboles-de-decision/</a:t>
            </a:r>
          </a:p>
        </p:txBody>
      </p:sp>
      <p:pic>
        <p:nvPicPr>
          <p:cNvPr id="10" name="Picture 2" descr="Que son los Árboles de Decisión? | Perú Analítica">
            <a:extLst>
              <a:ext uri="{FF2B5EF4-FFF2-40B4-BE49-F238E27FC236}">
                <a16:creationId xmlns:a16="http://schemas.microsoft.com/office/drawing/2014/main" id="{8B97F7DA-D16A-4EE1-BBC5-4795BA7B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" y="1324245"/>
            <a:ext cx="3984223" cy="267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oogle Shape;147;p2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6B384FF-B0AA-47A1-2D4C-CB0340E7F54E}"/>
              </a:ext>
            </a:extLst>
          </p:cNvPr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8;p26">
            <a:extLst>
              <a:ext uri="{FF2B5EF4-FFF2-40B4-BE49-F238E27FC236}">
                <a16:creationId xmlns:a16="http://schemas.microsoft.com/office/drawing/2014/main" id="{B02C61B3-F7B8-0396-118E-2BAD5375C397}"/>
              </a:ext>
            </a:extLst>
          </p:cNvPr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92177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49;p26">
            <a:extLst>
              <a:ext uri="{FF2B5EF4-FFF2-40B4-BE49-F238E27FC236}">
                <a16:creationId xmlns:a16="http://schemas.microsoft.com/office/drawing/2014/main" id="{6DF465D4-A838-05EE-3457-B6EF9D36FC9B}"/>
              </a:ext>
            </a:extLst>
          </p:cNvPr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0;p26">
            <a:extLst>
              <a:ext uri="{FF2B5EF4-FFF2-40B4-BE49-F238E27FC236}">
                <a16:creationId xmlns:a16="http://schemas.microsoft.com/office/drawing/2014/main" id="{DF5BAC8E-9006-27BC-4A8B-ACF7E46172B9}"/>
              </a:ext>
            </a:extLst>
          </p:cNvPr>
          <p:cNvPicPr preferRelativeResize="0"/>
          <p:nvPr/>
        </p:nvPicPr>
        <p:blipFill rotWithShape="1">
          <a:blip r:embed="rId9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95;p29" descr="Código QR&#10;&#10;Descripción generada automáticamente">
            <a:extLst>
              <a:ext uri="{FF2B5EF4-FFF2-40B4-BE49-F238E27FC236}">
                <a16:creationId xmlns:a16="http://schemas.microsoft.com/office/drawing/2014/main" id="{3509705A-A09D-6B0D-2AAB-DF664B8275C9}"/>
              </a:ext>
            </a:extLst>
          </p:cNvPr>
          <p:cNvPicPr preferRelativeResize="0"/>
          <p:nvPr/>
        </p:nvPicPr>
        <p:blipFill rotWithShape="1">
          <a:blip r:embed="rId8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39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Árbol de Decisión - Ejemplo</a:t>
            </a:r>
            <a:endParaRPr sz="2400" dirty="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2" descr="Una introducción a los Árboles de Decisión | DABIA">
            <a:extLst>
              <a:ext uri="{FF2B5EF4-FFF2-40B4-BE49-F238E27FC236}">
                <a16:creationId xmlns:a16="http://schemas.microsoft.com/office/drawing/2014/main" id="{3E122B8F-BB82-4A34-BA51-59CBA343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" y="991117"/>
            <a:ext cx="6578451" cy="330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C50439-F9C0-4C8C-98E1-738A42F851E3}"/>
              </a:ext>
            </a:extLst>
          </p:cNvPr>
          <p:cNvSpPr txBox="1"/>
          <p:nvPr/>
        </p:nvSpPr>
        <p:spPr>
          <a:xfrm>
            <a:off x="5878540" y="4053623"/>
            <a:ext cx="38005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00" dirty="0">
                <a:latin typeface="Calibri" panose="020F0502020204030204" pitchFamily="34" charset="0"/>
                <a:cs typeface="Calibri" panose="020F0502020204030204" pitchFamily="34" charset="0"/>
              </a:rPr>
              <a:t>Fuente : https://www.grupodabia.com/post/2020-05-19-arbol-de-decision/</a:t>
            </a:r>
          </a:p>
          <a:p>
            <a:endParaRPr lang="es-AR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oogle Shape;147;p2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50D214C-A915-24EA-1415-B210C5295F85}"/>
              </a:ext>
            </a:extLst>
          </p:cNvPr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8;p26">
            <a:extLst>
              <a:ext uri="{FF2B5EF4-FFF2-40B4-BE49-F238E27FC236}">
                <a16:creationId xmlns:a16="http://schemas.microsoft.com/office/drawing/2014/main" id="{EC1A2AE3-21A1-C667-6159-EC995F0EC890}"/>
              </a:ext>
            </a:extLst>
          </p:cNvPr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92177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9;p26">
            <a:extLst>
              <a:ext uri="{FF2B5EF4-FFF2-40B4-BE49-F238E27FC236}">
                <a16:creationId xmlns:a16="http://schemas.microsoft.com/office/drawing/2014/main" id="{A3EAE809-784F-92DA-4BB9-D90986F580D0}"/>
              </a:ext>
            </a:extLst>
          </p:cNvPr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50;p26">
            <a:extLst>
              <a:ext uri="{FF2B5EF4-FFF2-40B4-BE49-F238E27FC236}">
                <a16:creationId xmlns:a16="http://schemas.microsoft.com/office/drawing/2014/main" id="{C73BE8AD-1507-257E-5458-6CB2421154A5}"/>
              </a:ext>
            </a:extLst>
          </p:cNvPr>
          <p:cNvPicPr preferRelativeResize="0"/>
          <p:nvPr/>
        </p:nvPicPr>
        <p:blipFill rotWithShape="1">
          <a:blip r:embed="rId9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5;p29" descr="Código QR&#10;&#10;Descripción generada automáticamente">
            <a:extLst>
              <a:ext uri="{FF2B5EF4-FFF2-40B4-BE49-F238E27FC236}">
                <a16:creationId xmlns:a16="http://schemas.microsoft.com/office/drawing/2014/main" id="{BBD4EC73-5FAD-AB28-F66D-3890049AB5DC}"/>
              </a:ext>
            </a:extLst>
          </p:cNvPr>
          <p:cNvPicPr preferRelativeResize="0"/>
          <p:nvPr/>
        </p:nvPicPr>
        <p:blipFill rotWithShape="1">
          <a:blip r:embed="rId8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27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13380" y="16323"/>
            <a:ext cx="992845" cy="195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213075" y="207852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Árbol </a:t>
            </a:r>
            <a:r>
              <a:rPr lang="es" sz="2400" dirty="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de Decisión </a:t>
            </a:r>
            <a:endParaRPr sz="2400" dirty="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224028" y="627844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70D626E-245D-4360-8457-0626C60EDEF0}"/>
              </a:ext>
            </a:extLst>
          </p:cNvPr>
          <p:cNvSpPr/>
          <p:nvPr/>
        </p:nvSpPr>
        <p:spPr>
          <a:xfrm>
            <a:off x="1292887" y="1659979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4F1D060-8CF1-42E0-B19D-CB492503275B}"/>
              </a:ext>
            </a:extLst>
          </p:cNvPr>
          <p:cNvSpPr/>
          <p:nvPr/>
        </p:nvSpPr>
        <p:spPr>
          <a:xfrm>
            <a:off x="1973687" y="2375776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60464E2-E812-4A3A-9823-207BF2199582}"/>
              </a:ext>
            </a:extLst>
          </p:cNvPr>
          <p:cNvSpPr/>
          <p:nvPr/>
        </p:nvSpPr>
        <p:spPr>
          <a:xfrm>
            <a:off x="1376692" y="2436738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34CD12D-2C01-4B40-80A4-0E8BABBA3CC9}"/>
              </a:ext>
            </a:extLst>
          </p:cNvPr>
          <p:cNvSpPr/>
          <p:nvPr/>
        </p:nvSpPr>
        <p:spPr>
          <a:xfrm>
            <a:off x="1389513" y="1840923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7759C59-9093-4013-B36F-BA505BA70C14}"/>
              </a:ext>
            </a:extLst>
          </p:cNvPr>
          <p:cNvSpPr/>
          <p:nvPr/>
        </p:nvSpPr>
        <p:spPr>
          <a:xfrm>
            <a:off x="1685400" y="2247323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05AB5B6-98C4-4601-873F-2C140D018044}"/>
              </a:ext>
            </a:extLst>
          </p:cNvPr>
          <p:cNvSpPr/>
          <p:nvPr/>
        </p:nvSpPr>
        <p:spPr>
          <a:xfrm>
            <a:off x="2306428" y="107466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E71387A-98C5-49A4-9482-041FF3364C62}"/>
              </a:ext>
            </a:extLst>
          </p:cNvPr>
          <p:cNvSpPr/>
          <p:nvPr/>
        </p:nvSpPr>
        <p:spPr>
          <a:xfrm>
            <a:off x="2805796" y="176727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0FDB6E7-DCC3-47A5-9EC0-1C049491981A}"/>
              </a:ext>
            </a:extLst>
          </p:cNvPr>
          <p:cNvSpPr/>
          <p:nvPr/>
        </p:nvSpPr>
        <p:spPr>
          <a:xfrm>
            <a:off x="2653396" y="23300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6AD89E8-5BD1-40AD-93AB-E83924AAE565}"/>
              </a:ext>
            </a:extLst>
          </p:cNvPr>
          <p:cNvSpPr/>
          <p:nvPr/>
        </p:nvSpPr>
        <p:spPr>
          <a:xfrm>
            <a:off x="517139" y="215546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B003015-AF76-402B-B3BA-6A3290DF1D29}"/>
              </a:ext>
            </a:extLst>
          </p:cNvPr>
          <p:cNvSpPr/>
          <p:nvPr/>
        </p:nvSpPr>
        <p:spPr>
          <a:xfrm>
            <a:off x="2793471" y="119424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B8CBA0D-F526-4723-958B-08BBADA37E37}"/>
              </a:ext>
            </a:extLst>
          </p:cNvPr>
          <p:cNvSpPr/>
          <p:nvPr/>
        </p:nvSpPr>
        <p:spPr>
          <a:xfrm>
            <a:off x="689879" y="167457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E7EEA88-ED8D-41C9-9B36-03C43B3EB8DB}"/>
              </a:ext>
            </a:extLst>
          </p:cNvPr>
          <p:cNvSpPr/>
          <p:nvPr/>
        </p:nvSpPr>
        <p:spPr>
          <a:xfrm>
            <a:off x="2805796" y="24824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6E813C-18F3-479A-A37A-4180B78A3339}"/>
              </a:ext>
            </a:extLst>
          </p:cNvPr>
          <p:cNvSpPr/>
          <p:nvPr/>
        </p:nvSpPr>
        <p:spPr>
          <a:xfrm>
            <a:off x="1625628" y="1540611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40C49C8-4DDB-451C-AF1F-584A35C0BA25}"/>
              </a:ext>
            </a:extLst>
          </p:cNvPr>
          <p:cNvSpPr/>
          <p:nvPr/>
        </p:nvSpPr>
        <p:spPr>
          <a:xfrm>
            <a:off x="2306428" y="2256408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2E48904-31E2-473C-AFB9-34CF5D3B0915}"/>
              </a:ext>
            </a:extLst>
          </p:cNvPr>
          <p:cNvSpPr/>
          <p:nvPr/>
        </p:nvSpPr>
        <p:spPr>
          <a:xfrm>
            <a:off x="1075365" y="2111303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5C4CF16E-3E6A-4EF0-A172-62D502416076}"/>
              </a:ext>
            </a:extLst>
          </p:cNvPr>
          <p:cNvSpPr/>
          <p:nvPr/>
        </p:nvSpPr>
        <p:spPr>
          <a:xfrm>
            <a:off x="2260709" y="1675836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D04D6AF-FBB9-4765-A17C-DCE173CE068A}"/>
              </a:ext>
            </a:extLst>
          </p:cNvPr>
          <p:cNvSpPr/>
          <p:nvPr/>
        </p:nvSpPr>
        <p:spPr>
          <a:xfrm>
            <a:off x="1722254" y="1721555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E096DF6-6BAA-4026-A85C-C186CE99DC14}"/>
              </a:ext>
            </a:extLst>
          </p:cNvPr>
          <p:cNvSpPr/>
          <p:nvPr/>
        </p:nvSpPr>
        <p:spPr>
          <a:xfrm>
            <a:off x="2018141" y="2127955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F03E573-12DE-4B97-833A-E0B282873BAF}"/>
              </a:ext>
            </a:extLst>
          </p:cNvPr>
          <p:cNvSpPr/>
          <p:nvPr/>
        </p:nvSpPr>
        <p:spPr>
          <a:xfrm>
            <a:off x="364015" y="184783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F3E90A67-86F5-47EC-B89B-B4029CF7EA5E}"/>
              </a:ext>
            </a:extLst>
          </p:cNvPr>
          <p:cNvSpPr/>
          <p:nvPr/>
        </p:nvSpPr>
        <p:spPr>
          <a:xfrm>
            <a:off x="851058" y="196741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E283602-F4CC-48A7-8E2D-70BC4A03795B}"/>
              </a:ext>
            </a:extLst>
          </p:cNvPr>
          <p:cNvSpPr/>
          <p:nvPr/>
        </p:nvSpPr>
        <p:spPr>
          <a:xfrm>
            <a:off x="935368" y="107070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F0C0E6E-2A8A-47F3-994C-E76FEDEF8C8F}"/>
              </a:ext>
            </a:extLst>
          </p:cNvPr>
          <p:cNvSpPr/>
          <p:nvPr/>
        </p:nvSpPr>
        <p:spPr>
          <a:xfrm>
            <a:off x="1422411" y="119028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5DEAFAE-DE6D-4A87-AC69-6165E799BFA8}"/>
              </a:ext>
            </a:extLst>
          </p:cNvPr>
          <p:cNvSpPr/>
          <p:nvPr/>
        </p:nvSpPr>
        <p:spPr>
          <a:xfrm>
            <a:off x="1531098" y="99117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7DE65E2-02D3-48A6-9E5E-A0DAFB768020}"/>
              </a:ext>
            </a:extLst>
          </p:cNvPr>
          <p:cNvSpPr/>
          <p:nvPr/>
        </p:nvSpPr>
        <p:spPr>
          <a:xfrm>
            <a:off x="2018141" y="111074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54FDDC2-66AA-4467-8F0C-834B8F6C0186}"/>
              </a:ext>
            </a:extLst>
          </p:cNvPr>
          <p:cNvSpPr/>
          <p:nvPr/>
        </p:nvSpPr>
        <p:spPr>
          <a:xfrm>
            <a:off x="1432317" y="214837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9A11B73-9774-4EC3-A629-86EB0F31E211}"/>
              </a:ext>
            </a:extLst>
          </p:cNvPr>
          <p:cNvSpPr/>
          <p:nvPr/>
        </p:nvSpPr>
        <p:spPr>
          <a:xfrm>
            <a:off x="2489826" y="158633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E9966A1D-7A04-4C3B-A00C-211324FCBB6F}"/>
              </a:ext>
            </a:extLst>
          </p:cNvPr>
          <p:cNvSpPr/>
          <p:nvPr/>
        </p:nvSpPr>
        <p:spPr>
          <a:xfrm>
            <a:off x="4687854" y="1659979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074BEFC7-7067-4793-A8BE-043B7B268DA0}"/>
              </a:ext>
            </a:extLst>
          </p:cNvPr>
          <p:cNvSpPr/>
          <p:nvPr/>
        </p:nvSpPr>
        <p:spPr>
          <a:xfrm>
            <a:off x="5368654" y="2375776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1BEAEA8-FFBC-4E3A-935D-DFB9DDF3AB30}"/>
              </a:ext>
            </a:extLst>
          </p:cNvPr>
          <p:cNvSpPr/>
          <p:nvPr/>
        </p:nvSpPr>
        <p:spPr>
          <a:xfrm>
            <a:off x="4771659" y="2436738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94CBC7C-0E3D-4EF5-8266-2BFB53DCA8DA}"/>
              </a:ext>
            </a:extLst>
          </p:cNvPr>
          <p:cNvSpPr/>
          <p:nvPr/>
        </p:nvSpPr>
        <p:spPr>
          <a:xfrm>
            <a:off x="4784480" y="1840923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DEACEB73-1B9A-4033-9BA2-E3334BEDBC84}"/>
              </a:ext>
            </a:extLst>
          </p:cNvPr>
          <p:cNvSpPr/>
          <p:nvPr/>
        </p:nvSpPr>
        <p:spPr>
          <a:xfrm>
            <a:off x="5080367" y="2247323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7ED5C68-788F-42D4-B457-40D34B877D46}"/>
              </a:ext>
            </a:extLst>
          </p:cNvPr>
          <p:cNvSpPr/>
          <p:nvPr/>
        </p:nvSpPr>
        <p:spPr>
          <a:xfrm>
            <a:off x="5701395" y="107466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34620D08-C7D5-444A-ADBC-937FC58CCB68}"/>
              </a:ext>
            </a:extLst>
          </p:cNvPr>
          <p:cNvSpPr/>
          <p:nvPr/>
        </p:nvSpPr>
        <p:spPr>
          <a:xfrm>
            <a:off x="6200763" y="176727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6382D36-4CBF-4A24-B089-C6D8A9FBB7D1}"/>
              </a:ext>
            </a:extLst>
          </p:cNvPr>
          <p:cNvSpPr/>
          <p:nvPr/>
        </p:nvSpPr>
        <p:spPr>
          <a:xfrm>
            <a:off x="6048363" y="23300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DCC3CF2-550C-4442-B772-CD7F117C1977}"/>
              </a:ext>
            </a:extLst>
          </p:cNvPr>
          <p:cNvSpPr/>
          <p:nvPr/>
        </p:nvSpPr>
        <p:spPr>
          <a:xfrm>
            <a:off x="3912106" y="215546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631F6EE8-DCC3-4C4E-9291-FC66C5F9FBD7}"/>
              </a:ext>
            </a:extLst>
          </p:cNvPr>
          <p:cNvSpPr/>
          <p:nvPr/>
        </p:nvSpPr>
        <p:spPr>
          <a:xfrm>
            <a:off x="6188438" y="119424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1BD79CA5-220F-42DF-A88C-54B79A268D9A}"/>
              </a:ext>
            </a:extLst>
          </p:cNvPr>
          <p:cNvSpPr/>
          <p:nvPr/>
        </p:nvSpPr>
        <p:spPr>
          <a:xfrm>
            <a:off x="4084846" y="167457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D094800-6E37-4152-8F96-44F6DD55B44C}"/>
              </a:ext>
            </a:extLst>
          </p:cNvPr>
          <p:cNvSpPr/>
          <p:nvPr/>
        </p:nvSpPr>
        <p:spPr>
          <a:xfrm>
            <a:off x="6200763" y="24824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A6429742-550A-4601-A0E4-5DD28EE5CA9C}"/>
              </a:ext>
            </a:extLst>
          </p:cNvPr>
          <p:cNvSpPr/>
          <p:nvPr/>
        </p:nvSpPr>
        <p:spPr>
          <a:xfrm>
            <a:off x="5020595" y="1540611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2BD2BF48-8DBB-419C-9679-7A0DA65DB4BF}"/>
              </a:ext>
            </a:extLst>
          </p:cNvPr>
          <p:cNvSpPr/>
          <p:nvPr/>
        </p:nvSpPr>
        <p:spPr>
          <a:xfrm>
            <a:off x="5701395" y="2256408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A6320176-F0EB-4B45-8124-CC2EECB3515A}"/>
              </a:ext>
            </a:extLst>
          </p:cNvPr>
          <p:cNvSpPr/>
          <p:nvPr/>
        </p:nvSpPr>
        <p:spPr>
          <a:xfrm>
            <a:off x="4470332" y="2111303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9267FF66-1F0A-4DB5-80ED-6E80FF91D298}"/>
              </a:ext>
            </a:extLst>
          </p:cNvPr>
          <p:cNvSpPr/>
          <p:nvPr/>
        </p:nvSpPr>
        <p:spPr>
          <a:xfrm>
            <a:off x="5655676" y="1675836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9F9530CF-CB8F-4EC8-BEAB-CCFD3689201F}"/>
              </a:ext>
            </a:extLst>
          </p:cNvPr>
          <p:cNvSpPr/>
          <p:nvPr/>
        </p:nvSpPr>
        <p:spPr>
          <a:xfrm>
            <a:off x="5117221" y="1721555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947B140-C61F-4307-B9D5-7093CEFAFF81}"/>
              </a:ext>
            </a:extLst>
          </p:cNvPr>
          <p:cNvSpPr/>
          <p:nvPr/>
        </p:nvSpPr>
        <p:spPr>
          <a:xfrm>
            <a:off x="5413108" y="2127955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8996EC3E-B7E7-4BD1-B6E1-A537DCBA0F67}"/>
              </a:ext>
            </a:extLst>
          </p:cNvPr>
          <p:cNvSpPr/>
          <p:nvPr/>
        </p:nvSpPr>
        <p:spPr>
          <a:xfrm>
            <a:off x="3758982" y="184783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8127E78-8BB7-453C-97AA-A0E286AED0F4}"/>
              </a:ext>
            </a:extLst>
          </p:cNvPr>
          <p:cNvSpPr/>
          <p:nvPr/>
        </p:nvSpPr>
        <p:spPr>
          <a:xfrm>
            <a:off x="4246025" y="196741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0F1EF1B5-8011-4FC4-B6B8-20EEA5B48FD0}"/>
              </a:ext>
            </a:extLst>
          </p:cNvPr>
          <p:cNvSpPr/>
          <p:nvPr/>
        </p:nvSpPr>
        <p:spPr>
          <a:xfrm>
            <a:off x="4330335" y="107070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514B251-DEEF-46A6-BAF2-B19CE0287FA0}"/>
              </a:ext>
            </a:extLst>
          </p:cNvPr>
          <p:cNvSpPr/>
          <p:nvPr/>
        </p:nvSpPr>
        <p:spPr>
          <a:xfrm>
            <a:off x="4817378" y="119028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E63C59EF-5903-4B17-8EFE-9020F2881A2E}"/>
              </a:ext>
            </a:extLst>
          </p:cNvPr>
          <p:cNvSpPr/>
          <p:nvPr/>
        </p:nvSpPr>
        <p:spPr>
          <a:xfrm>
            <a:off x="4926065" y="99117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03D9CE9-9ECF-4DE3-A721-404A08E24E78}"/>
              </a:ext>
            </a:extLst>
          </p:cNvPr>
          <p:cNvSpPr/>
          <p:nvPr/>
        </p:nvSpPr>
        <p:spPr>
          <a:xfrm>
            <a:off x="5413108" y="111074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3E8EECD-F965-497C-93DE-FA263D90C7D5}"/>
              </a:ext>
            </a:extLst>
          </p:cNvPr>
          <p:cNvSpPr/>
          <p:nvPr/>
        </p:nvSpPr>
        <p:spPr>
          <a:xfrm>
            <a:off x="4827284" y="214837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2E2F306D-3EF2-4665-9D6C-02E44ECBC5A5}"/>
              </a:ext>
            </a:extLst>
          </p:cNvPr>
          <p:cNvSpPr/>
          <p:nvPr/>
        </p:nvSpPr>
        <p:spPr>
          <a:xfrm>
            <a:off x="5884793" y="158633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51EF6A0F-5ACA-4F90-A74F-57AE7DEE8761}"/>
              </a:ext>
            </a:extLst>
          </p:cNvPr>
          <p:cNvSpPr/>
          <p:nvPr/>
        </p:nvSpPr>
        <p:spPr>
          <a:xfrm>
            <a:off x="1305708" y="4041486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044E969D-D8EB-4165-B9F7-E4F327B41331}"/>
              </a:ext>
            </a:extLst>
          </p:cNvPr>
          <p:cNvSpPr/>
          <p:nvPr/>
        </p:nvSpPr>
        <p:spPr>
          <a:xfrm>
            <a:off x="1986508" y="4757283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4BCB9216-8F4C-45F0-9057-EA3A8C47A05B}"/>
              </a:ext>
            </a:extLst>
          </p:cNvPr>
          <p:cNvSpPr/>
          <p:nvPr/>
        </p:nvSpPr>
        <p:spPr>
          <a:xfrm>
            <a:off x="1389513" y="4818245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ED4433C0-8BEA-47CA-88A0-B7448E198ED8}"/>
              </a:ext>
            </a:extLst>
          </p:cNvPr>
          <p:cNvSpPr/>
          <p:nvPr/>
        </p:nvSpPr>
        <p:spPr>
          <a:xfrm>
            <a:off x="1402334" y="4222430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3B5F459C-74B2-443E-934E-9C263CB3503D}"/>
              </a:ext>
            </a:extLst>
          </p:cNvPr>
          <p:cNvSpPr/>
          <p:nvPr/>
        </p:nvSpPr>
        <p:spPr>
          <a:xfrm>
            <a:off x="1698221" y="4628830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362FA407-BAC3-4579-8534-3D0531E1EF5D}"/>
              </a:ext>
            </a:extLst>
          </p:cNvPr>
          <p:cNvSpPr/>
          <p:nvPr/>
        </p:nvSpPr>
        <p:spPr>
          <a:xfrm>
            <a:off x="2319249" y="345617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5B2A900-F7B7-4473-A3B5-116EAC8C84D2}"/>
              </a:ext>
            </a:extLst>
          </p:cNvPr>
          <p:cNvSpPr/>
          <p:nvPr/>
        </p:nvSpPr>
        <p:spPr>
          <a:xfrm>
            <a:off x="2818617" y="41487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11CA6114-56D1-486A-8FD5-7D1837472CAD}"/>
              </a:ext>
            </a:extLst>
          </p:cNvPr>
          <p:cNvSpPr/>
          <p:nvPr/>
        </p:nvSpPr>
        <p:spPr>
          <a:xfrm>
            <a:off x="2666217" y="471156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8382741-3F39-409F-9F5D-C2A99D97B1C6}"/>
              </a:ext>
            </a:extLst>
          </p:cNvPr>
          <p:cNvSpPr/>
          <p:nvPr/>
        </p:nvSpPr>
        <p:spPr>
          <a:xfrm>
            <a:off x="529960" y="453696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AB6C59BE-A8C7-4CF5-AE21-888C5942B8AE}"/>
              </a:ext>
            </a:extLst>
          </p:cNvPr>
          <p:cNvSpPr/>
          <p:nvPr/>
        </p:nvSpPr>
        <p:spPr>
          <a:xfrm>
            <a:off x="2806292" y="357574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2E76D9C-9844-4D5C-953D-DCA82488F370}"/>
              </a:ext>
            </a:extLst>
          </p:cNvPr>
          <p:cNvSpPr/>
          <p:nvPr/>
        </p:nvSpPr>
        <p:spPr>
          <a:xfrm>
            <a:off x="702700" y="40560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99BA9DF9-E627-4A11-B918-73F57575FA15}"/>
              </a:ext>
            </a:extLst>
          </p:cNvPr>
          <p:cNvSpPr/>
          <p:nvPr/>
        </p:nvSpPr>
        <p:spPr>
          <a:xfrm>
            <a:off x="2818617" y="486396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808B6A5B-04AC-48B0-B411-2D821A0ABBDC}"/>
              </a:ext>
            </a:extLst>
          </p:cNvPr>
          <p:cNvSpPr/>
          <p:nvPr/>
        </p:nvSpPr>
        <p:spPr>
          <a:xfrm>
            <a:off x="1638449" y="3922118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7B0C159-CCF4-4EBD-9537-0C2E6A849A06}"/>
              </a:ext>
            </a:extLst>
          </p:cNvPr>
          <p:cNvSpPr/>
          <p:nvPr/>
        </p:nvSpPr>
        <p:spPr>
          <a:xfrm>
            <a:off x="2319249" y="4637915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36030A08-C184-4C00-8B3C-16D339EE4ACA}"/>
              </a:ext>
            </a:extLst>
          </p:cNvPr>
          <p:cNvSpPr/>
          <p:nvPr/>
        </p:nvSpPr>
        <p:spPr>
          <a:xfrm>
            <a:off x="1088186" y="4492810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1B3D529A-5245-455E-B08D-BB30E39AB8F3}"/>
              </a:ext>
            </a:extLst>
          </p:cNvPr>
          <p:cNvSpPr/>
          <p:nvPr/>
        </p:nvSpPr>
        <p:spPr>
          <a:xfrm>
            <a:off x="2273530" y="4057343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30908286-F483-42E4-9F54-E281981D57C0}"/>
              </a:ext>
            </a:extLst>
          </p:cNvPr>
          <p:cNvSpPr/>
          <p:nvPr/>
        </p:nvSpPr>
        <p:spPr>
          <a:xfrm>
            <a:off x="1735075" y="410306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87B46A4A-B8E3-476B-ADEB-D45300007970}"/>
              </a:ext>
            </a:extLst>
          </p:cNvPr>
          <p:cNvSpPr/>
          <p:nvPr/>
        </p:nvSpPr>
        <p:spPr>
          <a:xfrm>
            <a:off x="2030962" y="450946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A4B0A4EE-C1B2-4755-A064-9B40B4137BA4}"/>
              </a:ext>
            </a:extLst>
          </p:cNvPr>
          <p:cNvSpPr/>
          <p:nvPr/>
        </p:nvSpPr>
        <p:spPr>
          <a:xfrm>
            <a:off x="376836" y="422934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C2ACFD88-8A81-4435-B49A-B9295F7B3114}"/>
              </a:ext>
            </a:extLst>
          </p:cNvPr>
          <p:cNvSpPr/>
          <p:nvPr/>
        </p:nvSpPr>
        <p:spPr>
          <a:xfrm>
            <a:off x="863879" y="434892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EFF7608D-3CCC-4E63-ADB2-39A00F306D30}"/>
              </a:ext>
            </a:extLst>
          </p:cNvPr>
          <p:cNvSpPr/>
          <p:nvPr/>
        </p:nvSpPr>
        <p:spPr>
          <a:xfrm>
            <a:off x="948189" y="345221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79467340-8451-477B-8818-EA022459E237}"/>
              </a:ext>
            </a:extLst>
          </p:cNvPr>
          <p:cNvSpPr/>
          <p:nvPr/>
        </p:nvSpPr>
        <p:spPr>
          <a:xfrm>
            <a:off x="1435232" y="357178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97FAB548-A746-4F6E-8757-28EFD3E18D6D}"/>
              </a:ext>
            </a:extLst>
          </p:cNvPr>
          <p:cNvSpPr/>
          <p:nvPr/>
        </p:nvSpPr>
        <p:spPr>
          <a:xfrm>
            <a:off x="1543919" y="337268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7A581B71-812F-49F7-AB78-B5AA243DD801}"/>
              </a:ext>
            </a:extLst>
          </p:cNvPr>
          <p:cNvSpPr/>
          <p:nvPr/>
        </p:nvSpPr>
        <p:spPr>
          <a:xfrm>
            <a:off x="2030962" y="3492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B0B0B5C0-4790-41D4-8FC1-4882DF092424}"/>
              </a:ext>
            </a:extLst>
          </p:cNvPr>
          <p:cNvSpPr/>
          <p:nvPr/>
        </p:nvSpPr>
        <p:spPr>
          <a:xfrm>
            <a:off x="1445138" y="45298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AF296DFE-1E59-4308-8DB3-E752AFD51D04}"/>
              </a:ext>
            </a:extLst>
          </p:cNvPr>
          <p:cNvSpPr/>
          <p:nvPr/>
        </p:nvSpPr>
        <p:spPr>
          <a:xfrm>
            <a:off x="2502647" y="39678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9D582E93-63EC-49DD-B9E3-29E6C52A3D52}"/>
              </a:ext>
            </a:extLst>
          </p:cNvPr>
          <p:cNvSpPr/>
          <p:nvPr/>
        </p:nvSpPr>
        <p:spPr>
          <a:xfrm>
            <a:off x="4666808" y="4041486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B21C8621-725B-4BF7-9CB9-B553A3DC43BF}"/>
              </a:ext>
            </a:extLst>
          </p:cNvPr>
          <p:cNvSpPr/>
          <p:nvPr/>
        </p:nvSpPr>
        <p:spPr>
          <a:xfrm>
            <a:off x="5347608" y="4757283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5758FF3F-4BD0-4485-8505-36AC544914F9}"/>
              </a:ext>
            </a:extLst>
          </p:cNvPr>
          <p:cNvSpPr/>
          <p:nvPr/>
        </p:nvSpPr>
        <p:spPr>
          <a:xfrm>
            <a:off x="4750613" y="4818245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33DC1925-630E-47A4-A3EA-AB6AD0B13EF9}"/>
              </a:ext>
            </a:extLst>
          </p:cNvPr>
          <p:cNvSpPr/>
          <p:nvPr/>
        </p:nvSpPr>
        <p:spPr>
          <a:xfrm>
            <a:off x="4763434" y="4222430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58967148-744A-43A6-A389-CB18E83BE073}"/>
              </a:ext>
            </a:extLst>
          </p:cNvPr>
          <p:cNvSpPr/>
          <p:nvPr/>
        </p:nvSpPr>
        <p:spPr>
          <a:xfrm>
            <a:off x="5059321" y="4628830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CE6746CE-4DAB-49D8-9AC5-91799B53595E}"/>
              </a:ext>
            </a:extLst>
          </p:cNvPr>
          <p:cNvSpPr/>
          <p:nvPr/>
        </p:nvSpPr>
        <p:spPr>
          <a:xfrm>
            <a:off x="5680349" y="345617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F2B8E4BC-0E01-4743-BA4F-603C73351456}"/>
              </a:ext>
            </a:extLst>
          </p:cNvPr>
          <p:cNvSpPr/>
          <p:nvPr/>
        </p:nvSpPr>
        <p:spPr>
          <a:xfrm>
            <a:off x="6179717" y="41487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D148CBE1-0F74-452C-B95C-D76EA5DF7B87}"/>
              </a:ext>
            </a:extLst>
          </p:cNvPr>
          <p:cNvSpPr/>
          <p:nvPr/>
        </p:nvSpPr>
        <p:spPr>
          <a:xfrm>
            <a:off x="6027317" y="471156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89A02D5D-26D6-4075-BC62-8E462F6767E5}"/>
              </a:ext>
            </a:extLst>
          </p:cNvPr>
          <p:cNvSpPr/>
          <p:nvPr/>
        </p:nvSpPr>
        <p:spPr>
          <a:xfrm>
            <a:off x="3891060" y="453696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E586A2EF-8358-4C55-A60D-69E07994F862}"/>
              </a:ext>
            </a:extLst>
          </p:cNvPr>
          <p:cNvSpPr/>
          <p:nvPr/>
        </p:nvSpPr>
        <p:spPr>
          <a:xfrm>
            <a:off x="6167392" y="357574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6ECB42E2-7CCC-4FC9-A3AB-754C63922F6F}"/>
              </a:ext>
            </a:extLst>
          </p:cNvPr>
          <p:cNvSpPr/>
          <p:nvPr/>
        </p:nvSpPr>
        <p:spPr>
          <a:xfrm>
            <a:off x="4063800" y="40560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F7B8FA83-754C-427C-9765-12B03D04EDFF}"/>
              </a:ext>
            </a:extLst>
          </p:cNvPr>
          <p:cNvSpPr/>
          <p:nvPr/>
        </p:nvSpPr>
        <p:spPr>
          <a:xfrm>
            <a:off x="6179717" y="486396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6BDD75EE-3722-472D-B37E-F42F8C3A4A8D}"/>
              </a:ext>
            </a:extLst>
          </p:cNvPr>
          <p:cNvSpPr/>
          <p:nvPr/>
        </p:nvSpPr>
        <p:spPr>
          <a:xfrm>
            <a:off x="4999549" y="3922118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3E6E10F8-AEB0-4D7A-8D56-7701C8A1F2E5}"/>
              </a:ext>
            </a:extLst>
          </p:cNvPr>
          <p:cNvSpPr/>
          <p:nvPr/>
        </p:nvSpPr>
        <p:spPr>
          <a:xfrm>
            <a:off x="5680349" y="4637915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3429C7D0-3207-4995-A0C0-DD333F9BB5E4}"/>
              </a:ext>
            </a:extLst>
          </p:cNvPr>
          <p:cNvSpPr/>
          <p:nvPr/>
        </p:nvSpPr>
        <p:spPr>
          <a:xfrm>
            <a:off x="4449286" y="4492810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0958BB9F-6C25-4611-8EA3-B5D02A4EF324}"/>
              </a:ext>
            </a:extLst>
          </p:cNvPr>
          <p:cNvSpPr/>
          <p:nvPr/>
        </p:nvSpPr>
        <p:spPr>
          <a:xfrm>
            <a:off x="5634630" y="4057343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91206C22-A8F2-457C-9158-D46F8BF99E8F}"/>
              </a:ext>
            </a:extLst>
          </p:cNvPr>
          <p:cNvSpPr/>
          <p:nvPr/>
        </p:nvSpPr>
        <p:spPr>
          <a:xfrm>
            <a:off x="5096175" y="410306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15AF0659-2A25-49A7-A2D5-D9C4B0D5CAB3}"/>
              </a:ext>
            </a:extLst>
          </p:cNvPr>
          <p:cNvSpPr/>
          <p:nvPr/>
        </p:nvSpPr>
        <p:spPr>
          <a:xfrm>
            <a:off x="5392062" y="450946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3CCB0970-13FF-4126-804C-CF937AA85406}"/>
              </a:ext>
            </a:extLst>
          </p:cNvPr>
          <p:cNvSpPr/>
          <p:nvPr/>
        </p:nvSpPr>
        <p:spPr>
          <a:xfrm>
            <a:off x="3737936" y="422934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590C7E31-42EA-46FF-9219-B145E25AE3EC}"/>
              </a:ext>
            </a:extLst>
          </p:cNvPr>
          <p:cNvSpPr/>
          <p:nvPr/>
        </p:nvSpPr>
        <p:spPr>
          <a:xfrm>
            <a:off x="4224979" y="434892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4B2482E9-21E7-44B2-823C-26C771926FD9}"/>
              </a:ext>
            </a:extLst>
          </p:cNvPr>
          <p:cNvSpPr/>
          <p:nvPr/>
        </p:nvSpPr>
        <p:spPr>
          <a:xfrm>
            <a:off x="4309289" y="345221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AB071581-08D8-4501-8A7D-BC7F164BC739}"/>
              </a:ext>
            </a:extLst>
          </p:cNvPr>
          <p:cNvSpPr/>
          <p:nvPr/>
        </p:nvSpPr>
        <p:spPr>
          <a:xfrm>
            <a:off x="4796332" y="357178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637041F4-23BC-4F15-BD57-1A90B2C61464}"/>
              </a:ext>
            </a:extLst>
          </p:cNvPr>
          <p:cNvSpPr/>
          <p:nvPr/>
        </p:nvSpPr>
        <p:spPr>
          <a:xfrm>
            <a:off x="4905019" y="337268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B8A7FD90-0633-4031-88EB-5257AA6C6491}"/>
              </a:ext>
            </a:extLst>
          </p:cNvPr>
          <p:cNvSpPr/>
          <p:nvPr/>
        </p:nvSpPr>
        <p:spPr>
          <a:xfrm>
            <a:off x="5392062" y="3492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161C2A5F-42AC-4D35-A890-86A30ED94141}"/>
              </a:ext>
            </a:extLst>
          </p:cNvPr>
          <p:cNvSpPr/>
          <p:nvPr/>
        </p:nvSpPr>
        <p:spPr>
          <a:xfrm>
            <a:off x="4806238" y="45298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2B948B4F-B9EC-41AA-A5D1-84F79D5DC1F0}"/>
              </a:ext>
            </a:extLst>
          </p:cNvPr>
          <p:cNvSpPr/>
          <p:nvPr/>
        </p:nvSpPr>
        <p:spPr>
          <a:xfrm>
            <a:off x="5863747" y="39678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78C9F79-E2DA-4BA1-A5ED-83E515B62EAA}"/>
              </a:ext>
            </a:extLst>
          </p:cNvPr>
          <p:cNvCxnSpPr/>
          <p:nvPr/>
        </p:nvCxnSpPr>
        <p:spPr>
          <a:xfrm flipV="1">
            <a:off x="4441046" y="801656"/>
            <a:ext cx="0" cy="203166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686E6785-861F-4F16-850B-40ACF6C37EA6}"/>
              </a:ext>
            </a:extLst>
          </p:cNvPr>
          <p:cNvCxnSpPr/>
          <p:nvPr/>
        </p:nvCxnSpPr>
        <p:spPr>
          <a:xfrm flipV="1">
            <a:off x="1041498" y="3058821"/>
            <a:ext cx="0" cy="203166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99084DCC-D721-469D-B4B6-C5D982C87584}"/>
              </a:ext>
            </a:extLst>
          </p:cNvPr>
          <p:cNvCxnSpPr>
            <a:cxnSpLocks/>
          </p:cNvCxnSpPr>
          <p:nvPr/>
        </p:nvCxnSpPr>
        <p:spPr>
          <a:xfrm flipH="1" flipV="1">
            <a:off x="2444671" y="3071373"/>
            <a:ext cx="2936" cy="203915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A3BB75FC-4490-444C-9B83-02F84CFBBB24}"/>
              </a:ext>
            </a:extLst>
          </p:cNvPr>
          <p:cNvCxnSpPr>
            <a:cxnSpLocks/>
          </p:cNvCxnSpPr>
          <p:nvPr/>
        </p:nvCxnSpPr>
        <p:spPr>
          <a:xfrm flipV="1">
            <a:off x="4407179" y="3058821"/>
            <a:ext cx="3475" cy="205170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61A1D5FD-C24C-4BAC-8995-152D96006EA5}"/>
              </a:ext>
            </a:extLst>
          </p:cNvPr>
          <p:cNvCxnSpPr>
            <a:cxnSpLocks/>
          </p:cNvCxnSpPr>
          <p:nvPr/>
        </p:nvCxnSpPr>
        <p:spPr>
          <a:xfrm flipV="1">
            <a:off x="5783367" y="3082661"/>
            <a:ext cx="6311" cy="20316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CD495F03-1073-4CFD-87B5-2A82480BB71F}"/>
              </a:ext>
            </a:extLst>
          </p:cNvPr>
          <p:cNvCxnSpPr>
            <a:cxnSpLocks/>
          </p:cNvCxnSpPr>
          <p:nvPr/>
        </p:nvCxnSpPr>
        <p:spPr>
          <a:xfrm flipH="1">
            <a:off x="4389924" y="3811370"/>
            <a:ext cx="1367259" cy="42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224162F2-4B62-4E00-8C02-5272E98FB42D}"/>
              </a:ext>
            </a:extLst>
          </p:cNvPr>
          <p:cNvCxnSpPr/>
          <p:nvPr/>
        </p:nvCxnSpPr>
        <p:spPr>
          <a:xfrm flipH="1">
            <a:off x="223395" y="770247"/>
            <a:ext cx="12862" cy="19512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3E5B7645-05A1-494B-9813-0CD63F811FF9}"/>
              </a:ext>
            </a:extLst>
          </p:cNvPr>
          <p:cNvCxnSpPr>
            <a:cxnSpLocks/>
          </p:cNvCxnSpPr>
          <p:nvPr/>
        </p:nvCxnSpPr>
        <p:spPr>
          <a:xfrm flipH="1">
            <a:off x="223396" y="2721532"/>
            <a:ext cx="28954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1826B1D1-558B-4B3E-A955-F8DD742F7433}"/>
              </a:ext>
            </a:extLst>
          </p:cNvPr>
          <p:cNvSpPr txBox="1"/>
          <p:nvPr/>
        </p:nvSpPr>
        <p:spPr>
          <a:xfrm>
            <a:off x="3089080" y="4879078"/>
            <a:ext cx="230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  <a:endParaRPr lang="es-AR" dirty="0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81DA156D-0CF4-40D7-94AE-0D5F2F973271}"/>
              </a:ext>
            </a:extLst>
          </p:cNvPr>
          <p:cNvSpPr txBox="1"/>
          <p:nvPr/>
        </p:nvSpPr>
        <p:spPr>
          <a:xfrm>
            <a:off x="3085083" y="2559610"/>
            <a:ext cx="230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  <a:endParaRPr lang="es-AR" dirty="0"/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39F2B67A-AA52-45A1-B23D-765C03897BC9}"/>
              </a:ext>
            </a:extLst>
          </p:cNvPr>
          <p:cNvSpPr txBox="1"/>
          <p:nvPr/>
        </p:nvSpPr>
        <p:spPr>
          <a:xfrm>
            <a:off x="-1017" y="627843"/>
            <a:ext cx="230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  <a:endParaRPr lang="es-AR" dirty="0"/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89322FAC-2C3A-4EBF-ADC2-AC1890785E3B}"/>
              </a:ext>
            </a:extLst>
          </p:cNvPr>
          <p:cNvCxnSpPr/>
          <p:nvPr/>
        </p:nvCxnSpPr>
        <p:spPr>
          <a:xfrm flipH="1">
            <a:off x="3557739" y="775689"/>
            <a:ext cx="12862" cy="19512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041382C7-176C-4DD5-B2BD-4B64E135C281}"/>
              </a:ext>
            </a:extLst>
          </p:cNvPr>
          <p:cNvCxnSpPr>
            <a:cxnSpLocks/>
          </p:cNvCxnSpPr>
          <p:nvPr/>
        </p:nvCxnSpPr>
        <p:spPr>
          <a:xfrm flipH="1">
            <a:off x="3557740" y="2726974"/>
            <a:ext cx="287692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0701D401-3569-4C90-BFC3-D3A48659B171}"/>
              </a:ext>
            </a:extLst>
          </p:cNvPr>
          <p:cNvSpPr txBox="1"/>
          <p:nvPr/>
        </p:nvSpPr>
        <p:spPr>
          <a:xfrm>
            <a:off x="6407213" y="2552873"/>
            <a:ext cx="230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  <a:endParaRPr lang="es-AR" dirty="0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5FC4937C-CF5B-40EA-8365-C80A38223B7C}"/>
              </a:ext>
            </a:extLst>
          </p:cNvPr>
          <p:cNvSpPr txBox="1"/>
          <p:nvPr/>
        </p:nvSpPr>
        <p:spPr>
          <a:xfrm>
            <a:off x="3333327" y="714003"/>
            <a:ext cx="230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  <a:endParaRPr lang="es-AR" dirty="0"/>
          </a:p>
        </p:txBody>
      </p: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F48D62FD-BCD6-404D-BBE6-7521F6A2D816}"/>
              </a:ext>
            </a:extLst>
          </p:cNvPr>
          <p:cNvCxnSpPr/>
          <p:nvPr/>
        </p:nvCxnSpPr>
        <p:spPr>
          <a:xfrm flipH="1">
            <a:off x="210796" y="3081682"/>
            <a:ext cx="12862" cy="19512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5744E817-ED02-46D6-AE70-D0F09698CC59}"/>
              </a:ext>
            </a:extLst>
          </p:cNvPr>
          <p:cNvCxnSpPr>
            <a:cxnSpLocks/>
          </p:cNvCxnSpPr>
          <p:nvPr/>
        </p:nvCxnSpPr>
        <p:spPr>
          <a:xfrm flipH="1">
            <a:off x="210797" y="5032967"/>
            <a:ext cx="287692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C0E2B885-63FC-4A81-8535-997E51532DB0}"/>
              </a:ext>
            </a:extLst>
          </p:cNvPr>
          <p:cNvSpPr txBox="1"/>
          <p:nvPr/>
        </p:nvSpPr>
        <p:spPr>
          <a:xfrm>
            <a:off x="-1018" y="3064905"/>
            <a:ext cx="230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  <a:endParaRPr lang="es-AR" dirty="0"/>
          </a:p>
        </p:txBody>
      </p: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61C5FE1F-C5A8-415D-9B02-B3AD938DDEE0}"/>
              </a:ext>
            </a:extLst>
          </p:cNvPr>
          <p:cNvCxnSpPr/>
          <p:nvPr/>
        </p:nvCxnSpPr>
        <p:spPr>
          <a:xfrm flipH="1">
            <a:off x="3519988" y="3098592"/>
            <a:ext cx="12862" cy="19512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0720B0B6-E71E-4325-871F-B50B0A94F61B}"/>
              </a:ext>
            </a:extLst>
          </p:cNvPr>
          <p:cNvCxnSpPr>
            <a:cxnSpLocks/>
          </p:cNvCxnSpPr>
          <p:nvPr/>
        </p:nvCxnSpPr>
        <p:spPr>
          <a:xfrm flipH="1">
            <a:off x="3519989" y="5049877"/>
            <a:ext cx="287692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D5F111FD-322A-4A26-ACD4-15A2B14C41D6}"/>
              </a:ext>
            </a:extLst>
          </p:cNvPr>
          <p:cNvSpPr txBox="1"/>
          <p:nvPr/>
        </p:nvSpPr>
        <p:spPr>
          <a:xfrm>
            <a:off x="6371093" y="4886823"/>
            <a:ext cx="230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  <a:endParaRPr lang="es-AR" dirty="0"/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F43F5897-41F5-413C-ACF8-38062643725E}"/>
              </a:ext>
            </a:extLst>
          </p:cNvPr>
          <p:cNvSpPr txBox="1"/>
          <p:nvPr/>
        </p:nvSpPr>
        <p:spPr>
          <a:xfrm>
            <a:off x="3295576" y="2953014"/>
            <a:ext cx="2308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  <a:endParaRPr lang="es-AR" dirty="0"/>
          </a:p>
        </p:txBody>
      </p: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C293675B-B42C-4692-8D93-9BEACF839909}"/>
              </a:ext>
            </a:extLst>
          </p:cNvPr>
          <p:cNvCxnSpPr/>
          <p:nvPr/>
        </p:nvCxnSpPr>
        <p:spPr>
          <a:xfrm>
            <a:off x="6967413" y="4030534"/>
            <a:ext cx="10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7E7595DC-EA41-43C0-90A7-16E0E99801AD}"/>
              </a:ext>
            </a:extLst>
          </p:cNvPr>
          <p:cNvCxnSpPr>
            <a:cxnSpLocks/>
          </p:cNvCxnSpPr>
          <p:nvPr/>
        </p:nvCxnSpPr>
        <p:spPr>
          <a:xfrm>
            <a:off x="3329539" y="714003"/>
            <a:ext cx="3788" cy="4429497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F3DE8BDB-9F29-4B89-9C84-FC0424322BD5}"/>
              </a:ext>
            </a:extLst>
          </p:cNvPr>
          <p:cNvCxnSpPr>
            <a:cxnSpLocks/>
          </p:cNvCxnSpPr>
          <p:nvPr/>
        </p:nvCxnSpPr>
        <p:spPr>
          <a:xfrm flipV="1">
            <a:off x="13265" y="2900434"/>
            <a:ext cx="6791783" cy="23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6D195AC2-A30F-4D15-836F-0BD33409E191}"/>
              </a:ext>
            </a:extLst>
          </p:cNvPr>
          <p:cNvSpPr txBox="1"/>
          <p:nvPr/>
        </p:nvSpPr>
        <p:spPr>
          <a:xfrm>
            <a:off x="7343389" y="856964"/>
            <a:ext cx="761759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 ≥ 1</a:t>
            </a:r>
            <a:endParaRPr lang="es-AR" u="sng" dirty="0"/>
          </a:p>
        </p:txBody>
      </p:sp>
      <p:cxnSp>
        <p:nvCxnSpPr>
          <p:cNvPr id="181" name="Conector recto de flecha 180">
            <a:extLst>
              <a:ext uri="{FF2B5EF4-FFF2-40B4-BE49-F238E27FC236}">
                <a16:creationId xmlns:a16="http://schemas.microsoft.com/office/drawing/2014/main" id="{6EDF5CAE-2938-4260-B27D-D44CB0C874FA}"/>
              </a:ext>
            </a:extLst>
          </p:cNvPr>
          <p:cNvCxnSpPr>
            <a:stCxn id="176" idx="2"/>
          </p:cNvCxnSpPr>
          <p:nvPr/>
        </p:nvCxnSpPr>
        <p:spPr>
          <a:xfrm flipH="1">
            <a:off x="7169906" y="1164741"/>
            <a:ext cx="554363" cy="499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>
            <a:extLst>
              <a:ext uri="{FF2B5EF4-FFF2-40B4-BE49-F238E27FC236}">
                <a16:creationId xmlns:a16="http://schemas.microsoft.com/office/drawing/2014/main" id="{B8110439-08D9-44C5-B509-72832A614862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7724269" y="1164741"/>
            <a:ext cx="463417" cy="499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6003A35A-1012-4C4C-A817-CFA13A2247E0}"/>
              </a:ext>
            </a:extLst>
          </p:cNvPr>
          <p:cNvSpPr txBox="1"/>
          <p:nvPr/>
        </p:nvSpPr>
        <p:spPr>
          <a:xfrm>
            <a:off x="7874448" y="1736103"/>
            <a:ext cx="761759" cy="30777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 ≤ 3</a:t>
            </a:r>
            <a:endParaRPr lang="es-AR" u="sng" dirty="0"/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B3323C0C-5028-4E7E-96F9-7F1DBAB9212D}"/>
              </a:ext>
            </a:extLst>
          </p:cNvPr>
          <p:cNvSpPr txBox="1"/>
          <p:nvPr/>
        </p:nvSpPr>
        <p:spPr>
          <a:xfrm>
            <a:off x="7739609" y="1291331"/>
            <a:ext cx="761759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</a:t>
            </a:r>
            <a:endParaRPr lang="es-AR" sz="1000" u="sng" dirty="0"/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9AD9ACEC-C05A-4099-961E-6D8456FC040C}"/>
              </a:ext>
            </a:extLst>
          </p:cNvPr>
          <p:cNvSpPr txBox="1"/>
          <p:nvPr/>
        </p:nvSpPr>
        <p:spPr>
          <a:xfrm>
            <a:off x="6897713" y="1302792"/>
            <a:ext cx="761759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</a:t>
            </a:r>
            <a:endParaRPr lang="es-AR" sz="1000" u="sng" dirty="0"/>
          </a:p>
        </p:txBody>
      </p:sp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id="{ECDA005A-50C2-4CEF-A8F5-44E0CE5425E2}"/>
              </a:ext>
            </a:extLst>
          </p:cNvPr>
          <p:cNvCxnSpPr/>
          <p:nvPr/>
        </p:nvCxnSpPr>
        <p:spPr>
          <a:xfrm flipH="1">
            <a:off x="7727994" y="2068607"/>
            <a:ext cx="554363" cy="499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462D58A1-B868-4483-ADA7-A7BE043522C9}"/>
              </a:ext>
            </a:extLst>
          </p:cNvPr>
          <p:cNvCxnSpPr>
            <a:cxnSpLocks/>
          </p:cNvCxnSpPr>
          <p:nvPr/>
        </p:nvCxnSpPr>
        <p:spPr>
          <a:xfrm>
            <a:off x="8282357" y="2068607"/>
            <a:ext cx="463417" cy="499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15529FD2-89AC-4FA2-82D5-7E683B419600}"/>
              </a:ext>
            </a:extLst>
          </p:cNvPr>
          <p:cNvSpPr txBox="1"/>
          <p:nvPr/>
        </p:nvSpPr>
        <p:spPr>
          <a:xfrm>
            <a:off x="8557770" y="2592736"/>
            <a:ext cx="417700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endParaRPr lang="es-AR" b="1" u="sng" dirty="0">
              <a:solidFill>
                <a:srgbClr val="FF0000"/>
              </a:solidFill>
            </a:endParaRPr>
          </a:p>
        </p:txBody>
      </p: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11D14459-5A92-4F0C-852F-CA1A6BE4D438}"/>
              </a:ext>
            </a:extLst>
          </p:cNvPr>
          <p:cNvSpPr txBox="1"/>
          <p:nvPr/>
        </p:nvSpPr>
        <p:spPr>
          <a:xfrm>
            <a:off x="7477498" y="2183265"/>
            <a:ext cx="761759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</a:t>
            </a:r>
            <a:endParaRPr lang="es-AR" sz="1000" u="sng" dirty="0"/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1662ABE8-3ABC-4585-9C45-0CEFB003AECA}"/>
              </a:ext>
            </a:extLst>
          </p:cNvPr>
          <p:cNvSpPr txBox="1"/>
          <p:nvPr/>
        </p:nvSpPr>
        <p:spPr>
          <a:xfrm>
            <a:off x="8197298" y="2144612"/>
            <a:ext cx="761759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</a:t>
            </a:r>
            <a:endParaRPr lang="es-AR" sz="1000" u="sng" dirty="0"/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909CFD0F-C949-4139-A086-EDD765394554}"/>
              </a:ext>
            </a:extLst>
          </p:cNvPr>
          <p:cNvSpPr txBox="1"/>
          <p:nvPr/>
        </p:nvSpPr>
        <p:spPr>
          <a:xfrm>
            <a:off x="7315480" y="2657609"/>
            <a:ext cx="817378" cy="30777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 ≥ 2</a:t>
            </a:r>
            <a:endParaRPr lang="es-AR" u="sng" dirty="0"/>
          </a:p>
        </p:txBody>
      </p: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F2B5B6E8-79EC-4285-91BE-9E47B7AE1D9F}"/>
              </a:ext>
            </a:extLst>
          </p:cNvPr>
          <p:cNvCxnSpPr/>
          <p:nvPr/>
        </p:nvCxnSpPr>
        <p:spPr>
          <a:xfrm flipH="1">
            <a:off x="7175962" y="2977142"/>
            <a:ext cx="554363" cy="499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1C8CBD36-5541-4E27-BBE5-9FE9739DAD42}"/>
              </a:ext>
            </a:extLst>
          </p:cNvPr>
          <p:cNvCxnSpPr>
            <a:cxnSpLocks/>
          </p:cNvCxnSpPr>
          <p:nvPr/>
        </p:nvCxnSpPr>
        <p:spPr>
          <a:xfrm>
            <a:off x="7730325" y="2977142"/>
            <a:ext cx="463417" cy="499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E378AA13-0002-47E2-8EAD-C34640F9BF78}"/>
              </a:ext>
            </a:extLst>
          </p:cNvPr>
          <p:cNvSpPr txBox="1"/>
          <p:nvPr/>
        </p:nvSpPr>
        <p:spPr>
          <a:xfrm>
            <a:off x="8014359" y="3503593"/>
            <a:ext cx="417700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endParaRPr lang="es-AR" b="1" u="sng" dirty="0">
              <a:solidFill>
                <a:srgbClr val="FF000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7E60E327-08BE-4D6A-84CE-98706278FCDD}"/>
              </a:ext>
            </a:extLst>
          </p:cNvPr>
          <p:cNvSpPr txBox="1"/>
          <p:nvPr/>
        </p:nvSpPr>
        <p:spPr>
          <a:xfrm>
            <a:off x="6927328" y="3503592"/>
            <a:ext cx="417700" cy="30777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</a:t>
            </a:r>
            <a:endParaRPr lang="es-AR" b="1" u="sng" dirty="0">
              <a:solidFill>
                <a:schemeClr val="accent1"/>
              </a:solidFill>
            </a:endParaRPr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ECBE02FB-5695-4398-83AB-71068704DF26}"/>
              </a:ext>
            </a:extLst>
          </p:cNvPr>
          <p:cNvSpPr txBox="1"/>
          <p:nvPr/>
        </p:nvSpPr>
        <p:spPr>
          <a:xfrm>
            <a:off x="7694297" y="3094330"/>
            <a:ext cx="761759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</a:t>
            </a:r>
            <a:endParaRPr lang="es-AR" sz="1000" u="sng" dirty="0"/>
          </a:p>
        </p:txBody>
      </p:sp>
      <p:sp>
        <p:nvSpPr>
          <p:cNvPr id="211" name="CuadroTexto 210">
            <a:extLst>
              <a:ext uri="{FF2B5EF4-FFF2-40B4-BE49-F238E27FC236}">
                <a16:creationId xmlns:a16="http://schemas.microsoft.com/office/drawing/2014/main" id="{9872317E-7D27-43A1-A718-821A57C34B61}"/>
              </a:ext>
            </a:extLst>
          </p:cNvPr>
          <p:cNvSpPr txBox="1"/>
          <p:nvPr/>
        </p:nvSpPr>
        <p:spPr>
          <a:xfrm>
            <a:off x="6926196" y="3094329"/>
            <a:ext cx="761759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</a:t>
            </a:r>
            <a:endParaRPr lang="es-AR" sz="1000" u="sng" dirty="0"/>
          </a:p>
        </p:txBody>
      </p: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640D8315-18E3-443A-90A8-9194CDC58C73}"/>
              </a:ext>
            </a:extLst>
          </p:cNvPr>
          <p:cNvSpPr txBox="1"/>
          <p:nvPr/>
        </p:nvSpPr>
        <p:spPr>
          <a:xfrm>
            <a:off x="6959951" y="1719057"/>
            <a:ext cx="417700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endParaRPr lang="es-AR" b="1" u="sng" dirty="0">
              <a:solidFill>
                <a:srgbClr val="FF0000"/>
              </a:solidFill>
            </a:endParaRPr>
          </a:p>
        </p:txBody>
      </p:sp>
      <p:pic>
        <p:nvPicPr>
          <p:cNvPr id="158" name="Google Shape;195;p29" descr="Código QR&#10;&#10;Descripción generada automáticamente">
            <a:extLst>
              <a:ext uri="{FF2B5EF4-FFF2-40B4-BE49-F238E27FC236}">
                <a16:creationId xmlns:a16="http://schemas.microsoft.com/office/drawing/2014/main" id="{E5E896C5-D629-4FA0-ADAF-96E21C949168}"/>
              </a:ext>
            </a:extLst>
          </p:cNvPr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197344" y="868954"/>
            <a:ext cx="8875084" cy="41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Vídeo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https://www.youtube.com/watch?v=kqaLlte6P6o&amp;t=34s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(2.00 – 4.33)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Explicación</a:t>
            </a:r>
            <a:r>
              <a:rPr lang="pt-B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Árbol</a:t>
            </a:r>
            <a:r>
              <a:rPr lang="pt-B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endParaRPr lang="pt-B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http://www.r2d3.us/una-introduccion-visual-al-machine-learning-1/</a:t>
            </a:r>
            <a:endParaRPr lang="pt-BR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AR"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 </a:t>
            </a:r>
            <a:r>
              <a:rPr lang="es-A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Scikit-Learn</a:t>
            </a:r>
            <a:endParaRPr lang="es-A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https://scikit-learn.org/stable/modules/generated/sklearn.tree.DecisionTreeRegressor.html#sklearn.tree.DecisionTreeRegressor</a:t>
            </a:r>
            <a:endParaRPr lang="es-AR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https://scikit-learn.org/stable/modules/generated/sklearn.tree.DecisionTreeClassifier.html#sklearn.tree.DecisionTreeClassifier</a:t>
            </a:r>
            <a:endParaRPr lang="es-AR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es-AR"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8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Adicional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3F3F3F"/>
                </a:solidFill>
                <a:latin typeface="Calibri"/>
                <a:cs typeface="Calibri"/>
                <a:sym typeface="Calibri"/>
                <a:hlinkClick r:id="rId8"/>
              </a:rPr>
              <a:t>https://towardsdatascience.com/decision-trees-in-machine-learning-641b9c4e8052</a:t>
            </a:r>
            <a:endParaRPr lang="es-AR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https://www.youtube.com/watch?v=hfGLGEjEATs</a:t>
            </a:r>
          </a:p>
        </p:txBody>
      </p:sp>
      <p:pic>
        <p:nvPicPr>
          <p:cNvPr id="197" name="Google Shape;197;p29" descr="Gráfico, Gráfico de líneas&#10;&#10;Descripción generada automáticamente"/>
          <p:cNvPicPr preferRelativeResize="0"/>
          <p:nvPr/>
        </p:nvPicPr>
        <p:blipFill rotWithShape="1">
          <a:blip r:embed="rId9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s-AR" sz="2400" dirty="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Árboles de Decisión</a:t>
            </a:r>
          </a:p>
        </p:txBody>
      </p:sp>
      <p:sp>
        <p:nvSpPr>
          <p:cNvPr id="199" name="Google Shape;199;p29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47;p2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6E95016-DC59-ECED-37CF-174AFB3E1DBA}"/>
              </a:ext>
            </a:extLst>
          </p:cNvPr>
          <p:cNvPicPr preferRelativeResize="0"/>
          <p:nvPr/>
        </p:nvPicPr>
        <p:blipFill rotWithShape="1">
          <a:blip r:embed="rId10">
            <a:alphaModFix amt="50000"/>
          </a:blip>
          <a:srcRect/>
          <a:stretch/>
        </p:blipFill>
        <p:spPr>
          <a:xfrm>
            <a:off x="4201086" y="4370704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8;p26">
            <a:extLst>
              <a:ext uri="{FF2B5EF4-FFF2-40B4-BE49-F238E27FC236}">
                <a16:creationId xmlns:a16="http://schemas.microsoft.com/office/drawing/2014/main" id="{6D9AAB89-DC04-55F4-C2C0-53B0B855E912}"/>
              </a:ext>
            </a:extLst>
          </p:cNvPr>
          <p:cNvPicPr preferRelativeResize="0"/>
          <p:nvPr/>
        </p:nvPicPr>
        <p:blipFill rotWithShape="1">
          <a:blip r:embed="rId11">
            <a:alphaModFix amt="51000"/>
          </a:blip>
          <a:srcRect/>
          <a:stretch/>
        </p:blipFill>
        <p:spPr>
          <a:xfrm>
            <a:off x="1136660" y="4488433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9;p26">
            <a:extLst>
              <a:ext uri="{FF2B5EF4-FFF2-40B4-BE49-F238E27FC236}">
                <a16:creationId xmlns:a16="http://schemas.microsoft.com/office/drawing/2014/main" id="{DD390FB9-4DA5-BAE3-1571-5FB959CCD92A}"/>
              </a:ext>
            </a:extLst>
          </p:cNvPr>
          <p:cNvPicPr preferRelativeResize="0"/>
          <p:nvPr/>
        </p:nvPicPr>
        <p:blipFill rotWithShape="1">
          <a:blip r:embed="rId12">
            <a:alphaModFix amt="50000"/>
          </a:blip>
          <a:srcRect/>
          <a:stretch/>
        </p:blipFill>
        <p:spPr>
          <a:xfrm>
            <a:off x="2081486" y="4493829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26">
            <a:extLst>
              <a:ext uri="{FF2B5EF4-FFF2-40B4-BE49-F238E27FC236}">
                <a16:creationId xmlns:a16="http://schemas.microsoft.com/office/drawing/2014/main" id="{07003EEF-E263-565A-B3EF-008345A97FDD}"/>
              </a:ext>
            </a:extLst>
          </p:cNvPr>
          <p:cNvPicPr preferRelativeResize="0"/>
          <p:nvPr/>
        </p:nvPicPr>
        <p:blipFill rotWithShape="1">
          <a:blip r:embed="rId13">
            <a:alphaModFix amt="50000"/>
          </a:blip>
          <a:srcRect/>
          <a:stretch/>
        </p:blipFill>
        <p:spPr>
          <a:xfrm>
            <a:off x="6084625" y="4370704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5;p29" descr="Código QR&#10;&#10;Descripción generada automáticamente">
            <a:extLst>
              <a:ext uri="{FF2B5EF4-FFF2-40B4-BE49-F238E27FC236}">
                <a16:creationId xmlns:a16="http://schemas.microsoft.com/office/drawing/2014/main" id="{E387D9E6-923F-A2E5-AF54-4E0BC49646A2}"/>
              </a:ext>
            </a:extLst>
          </p:cNvPr>
          <p:cNvPicPr preferRelativeResize="0"/>
          <p:nvPr/>
        </p:nvPicPr>
        <p:blipFill rotWithShape="1">
          <a:blip r:embed="rId12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6735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486</Words>
  <Application>Microsoft Office PowerPoint</Application>
  <PresentationFormat>Presentación en pantalla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charter</vt:lpstr>
      <vt:lpstr>Simple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Valeria</dc:creator>
  <cp:lastModifiedBy>Valeria Bellino</cp:lastModifiedBy>
  <cp:revision>17</cp:revision>
  <dcterms:modified xsi:type="dcterms:W3CDTF">2022-07-20T01:57:33Z</dcterms:modified>
</cp:coreProperties>
</file>