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1eda97f4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1eda97f4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61eda97f4_1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9651e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c89651e7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9651e7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c89651e77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d24f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bd24fb6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071537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90715378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" name="Google Shape;13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49750" y="1021663"/>
            <a:ext cx="864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cantidad de datos que se manejan actualmente y los modelos más avanzados (que también son mucho más complejos) requieren de una gran capacidad de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cómputo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que muy pocas veces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podemos encontrar en una computadora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comercial. Para solventar esto tenemos el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cloud computing, esto no son más que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empresas que tienen grandes servidores muy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potentes, y ofrecen el procesamiento,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espacio, y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demás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capacidades como un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43" name="Google Shape;143;p2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6" name="Google Shape;146;p2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7" name="Google Shape;147;p2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4900" y="1844769"/>
            <a:ext cx="3645926" cy="242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277588" y="1079925"/>
            <a:ext cx="8644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competidores más grandes son: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58" name="Google Shape;158;p2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1" name="Google Shape;161;p2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2" name="Google Shape;162;p2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050" y="2021295"/>
            <a:ext cx="2057175" cy="123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803675" y="3504000"/>
            <a:ext cx="22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https://aws.amazon.com/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11">
            <a:alphaModFix/>
          </a:blip>
          <a:srcRect b="0" l="24222" r="22633" t="0"/>
          <a:stretch/>
        </p:blipFill>
        <p:spPr>
          <a:xfrm>
            <a:off x="3627252" y="1669725"/>
            <a:ext cx="1792776" cy="18976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500400" y="350400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https://cloud.google.com/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84375" y="2040949"/>
            <a:ext cx="2806016" cy="8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6005088" y="3491175"/>
            <a:ext cx="23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https://azure.microsoft.com/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21450" y="1221575"/>
            <a:ext cx="864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cloud computing tiene varias ventajas: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Tiene un coste de entrada bajo, es decir, no necesitas grandes inversiones para empezar.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Fácilmente ajustable a las necesidades del usuario.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Rápidamente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escalable.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Diferentes niveles de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Facilidad de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automatización.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78" name="Google Shape;178;p2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81" name="Google Shape;181;p28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82" name="Google Shape;182;p28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221450" y="1221575"/>
            <a:ext cx="8629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Cuando nos referimos a niveles de abstracción, nos referimos a que se puede solicitar servicios más básicos, en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que se pueda configurar todo, o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servicios completos, en los que la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configuraciones ya estén ajustadas, esto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conoce como IaaS (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de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infraestructura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), PaaS (Servicio de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plataforma), SaaS (Servicio de software).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92" name="Google Shape;192;p2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95" name="Google Shape;195;p29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96" name="Google Shape;196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4601338" y="4005775"/>
            <a:ext cx="44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alibri"/>
                <a:ea typeface="Calibri"/>
                <a:cs typeface="Calibri"/>
                <a:sym typeface="Calibri"/>
              </a:rPr>
              <a:t>https://nanobytes.es/en_US/blog/our-blog-1/post/cloud-computing-diferencia-entre-iaas-paas-y-saas-7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1150" y="1734325"/>
            <a:ext cx="3833923" cy="21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4891150" y="1678975"/>
            <a:ext cx="718500" cy="70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221450" y="1221575"/>
            <a:ext cx="8629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Google Colab es un ejemplo de computación en la nube.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¿De qué nivel IaaS, PaaS o SaaS?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otro servicio de cloud computing usan?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09" name="Google Shape;209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12" name="Google Shape;212;p30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13" name="Google Shape;213;p30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5474225" y="4058875"/>
            <a:ext cx="35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https://colab.research.google.com/img/colab_favicon_256px.png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4625" y="1921075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