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18.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jpeg" ContentType="image/jpeg"/>
  <Override PartName="/ppt/media/image2.png" ContentType="image/png"/>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63" r:id="rId6"/>
    <p:sldMasterId id="2147483665" r:id="rId7"/>
    <p:sldMasterId id="2147483667" r:id="rId8"/>
    <p:sldMasterId id="2147483669" r:id="rId9"/>
    <p:sldMasterId id="2147483671" r:id="rId10"/>
    <p:sldMasterId id="2147483673" r:id="rId11"/>
    <p:sldMasterId id="2147483675" r:id="rId12"/>
  </p:sldMasterIdLst>
  <p:sldIdLst>
    <p:sldId id="256" r:id="rId13"/>
    <p:sldId id="257" r:id="rId14"/>
    <p:sldId id="258" r:id="rId15"/>
    <p:sldId id="259" r:id="rId16"/>
    <p:sldId id="260" r:id="rId17"/>
    <p:sldId id="261" r:id="rId18"/>
    <p:sldId id="262" r:id="rId19"/>
    <p:sldId id="263" r:id="rId20"/>
    <p:sldId id="264" r:id="rId2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300" strike="noStrike" u="none">
                <a:solidFill>
                  <a:srgbClr val="000000"/>
                </a:solidFill>
                <a:uFillTx/>
                <a:latin typeface="Arial"/>
              </a:defRPr>
            </a:pPr>
            <a:r>
              <a:rPr b="0" sz="1862" strike="noStrike" u="none">
                <a:solidFill>
                  <a:srgbClr val="595959"/>
                </a:solidFill>
                <a:uFillTx/>
                <a:latin typeface="Avenir Next LT Pro"/>
              </a:rPr>
              <a:t>Accuracy</a:t>
            </a:r>
          </a:p>
        </c:rich>
      </c:tx>
      <c:overlay val="0"/>
      <c:spPr>
        <a:noFill/>
        <a:ln w="0">
          <a:noFill/>
        </a:ln>
      </c:spPr>
    </c:title>
    <c:autoTitleDeleted val="0"/>
    <c:plotArea>
      <c:barChart>
        <c:barDir val="col"/>
        <c:grouping val="clustered"/>
        <c:varyColors val="0"/>
        <c:ser>
          <c:idx val="0"/>
          <c:order val="0"/>
          <c:tx>
            <c:strRef>
              <c:f>label 0</c:f>
              <c:strCache>
                <c:ptCount val="1"/>
                <c:pt idx="0">
                  <c:v>Accuracy</c:v>
                </c:pt>
              </c:strCache>
            </c:strRef>
          </c:tx>
          <c:spPr>
            <a:solidFill>
              <a:srgbClr val="7ea8b9"/>
            </a:solidFill>
            <a:ln w="0">
              <a:noFill/>
            </a:ln>
          </c:spPr>
          <c:invertIfNegative val="0"/>
          <c:dLbls>
            <c:txPr>
              <a:bodyPr wrap="square"/>
              <a:lstStyle/>
              <a:p>
                <a:pPr>
                  <a:defRPr b="0" sz="1000" strike="noStrike" u="none">
                    <a:solidFill>
                      <a:srgbClr val="000000"/>
                    </a:solidFill>
                    <a:uFillTx/>
                    <a:latin typeface="Avenir Next LT Pro"/>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6"/>
                <c:pt idx="0">
                  <c:v>Random Forest</c:v>
                </c:pt>
                <c:pt idx="1">
                  <c:v>Logistic Regression</c:v>
                </c:pt>
                <c:pt idx="2">
                  <c:v>KNN</c:v>
                </c:pt>
                <c:pt idx="3">
                  <c:v>Decision Tree</c:v>
                </c:pt>
                <c:pt idx="4">
                  <c:v>XGBoost</c:v>
                </c:pt>
                <c:pt idx="5">
                  <c:v>Voting Classifier</c:v>
                </c:pt>
              </c:strCache>
            </c:strRef>
          </c:cat>
          <c:val>
            <c:numRef>
              <c:f>0</c:f>
              <c:numCache>
                <c:formatCode>0%</c:formatCode>
                <c:ptCount val="6"/>
                <c:pt idx="0">
                  <c:v>0.79</c:v>
                </c:pt>
                <c:pt idx="1">
                  <c:v>0.77</c:v>
                </c:pt>
                <c:pt idx="2">
                  <c:v>0.77</c:v>
                </c:pt>
                <c:pt idx="3">
                  <c:v>0.71</c:v>
                </c:pt>
                <c:pt idx="4">
                  <c:v>0.79</c:v>
                </c:pt>
                <c:pt idx="5">
                  <c:v>0.77</c:v>
                </c:pt>
              </c:numCache>
            </c:numRef>
          </c:val>
        </c:ser>
        <c:gapWidth val="219"/>
        <c:overlap val="-27"/>
        <c:axId val="94781369"/>
        <c:axId val="70615230"/>
      </c:barChart>
      <c:catAx>
        <c:axId val="94781369"/>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b="0" sz="1197" strike="noStrike" u="none">
                <a:solidFill>
                  <a:srgbClr val="595959"/>
                </a:solidFill>
                <a:uFillTx/>
                <a:latin typeface="Avenir Next LT Pro"/>
              </a:defRPr>
            </a:pPr>
          </a:p>
        </c:txPr>
        <c:crossAx val="70615230"/>
        <c:crosses val="autoZero"/>
        <c:auto val="1"/>
        <c:lblAlgn val="ctr"/>
        <c:lblOffset val="100"/>
        <c:noMultiLvlLbl val="0"/>
      </c:catAx>
      <c:valAx>
        <c:axId val="70615230"/>
        <c:scaling>
          <c:orientation val="minMax"/>
        </c:scaling>
        <c:delete val="0"/>
        <c:axPos val="l"/>
        <c:majorGridlines>
          <c:spPr>
            <a:ln w="9360">
              <a:solidFill>
                <a:srgbClr val="d9d9d9"/>
              </a:solidFill>
              <a:round/>
            </a:ln>
          </c:spPr>
        </c:majorGridlines>
        <c:numFmt formatCode="0%" sourceLinked="0"/>
        <c:majorTickMark val="none"/>
        <c:minorTickMark val="none"/>
        <c:tickLblPos val="nextTo"/>
        <c:spPr>
          <a:ln w="6480">
            <a:noFill/>
          </a:ln>
        </c:spPr>
        <c:txPr>
          <a:bodyPr/>
          <a:lstStyle/>
          <a:p>
            <a:pPr>
              <a:defRPr b="0" sz="1197" strike="noStrike" u="none">
                <a:solidFill>
                  <a:srgbClr val="595959"/>
                </a:solidFill>
                <a:uFillTx/>
                <a:latin typeface="Avenir Next LT Pro"/>
              </a:defRPr>
            </a:pPr>
          </a:p>
        </c:txPr>
        <c:crossAx val="94781369"/>
        <c:crosses val="autoZero"/>
        <c:crossBetween val="between"/>
      </c:valAx>
      <c:spPr>
        <a:noFill/>
        <a:ln w="0">
          <a:noFill/>
        </a:ln>
      </c:spPr>
    </c:plotArea>
    <c:legend>
      <c:legendPos val="b"/>
      <c:overlay val="0"/>
      <c:spPr>
        <a:noFill/>
        <a:ln w="0">
          <a:noFill/>
        </a:ln>
      </c:spPr>
      <c:txPr>
        <a:bodyPr/>
        <a:lstStyle/>
        <a:p>
          <a:pPr>
            <a:defRPr b="0" sz="1197" strike="noStrike" u="none">
              <a:solidFill>
                <a:srgbClr val="595959"/>
              </a:solidFill>
              <a:uFillTx/>
              <a:latin typeface="Avenir Next LT Pro"/>
            </a:defRPr>
          </a:pPr>
        </a:p>
      </c:txPr>
    </c:legend>
    <c:plotVisOnly val="1"/>
    <c:dispBlanksAs val="gap"/>
  </c:chart>
  <c:spPr>
    <a:noFill/>
    <a:ln w="0">
      <a:noFill/>
    </a:ln>
  </c:spPr>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AF09D-338E-4899-8D18-97ED5468DF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398A83D-6D31-4F09-8082-457833724548}">
      <dgm:prSet/>
      <dgm:spPr/>
      <dgm:t>
        <a:bodyPr/>
        <a:lstStyle/>
        <a:p>
          <a:r>
            <a:rPr lang="en-US"/>
            <a:t>Our dataset contains mostly applicants with ages between 20 and 30 years, which can bias our model</a:t>
          </a:r>
        </a:p>
      </dgm:t>
    </dgm:pt>
    <dgm:pt modelId="{DD5C4AF3-F32D-413A-9721-098F56EE0420}" type="parTrans" cxnId="{BD37FC3C-3CA0-4BB5-AECA-C2125EA8354B}">
      <dgm:prSet/>
      <dgm:spPr/>
      <dgm:t>
        <a:bodyPr/>
        <a:lstStyle/>
        <a:p>
          <a:endParaRPr lang="en-US"/>
        </a:p>
      </dgm:t>
    </dgm:pt>
    <dgm:pt modelId="{EC3BFFD5-9D3D-4B39-A556-6AA80AF0C549}" type="sibTrans" cxnId="{BD37FC3C-3CA0-4BB5-AECA-C2125EA8354B}">
      <dgm:prSet/>
      <dgm:spPr/>
      <dgm:t>
        <a:bodyPr/>
        <a:lstStyle/>
        <a:p>
          <a:endParaRPr lang="en-US"/>
        </a:p>
      </dgm:t>
    </dgm:pt>
    <dgm:pt modelId="{4F2ED97F-95FB-4EE3-8F4D-D6B2397E87B1}">
      <dgm:prSet/>
      <dgm:spPr/>
      <dgm:t>
        <a:bodyPr/>
        <a:lstStyle/>
        <a:p>
          <a:r>
            <a:rPr lang="en-US"/>
            <a:t>The variable with the most outliers is </a:t>
          </a:r>
          <a:r>
            <a:rPr lang="en-US" i="1"/>
            <a:t>loan_status</a:t>
          </a:r>
          <a:r>
            <a:rPr lang="en-US"/>
            <a:t>, with ~10.000 outliers. By looking at the dataset we can see that the outliers are the cases in which the loan is approved, as most loan applications are denied</a:t>
          </a:r>
        </a:p>
      </dgm:t>
    </dgm:pt>
    <dgm:pt modelId="{2CFF20A9-2F90-4BE2-AD76-A3485F028932}" type="parTrans" cxnId="{34846296-CA4F-452F-89BD-3E1AA12EB3CB}">
      <dgm:prSet/>
      <dgm:spPr/>
      <dgm:t>
        <a:bodyPr/>
        <a:lstStyle/>
        <a:p>
          <a:endParaRPr lang="en-US"/>
        </a:p>
      </dgm:t>
    </dgm:pt>
    <dgm:pt modelId="{8933C9B0-CB4B-4B60-81ED-C886AEBC81D7}" type="sibTrans" cxnId="{34846296-CA4F-452F-89BD-3E1AA12EB3CB}">
      <dgm:prSet/>
      <dgm:spPr/>
      <dgm:t>
        <a:bodyPr/>
        <a:lstStyle/>
        <a:p>
          <a:endParaRPr lang="en-US"/>
        </a:p>
      </dgm:t>
    </dgm:pt>
    <dgm:pt modelId="{258C0B73-EC3B-44B6-A9D6-8EF028CEB3B4}" type="pres">
      <dgm:prSet presAssocID="{8FAAF09D-338E-4899-8D18-97ED5468DFD1}" presName="linear" presStyleCnt="0">
        <dgm:presLayoutVars>
          <dgm:animLvl val="lvl"/>
          <dgm:resizeHandles val="exact"/>
        </dgm:presLayoutVars>
      </dgm:prSet>
      <dgm:spPr/>
    </dgm:pt>
    <dgm:pt modelId="{8BB74C17-8CD9-4BD4-B2C0-ECD1A50B466C}" type="pres">
      <dgm:prSet presAssocID="{C398A83D-6D31-4F09-8082-457833724548}" presName="parentText" presStyleLbl="node1" presStyleIdx="0" presStyleCnt="2">
        <dgm:presLayoutVars>
          <dgm:chMax val="0"/>
          <dgm:bulletEnabled val="1"/>
        </dgm:presLayoutVars>
      </dgm:prSet>
      <dgm:spPr/>
    </dgm:pt>
    <dgm:pt modelId="{35B0E8EA-4ED6-4BAF-819B-F4DA2E44AB1D}" type="pres">
      <dgm:prSet presAssocID="{EC3BFFD5-9D3D-4B39-A556-6AA80AF0C549}" presName="spacer" presStyleCnt="0"/>
      <dgm:spPr/>
    </dgm:pt>
    <dgm:pt modelId="{311F0035-62F5-440E-9914-781130BE8154}" type="pres">
      <dgm:prSet presAssocID="{4F2ED97F-95FB-4EE3-8F4D-D6B2397E87B1}" presName="parentText" presStyleLbl="node1" presStyleIdx="1" presStyleCnt="2">
        <dgm:presLayoutVars>
          <dgm:chMax val="0"/>
          <dgm:bulletEnabled val="1"/>
        </dgm:presLayoutVars>
      </dgm:prSet>
      <dgm:spPr/>
    </dgm:pt>
  </dgm:ptLst>
  <dgm:cxnLst>
    <dgm:cxn modelId="{A8CFCB09-5E1E-4FE8-B97F-920206DDDA8A}" type="presOf" srcId="{C398A83D-6D31-4F09-8082-457833724548}" destId="{8BB74C17-8CD9-4BD4-B2C0-ECD1A50B466C}" srcOrd="0" destOrd="0" presId="urn:microsoft.com/office/officeart/2005/8/layout/vList2"/>
    <dgm:cxn modelId="{BD37FC3C-3CA0-4BB5-AECA-C2125EA8354B}" srcId="{8FAAF09D-338E-4899-8D18-97ED5468DFD1}" destId="{C398A83D-6D31-4F09-8082-457833724548}" srcOrd="0" destOrd="0" parTransId="{DD5C4AF3-F32D-413A-9721-098F56EE0420}" sibTransId="{EC3BFFD5-9D3D-4B39-A556-6AA80AF0C549}"/>
    <dgm:cxn modelId="{12957360-51FD-45F9-B2DC-B28A69372F76}" type="presOf" srcId="{4F2ED97F-95FB-4EE3-8F4D-D6B2397E87B1}" destId="{311F0035-62F5-440E-9914-781130BE8154}" srcOrd="0" destOrd="0" presId="urn:microsoft.com/office/officeart/2005/8/layout/vList2"/>
    <dgm:cxn modelId="{36B7A168-6CEF-4F87-BE0A-7B688379EDA3}" type="presOf" srcId="{8FAAF09D-338E-4899-8D18-97ED5468DFD1}" destId="{258C0B73-EC3B-44B6-A9D6-8EF028CEB3B4}" srcOrd="0" destOrd="0" presId="urn:microsoft.com/office/officeart/2005/8/layout/vList2"/>
    <dgm:cxn modelId="{34846296-CA4F-452F-89BD-3E1AA12EB3CB}" srcId="{8FAAF09D-338E-4899-8D18-97ED5468DFD1}" destId="{4F2ED97F-95FB-4EE3-8F4D-D6B2397E87B1}" srcOrd="1" destOrd="0" parTransId="{2CFF20A9-2F90-4BE2-AD76-A3485F028932}" sibTransId="{8933C9B0-CB4B-4B60-81ED-C886AEBC81D7}"/>
    <dgm:cxn modelId="{462ABD24-A2CE-46C3-ADAF-0F9F243A9297}" type="presParOf" srcId="{258C0B73-EC3B-44B6-A9D6-8EF028CEB3B4}" destId="{8BB74C17-8CD9-4BD4-B2C0-ECD1A50B466C}" srcOrd="0" destOrd="0" presId="urn:microsoft.com/office/officeart/2005/8/layout/vList2"/>
    <dgm:cxn modelId="{CECFAD2C-FD1A-4912-875B-F9EC5329DE85}" type="presParOf" srcId="{258C0B73-EC3B-44B6-A9D6-8EF028CEB3B4}" destId="{35B0E8EA-4ED6-4BAF-819B-F4DA2E44AB1D}" srcOrd="1" destOrd="0" presId="urn:microsoft.com/office/officeart/2005/8/layout/vList2"/>
    <dgm:cxn modelId="{C29E92FB-4BB9-4EEB-9A12-D12C8C041ECA}" type="presParOf" srcId="{258C0B73-EC3B-44B6-A9D6-8EF028CEB3B4}" destId="{311F0035-62F5-440E-9914-781130BE8154}"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74C17-8CD9-4BD4-B2C0-ECD1A50B466C}">
      <dsp:nvSpPr>
        <dsp:cNvPr id="0" name=""/>
        <dsp:cNvSpPr/>
      </dsp:nvSpPr>
      <dsp:spPr>
        <a:xfrm>
          <a:off x="0" y="90211"/>
          <a:ext cx="6151830" cy="27246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Our dataset contains mostly applicants with ages between 20 and 30 years, which can bias our model</a:t>
          </a:r>
        </a:p>
      </dsp:txBody>
      <dsp:txXfrm>
        <a:off x="133006" y="223217"/>
        <a:ext cx="5885818" cy="2458625"/>
      </dsp:txXfrm>
    </dsp:sp>
    <dsp:sp modelId="{311F0035-62F5-440E-9914-781130BE8154}">
      <dsp:nvSpPr>
        <dsp:cNvPr id="0" name=""/>
        <dsp:cNvSpPr/>
      </dsp:nvSpPr>
      <dsp:spPr>
        <a:xfrm>
          <a:off x="0" y="2892609"/>
          <a:ext cx="6151830" cy="2724637"/>
        </a:xfrm>
        <a:prstGeom prst="roundRect">
          <a:avLst/>
        </a:prstGeom>
        <a:solidFill>
          <a:schemeClr val="accent2">
            <a:hueOff val="1487177"/>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variable with the most outliers is </a:t>
          </a:r>
          <a:r>
            <a:rPr lang="en-US" sz="2700" i="1" kern="1200"/>
            <a:t>loan_status</a:t>
          </a:r>
          <a:r>
            <a:rPr lang="en-US" sz="2700" kern="1200"/>
            <a:t>, with ~10.000 outliers. By looking at the dataset we can see that the outliers are the cases in which the loan is approved, as most loan applications are denied</a:t>
          </a:r>
        </a:p>
      </dsp:txBody>
      <dsp:txXfrm>
        <a:off x="133006" y="3025615"/>
        <a:ext cx="5885818" cy="24586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25600" y="786960"/>
            <a:ext cx="1007712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venir Next LT Pro"/>
            </a:endParaRPr>
          </a:p>
        </p:txBody>
      </p:sp>
      <p:sp>
        <p:nvSpPr>
          <p:cNvPr id="23" name="PlaceHolder 2"/>
          <p:cNvSpPr>
            <a:spLocks noGrp="1"/>
          </p:cNvSpPr>
          <p:nvPr>
            <p:ph type="subTitle"/>
          </p:nvPr>
        </p:nvSpPr>
        <p:spPr>
          <a:xfrm>
            <a:off x="525600" y="2521800"/>
            <a:ext cx="10077120" cy="35485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87E6A87-8792-48D8-89AF-91464858CD2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25600" y="786960"/>
            <a:ext cx="1007712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venir Next LT Pro"/>
            </a:endParaRPr>
          </a:p>
        </p:txBody>
      </p:sp>
      <p:sp>
        <p:nvSpPr>
          <p:cNvPr id="97" name="PlaceHolder 2"/>
          <p:cNvSpPr>
            <a:spLocks noGrp="1"/>
          </p:cNvSpPr>
          <p:nvPr>
            <p:ph type="subTitle"/>
          </p:nvPr>
        </p:nvSpPr>
        <p:spPr>
          <a:xfrm>
            <a:off x="525600" y="2521800"/>
            <a:ext cx="10077120" cy="35485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85D4081-1525-4D55-881E-F4E45B0BF674}"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25600" y="786960"/>
            <a:ext cx="1007712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venir Next LT Pro"/>
            </a:endParaRPr>
          </a:p>
        </p:txBody>
      </p:sp>
      <p:sp>
        <p:nvSpPr>
          <p:cNvPr id="99" name="PlaceHolder 2"/>
          <p:cNvSpPr>
            <a:spLocks noGrp="1"/>
          </p:cNvSpPr>
          <p:nvPr>
            <p:ph/>
          </p:nvPr>
        </p:nvSpPr>
        <p:spPr>
          <a:xfrm>
            <a:off x="525600" y="2521800"/>
            <a:ext cx="10077120" cy="354852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1"/>
              </a:solidFill>
              <a:uFillTx/>
              <a:latin typeface="Avenir Next LT Pro"/>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98A2FDD-0B0A-46A0-A6C7-9F4B1D1C3EC6}"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F5D8E44-0B82-46A4-B98E-97B2D1C04657}"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25600" y="786960"/>
            <a:ext cx="1007712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venir Next LT Pro"/>
            </a:endParaRPr>
          </a:p>
        </p:txBody>
      </p:sp>
      <p:sp>
        <p:nvSpPr>
          <p:cNvPr id="146" name="PlaceHolder 2"/>
          <p:cNvSpPr>
            <a:spLocks noGrp="1"/>
          </p:cNvSpPr>
          <p:nvPr>
            <p:ph/>
          </p:nvPr>
        </p:nvSpPr>
        <p:spPr>
          <a:xfrm>
            <a:off x="525600" y="2521800"/>
            <a:ext cx="4917600" cy="354852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1"/>
              </a:solidFill>
              <a:uFillTx/>
              <a:latin typeface="Avenir Next LT Pro"/>
            </a:endParaRPr>
          </a:p>
        </p:txBody>
      </p:sp>
      <p:sp>
        <p:nvSpPr>
          <p:cNvPr id="147" name="PlaceHolder 3"/>
          <p:cNvSpPr>
            <a:spLocks noGrp="1"/>
          </p:cNvSpPr>
          <p:nvPr>
            <p:ph/>
          </p:nvPr>
        </p:nvSpPr>
        <p:spPr>
          <a:xfrm>
            <a:off x="5689440" y="2521800"/>
            <a:ext cx="4917600" cy="354852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1"/>
              </a:solidFill>
              <a:uFillTx/>
              <a:latin typeface="Avenir Next LT Pro"/>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6759DA2F-9967-49DA-9D70-8BBC89DFA12E}"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E6A83D54-9121-4A4C-A9A4-1CD58EA96412}"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525600" y="786960"/>
            <a:ext cx="1007712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venir Next LT Pro"/>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16E5388E-C58A-4666-B03B-E37D7FEF3214}"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8E061C47-EB90-4B34-A993-0A8DCC18EBF1}"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ACAA2B53-483E-42A5-9237-86E5966999D5}"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C24A8F24-9C4A-4140-B278-3699742501D4}"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124E582-F7C6-46F8-A931-09D99D32EBFA}"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8C5087E-C16D-40E3-9A54-3580BF80B487}"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25600" y="786960"/>
            <a:ext cx="1007712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venir Next LT Pro"/>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9264DEE-A8A7-446C-98FB-314C6DA1FC56}"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25600" y="786960"/>
            <a:ext cx="1007712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venir Next LT Pro"/>
            </a:endParaRPr>
          </a:p>
        </p:txBody>
      </p:sp>
      <p:sp>
        <p:nvSpPr>
          <p:cNvPr id="92" name="PlaceHolder 2"/>
          <p:cNvSpPr>
            <a:spLocks noGrp="1"/>
          </p:cNvSpPr>
          <p:nvPr>
            <p:ph/>
          </p:nvPr>
        </p:nvSpPr>
        <p:spPr>
          <a:xfrm>
            <a:off x="525600" y="2521800"/>
            <a:ext cx="4917600" cy="354852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1"/>
              </a:solidFill>
              <a:uFillTx/>
              <a:latin typeface="Avenir Next LT Pro"/>
            </a:endParaRPr>
          </a:p>
        </p:txBody>
      </p:sp>
      <p:sp>
        <p:nvSpPr>
          <p:cNvPr id="93" name="PlaceHolder 3"/>
          <p:cNvSpPr>
            <a:spLocks noGrp="1"/>
          </p:cNvSpPr>
          <p:nvPr>
            <p:ph/>
          </p:nvPr>
        </p:nvSpPr>
        <p:spPr>
          <a:xfrm>
            <a:off x="5689440" y="2521800"/>
            <a:ext cx="4917600" cy="354852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1"/>
              </a:solidFill>
              <a:uFillTx/>
              <a:latin typeface="Avenir Next LT Pro"/>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712C801-DC21-420B-98E1-63FC241311BD}"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D2EC44FB-A4C5-41EE-8C80-B9B892073E9E}"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25600" y="786960"/>
            <a:ext cx="1007712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venir Next LT Pro"/>
            </a:endParaRPr>
          </a:p>
        </p:txBody>
      </p:sp>
      <p:sp>
        <p:nvSpPr>
          <p:cNvPr id="95" name="PlaceHolder 2"/>
          <p:cNvSpPr>
            <a:spLocks noGrp="1"/>
          </p:cNvSpPr>
          <p:nvPr>
            <p:ph/>
          </p:nvPr>
        </p:nvSpPr>
        <p:spPr>
          <a:xfrm>
            <a:off x="525600" y="2521800"/>
            <a:ext cx="10077120" cy="354852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1"/>
              </a:solidFill>
              <a:uFillTx/>
              <a:latin typeface="Avenir Next LT Pro"/>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452931F-FAE0-4B22-89D1-2D43FBE65B6E}"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F8138587-08BB-4E8B-9718-FEF6CF7D29BB}"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86BA90E0-915E-4BF0-8223-49A8538B35A7}" type="slidenum">
              <a:t>&lt;#&gt;</a:t>
            </a:fld>
          </a:p>
        </p:txBody>
      </p:sp>
      <p:sp>
        <p:nvSpPr>
          <p:cNvPr id="4" name="PlaceHolder 3"/>
          <p:cNvSpPr>
            <a:spLocks noGrp="1"/>
          </p:cNvSpPr>
          <p:nvPr>
            <p:ph type="dt" idx="10"/>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7.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12.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3.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5.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e4e2"/>
        </a:solidFill>
      </p:bgPr>
    </p:bg>
    <p:spTree>
      <p:nvGrpSpPr>
        <p:cNvPr id="1" name=""/>
        <p:cNvGrpSpPr/>
        <p:nvPr/>
      </p:nvGrpSpPr>
      <p:grpSpPr>
        <a:xfrm>
          <a:off x="0" y="0"/>
          <a:ext cx="0" cy="0"/>
          <a:chOff x="0" y="0"/>
          <a:chExt cx="0" cy="0"/>
        </a:xfrm>
      </p:grpSpPr>
      <p:sp>
        <p:nvSpPr>
          <p:cNvPr id="0" name="Freeform: Shape 18"/>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1" name="Group 19"/>
          <p:cNvGrpSpPr/>
          <p:nvPr/>
        </p:nvGrpSpPr>
        <p:grpSpPr>
          <a:xfrm>
            <a:off x="10775880" y="5204160"/>
            <a:ext cx="885960" cy="802080"/>
            <a:chOff x="10775880" y="5204160"/>
            <a:chExt cx="885960" cy="802080"/>
          </a:xfrm>
        </p:grpSpPr>
        <p:sp>
          <p:nvSpPr>
            <p:cNvPr id="2" name="Freeform: Shape 20"/>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3" name="Freeform: Shape 21"/>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4" name="Freeform: Shape 22"/>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5" name="Graphic 12"/>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6" name="Graphic 15"/>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7" name="Graphic 15"/>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8" name="Freeform: Shape 26"/>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9" name="Freeform: Shape 7"/>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sp>
        <p:nvSpPr>
          <p:cNvPr id="10" name="PlaceHolder 1"/>
          <p:cNvSpPr>
            <a:spLocks noGrp="1"/>
          </p:cNvSpPr>
          <p:nvPr>
            <p:ph type="title"/>
          </p:nvPr>
        </p:nvSpPr>
        <p:spPr>
          <a:xfrm>
            <a:off x="530280" y="1122480"/>
            <a:ext cx="10072440" cy="1977840"/>
          </a:xfrm>
          <a:prstGeom prst="rect">
            <a:avLst/>
          </a:prstGeom>
          <a:noFill/>
          <a:ln w="0">
            <a:noFill/>
          </a:ln>
        </p:spPr>
        <p:txBody>
          <a:bodyPr lIns="91440" rIns="91440" tIns="45720" bIns="45720" anchor="b">
            <a:normAutofit/>
          </a:bodyPr>
          <a:p>
            <a:pPr indent="0" defTabSz="914400">
              <a:lnSpc>
                <a:spcPct val="100000"/>
              </a:lnSpc>
              <a:buNone/>
            </a:pPr>
            <a:r>
              <a:rPr b="0" i="1" lang="en-US" sz="4000" strike="noStrike" u="none">
                <a:solidFill>
                  <a:schemeClr val="dk1"/>
                </a:solidFill>
                <a:uFillTx/>
                <a:latin typeface="Georgia Pro Semibold"/>
              </a:rPr>
              <a:t>Click to edit Master title style</a:t>
            </a:r>
            <a:endParaRPr b="0" lang="en-US" sz="4000" strike="noStrike" u="none">
              <a:solidFill>
                <a:schemeClr val="dk1"/>
              </a:solidFill>
              <a:uFillTx/>
              <a:latin typeface="Avenir Next LT Pro"/>
            </a:endParaRPr>
          </a:p>
        </p:txBody>
      </p:sp>
      <p:sp>
        <p:nvSpPr>
          <p:cNvPr id="11" name="PlaceHolder 2"/>
          <p:cNvSpPr>
            <a:spLocks noGrp="1"/>
          </p:cNvSpPr>
          <p:nvPr>
            <p:ph type="dt" idx="1"/>
          </p:nvPr>
        </p:nvSpPr>
        <p:spPr>
          <a:xfrm>
            <a:off x="530280" y="1364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defTabSz="914400">
              <a:lnSpc>
                <a:spcPct val="100000"/>
              </a:lnSpc>
              <a:buNone/>
            </a:pPr>
            <a:r>
              <a:rPr b="0" lang="en-US" sz="900" spc="111" strike="noStrike" u="none">
                <a:solidFill>
                  <a:schemeClr val="dk1">
                    <a:lumMod val="65000"/>
                    <a:lumOff val="35000"/>
                  </a:schemeClr>
                </a:solidFill>
                <a:uFillTx/>
                <a:latin typeface="Avenir Next LT Pro"/>
              </a:rPr>
              <a:t>&lt;date/time&gt;</a:t>
            </a:r>
            <a:endParaRPr b="0" lang="en-US" sz="900" strike="noStrike" u="none">
              <a:solidFill>
                <a:srgbClr val="000000"/>
              </a:solidFill>
              <a:uFillTx/>
              <a:latin typeface="Times New Roman"/>
            </a:endParaRPr>
          </a:p>
        </p:txBody>
      </p:sp>
      <p:sp>
        <p:nvSpPr>
          <p:cNvPr id="12" name="PlaceHolder 3"/>
          <p:cNvSpPr>
            <a:spLocks noGrp="1"/>
          </p:cNvSpPr>
          <p:nvPr>
            <p:ph type="ftr" idx="2"/>
          </p:nvPr>
        </p:nvSpPr>
        <p:spPr>
          <a:xfrm>
            <a:off x="5302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3" name="PlaceHolder 4"/>
          <p:cNvSpPr>
            <a:spLocks noGrp="1"/>
          </p:cNvSpPr>
          <p:nvPr>
            <p:ph type="sldNum" idx="3"/>
          </p:nvPr>
        </p:nvSpPr>
        <p:spPr>
          <a:xfrm>
            <a:off x="11655360" y="6356520"/>
            <a:ext cx="52956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algn="ctr" defTabSz="914400">
              <a:lnSpc>
                <a:spcPct val="100000"/>
              </a:lnSpc>
              <a:buNone/>
            </a:pPr>
            <a:fld id="{9507AFC9-AAFD-4F45-81E9-9D4B7B696AC8}" type="slidenum">
              <a:rPr b="0" lang="en-US" sz="900" spc="111" strike="noStrike" u="none">
                <a:solidFill>
                  <a:schemeClr val="dk1">
                    <a:lumMod val="65000"/>
                    <a:lumOff val="35000"/>
                  </a:schemeClr>
                </a:solidFill>
                <a:uFillTx/>
                <a:latin typeface="Avenir Next LT Pro"/>
              </a:rPr>
              <a:t>&lt;number&gt;</a:t>
            </a:fld>
            <a:endParaRPr b="0" lang="en-US" sz="900" strike="noStrike" u="none">
              <a:solidFill>
                <a:srgbClr val="000000"/>
              </a:solidFill>
              <a:uFillTx/>
              <a:latin typeface="Times New Roman"/>
            </a:endParaRPr>
          </a:p>
        </p:txBody>
      </p:sp>
      <p:grpSp>
        <p:nvGrpSpPr>
          <p:cNvPr id="14" name="Graphic 78">
            <a:extLst>
              <a:ext uri="{C183D7F6-B498-43B3-948B-1728B52AA6E4}">
                <adec:decorative xmlns:adec="http://schemas.microsoft.com/office/drawing/2017/decorative" val="1"/>
              </a:ext>
            </a:extLst>
          </p:cNvPr>
          <p:cNvGrpSpPr/>
          <p:nvPr/>
        </p:nvGrpSpPr>
        <p:grpSpPr>
          <a:xfrm>
            <a:off x="530280" y="3267720"/>
            <a:ext cx="971640" cy="45360"/>
            <a:chOff x="530280" y="3267720"/>
            <a:chExt cx="971640" cy="45360"/>
          </a:xfrm>
        </p:grpSpPr>
        <p:sp>
          <p:nvSpPr>
            <p:cNvPr id="15" name="Graphic 78"/>
            <p:cNvSpPr/>
            <p:nvPr/>
          </p:nvSpPr>
          <p:spPr>
            <a:xfrm>
              <a:off x="530280" y="329040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16" name="Graphic 78"/>
            <p:cNvGrpSpPr/>
            <p:nvPr/>
          </p:nvGrpSpPr>
          <p:grpSpPr>
            <a:xfrm>
              <a:off x="530280" y="3267720"/>
              <a:ext cx="971640" cy="45360"/>
              <a:chOff x="530280" y="3267720"/>
              <a:chExt cx="971640" cy="45360"/>
            </a:xfrm>
          </p:grpSpPr>
          <p:sp>
            <p:nvSpPr>
              <p:cNvPr id="17" name="Graphic 78"/>
              <p:cNvSpPr/>
              <p:nvPr/>
            </p:nvSpPr>
            <p:spPr>
              <a:xfrm>
                <a:off x="533880" y="330912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18" name="Graphic 78"/>
              <p:cNvSpPr/>
              <p:nvPr/>
            </p:nvSpPr>
            <p:spPr>
              <a:xfrm>
                <a:off x="546840" y="331020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19" name="Graphic 78"/>
              <p:cNvSpPr/>
              <p:nvPr/>
            </p:nvSpPr>
            <p:spPr>
              <a:xfrm>
                <a:off x="1494720" y="326880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0" name="Graphic 78"/>
              <p:cNvSpPr/>
              <p:nvPr/>
            </p:nvSpPr>
            <p:spPr>
              <a:xfrm>
                <a:off x="530280" y="326772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
        <p:nvSpPr>
          <p:cNvPr id="2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2000" strike="noStrike" u="none">
                <a:solidFill>
                  <a:schemeClr val="dk1"/>
                </a:solidFill>
                <a:uFillTx/>
                <a:latin typeface="Avenir Next LT Pro"/>
              </a:rPr>
              <a:t>Click to edit the outline text format</a:t>
            </a:r>
            <a:endParaRPr b="0" lang="en-US" sz="2000" strike="noStrike" u="none">
              <a:solidFill>
                <a:schemeClr val="dk1"/>
              </a:solidFill>
              <a:uFillTx/>
              <a:latin typeface="Avenir Next LT Pro"/>
            </a:endParaRPr>
          </a:p>
          <a:p>
            <a:pPr lvl="1" marL="864000" indent="-324000">
              <a:lnSpc>
                <a:spcPct val="110000"/>
              </a:lnSpc>
              <a:spcBef>
                <a:spcPts val="1134"/>
              </a:spcBef>
              <a:buClr>
                <a:srgbClr val="000000"/>
              </a:buClr>
              <a:buSzPct val="75000"/>
              <a:buFont typeface="Symbol" charset="2"/>
              <a:buChar char=""/>
            </a:pPr>
            <a:r>
              <a:rPr b="0" lang="en-US" sz="1600" strike="noStrike" u="none">
                <a:solidFill>
                  <a:schemeClr val="dk1"/>
                </a:solidFill>
                <a:uFillTx/>
                <a:latin typeface="Avenir Next LT Pro"/>
              </a:rPr>
              <a:t>Second Outline Level</a:t>
            </a:r>
            <a:endParaRPr b="0" lang="en-US" sz="1600" strike="noStrike" u="none">
              <a:solidFill>
                <a:schemeClr val="dk1"/>
              </a:solidFill>
              <a:uFillTx/>
              <a:latin typeface="Avenir Next LT Pro"/>
            </a:endParaRPr>
          </a:p>
          <a:p>
            <a:pPr lvl="2" marL="1296000" indent="-288000">
              <a:lnSpc>
                <a:spcPct val="110000"/>
              </a:lnSpc>
              <a:spcBef>
                <a:spcPts val="850"/>
              </a:spcBef>
              <a:buClr>
                <a:srgbClr val="000000"/>
              </a:buClr>
              <a:buSzPct val="45000"/>
              <a:buFont typeface="Wingdings" charset="2"/>
              <a:buChar char=""/>
            </a:pPr>
            <a:r>
              <a:rPr b="0" lang="en-US" sz="1400" strike="noStrike" u="none">
                <a:solidFill>
                  <a:schemeClr val="dk1"/>
                </a:solidFill>
                <a:uFillTx/>
                <a:latin typeface="Avenir Next LT Pro"/>
              </a:rPr>
              <a:t>Third Outline Level</a:t>
            </a:r>
            <a:endParaRPr b="0" lang="en-US" sz="1400" strike="noStrike" u="none">
              <a:solidFill>
                <a:schemeClr val="dk1"/>
              </a:solidFill>
              <a:uFillTx/>
              <a:latin typeface="Avenir Next LT Pro"/>
            </a:endParaRPr>
          </a:p>
          <a:p>
            <a:pPr lvl="3" marL="1728000" indent="-216000">
              <a:lnSpc>
                <a:spcPct val="110000"/>
              </a:lnSpc>
              <a:spcBef>
                <a:spcPts val="567"/>
              </a:spcBef>
              <a:buClr>
                <a:srgbClr val="000000"/>
              </a:buClr>
              <a:buSzPct val="75000"/>
              <a:buFont typeface="Symbol" charset="2"/>
              <a:buChar char=""/>
            </a:pPr>
            <a:r>
              <a:rPr b="0" lang="en-US" sz="1400" strike="noStrike" u="none">
                <a:solidFill>
                  <a:schemeClr val="dk1"/>
                </a:solidFill>
                <a:uFillTx/>
                <a:latin typeface="Avenir Next LT Pro"/>
              </a:rPr>
              <a:t>Fourth Outline Level</a:t>
            </a:r>
            <a:endParaRPr b="0" lang="en-US" sz="1400" strike="noStrike" u="none">
              <a:solidFill>
                <a:schemeClr val="dk1"/>
              </a:solidFill>
              <a:uFillTx/>
              <a:latin typeface="Avenir Next LT Pro"/>
            </a:endParaRPr>
          </a:p>
          <a:p>
            <a:pPr lvl="4" marL="2160000" indent="-216000">
              <a:lnSpc>
                <a:spcPct val="110000"/>
              </a:lnSpc>
              <a:spcBef>
                <a:spcPts val="283"/>
              </a:spcBef>
              <a:buClr>
                <a:srgbClr val="000000"/>
              </a:buClr>
              <a:buSzPct val="45000"/>
              <a:buFont typeface="Wingdings" charset="2"/>
              <a:buChar char=""/>
            </a:pPr>
            <a:r>
              <a:rPr b="0" lang="en-US" sz="2000" strike="noStrike" u="none">
                <a:solidFill>
                  <a:schemeClr val="dk1"/>
                </a:solidFill>
                <a:uFillTx/>
                <a:latin typeface="Avenir Next LT Pro"/>
              </a:rPr>
              <a:t>Fifth Outline Level</a:t>
            </a:r>
            <a:endParaRPr b="0" lang="en-US" sz="2000" strike="noStrike" u="none">
              <a:solidFill>
                <a:schemeClr val="dk1"/>
              </a:solidFill>
              <a:uFillTx/>
              <a:latin typeface="Avenir Next LT Pro"/>
            </a:endParaRPr>
          </a:p>
          <a:p>
            <a:pPr lvl="5" marL="2592000" indent="-216000">
              <a:lnSpc>
                <a:spcPct val="110000"/>
              </a:lnSpc>
              <a:spcBef>
                <a:spcPts val="283"/>
              </a:spcBef>
              <a:buClr>
                <a:srgbClr val="000000"/>
              </a:buClr>
              <a:buSzPct val="45000"/>
              <a:buFont typeface="Wingdings" charset="2"/>
              <a:buChar char=""/>
            </a:pPr>
            <a:r>
              <a:rPr b="0" lang="en-US" sz="2000" strike="noStrike" u="none">
                <a:solidFill>
                  <a:schemeClr val="dk1"/>
                </a:solidFill>
                <a:uFillTx/>
                <a:latin typeface="Avenir Next LT Pro"/>
              </a:rPr>
              <a:t>Sixth Outline Level</a:t>
            </a:r>
            <a:endParaRPr b="0" lang="en-US" sz="2000" strike="noStrike" u="none">
              <a:solidFill>
                <a:schemeClr val="dk1"/>
              </a:solidFill>
              <a:uFillTx/>
              <a:latin typeface="Avenir Next LT Pro"/>
            </a:endParaRPr>
          </a:p>
          <a:p>
            <a:pPr lvl="6" marL="3024000" indent="-216000">
              <a:lnSpc>
                <a:spcPct val="110000"/>
              </a:lnSpc>
              <a:spcBef>
                <a:spcPts val="283"/>
              </a:spcBef>
              <a:buClr>
                <a:srgbClr val="000000"/>
              </a:buClr>
              <a:buSzPct val="45000"/>
              <a:buFont typeface="Wingdings" charset="2"/>
              <a:buChar char=""/>
            </a:pPr>
            <a:r>
              <a:rPr b="0" lang="en-US" sz="2000" strike="noStrike" u="none">
                <a:solidFill>
                  <a:schemeClr val="dk1"/>
                </a:solidFill>
                <a:uFillTx/>
                <a:latin typeface="Avenir Next LT Pro"/>
              </a:rPr>
              <a:t>Seventh Outline Level</a:t>
            </a:r>
            <a:endParaRPr b="0" lang="en-US" sz="2000" strike="noStrike" u="none">
              <a:solidFill>
                <a:schemeClr val="dk1"/>
              </a:solidFill>
              <a:uFillTx/>
              <a:latin typeface="Avenir Next LT Pro"/>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e4e2"/>
        </a:solidFill>
      </p:bgPr>
    </p:bg>
    <p:spTree>
      <p:nvGrpSpPr>
        <p:cNvPr id="1" name=""/>
        <p:cNvGrpSpPr/>
        <p:nvPr/>
      </p:nvGrpSpPr>
      <p:grpSpPr>
        <a:xfrm>
          <a:off x="0" y="0"/>
          <a:ext cx="0" cy="0"/>
          <a:chOff x="0" y="0"/>
          <a:chExt cx="0" cy="0"/>
        </a:xfrm>
      </p:grpSpPr>
      <p:sp>
        <p:nvSpPr>
          <p:cNvPr id="201" name="Freeform: Shape 18"/>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202" name="Group 19"/>
          <p:cNvGrpSpPr/>
          <p:nvPr/>
        </p:nvGrpSpPr>
        <p:grpSpPr>
          <a:xfrm>
            <a:off x="10775880" y="5204160"/>
            <a:ext cx="885960" cy="802080"/>
            <a:chOff x="10775880" y="5204160"/>
            <a:chExt cx="885960" cy="802080"/>
          </a:xfrm>
        </p:grpSpPr>
        <p:sp>
          <p:nvSpPr>
            <p:cNvPr id="203" name="Freeform: Shape 20"/>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04" name="Freeform: Shape 21"/>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05" name="Freeform: Shape 22"/>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06" name="Graphic 12"/>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207" name="Graphic 15"/>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208" name="Graphic 15"/>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209" name="Freeform: Shape 26"/>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210" name="Freeform: Shape 7"/>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sp>
        <p:nvSpPr>
          <p:cNvPr id="211" name="PlaceHolder 1"/>
          <p:cNvSpPr>
            <a:spLocks noGrp="1"/>
          </p:cNvSpPr>
          <p:nvPr>
            <p:ph type="title"/>
          </p:nvPr>
        </p:nvSpPr>
        <p:spPr>
          <a:xfrm>
            <a:off x="530280" y="786960"/>
            <a:ext cx="4314960" cy="2222640"/>
          </a:xfrm>
          <a:prstGeom prst="rect">
            <a:avLst/>
          </a:prstGeom>
          <a:noFill/>
          <a:ln w="0">
            <a:noFill/>
          </a:ln>
        </p:spPr>
        <p:txBody>
          <a:bodyPr lIns="91440" rIns="91440" tIns="45720" bIns="45720" anchor="b">
            <a:noAutofit/>
          </a:bodyPr>
          <a:p>
            <a:pPr indent="0" defTabSz="914400">
              <a:lnSpc>
                <a:spcPct val="100000"/>
              </a:lnSpc>
              <a:buNone/>
            </a:pPr>
            <a:r>
              <a:rPr b="0" i="1" lang="en-US" sz="3600" strike="noStrike" u="none">
                <a:solidFill>
                  <a:schemeClr val="dk1"/>
                </a:solidFill>
                <a:uFillTx/>
                <a:latin typeface="Georgia Pro Semibold"/>
              </a:rPr>
              <a:t>Click to edit Master title style</a:t>
            </a:r>
            <a:endParaRPr b="0" lang="en-US" sz="3600" strike="noStrike" u="none">
              <a:solidFill>
                <a:schemeClr val="dk1"/>
              </a:solidFill>
              <a:uFillTx/>
              <a:latin typeface="Avenir Next LT Pro"/>
            </a:endParaRPr>
          </a:p>
        </p:txBody>
      </p:sp>
      <p:sp>
        <p:nvSpPr>
          <p:cNvPr id="212" name="PlaceHolder 2"/>
          <p:cNvSpPr>
            <a:spLocks noGrp="1"/>
          </p:cNvSpPr>
          <p:nvPr>
            <p:ph type="body"/>
          </p:nvPr>
        </p:nvSpPr>
        <p:spPr>
          <a:xfrm>
            <a:off x="5183280" y="987480"/>
            <a:ext cx="5419800" cy="487332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000" strike="noStrike" u="none">
                <a:solidFill>
                  <a:schemeClr val="dk1"/>
                </a:solidFill>
                <a:uFillTx/>
                <a:latin typeface="Avenir Next LT Pro"/>
              </a:rPr>
              <a:t>Click to edit Master text styles</a:t>
            </a:r>
            <a:endParaRPr b="0" lang="en-US" sz="2000" strike="noStrike" u="none">
              <a:solidFill>
                <a:schemeClr val="dk1"/>
              </a:solidFill>
              <a:uFillTx/>
              <a:latin typeface="Avenir Next LT Pro"/>
            </a:endParaRPr>
          </a:p>
          <a:p>
            <a:pPr lvl="1" indent="-228600" defTabSz="914400">
              <a:lnSpc>
                <a:spcPct val="110000"/>
              </a:lnSpc>
              <a:spcBef>
                <a:spcPts val="499"/>
              </a:spcBef>
              <a:buClr>
                <a:srgbClr val="000000"/>
              </a:buClr>
              <a:buFont typeface="Arial"/>
              <a:buChar char="•"/>
              <a:tabLst>
                <a:tab algn="l" pos="0"/>
              </a:tabLst>
            </a:pPr>
            <a:r>
              <a:rPr b="0" lang="en-US" sz="1800" strike="noStrike" u="none">
                <a:solidFill>
                  <a:schemeClr val="dk1"/>
                </a:solidFill>
                <a:uFillTx/>
                <a:latin typeface="Avenir Next LT Pro"/>
              </a:rPr>
              <a:t>Second level</a:t>
            </a:r>
            <a:endParaRPr b="0" lang="en-US" sz="1800" strike="noStrike" u="none">
              <a:solidFill>
                <a:schemeClr val="dk1"/>
              </a:solidFill>
              <a:uFillTx/>
              <a:latin typeface="Avenir Next LT Pro"/>
            </a:endParaRPr>
          </a:p>
          <a:p>
            <a:pPr marL="457200" indent="0" defTabSz="914400">
              <a:lnSpc>
                <a:spcPct val="110000"/>
              </a:lnSpc>
              <a:spcBef>
                <a:spcPts val="499"/>
              </a:spcBef>
              <a:buNone/>
              <a:tabLst>
                <a:tab algn="l" pos="0"/>
              </a:tabLst>
            </a:pPr>
            <a:r>
              <a:rPr b="0" lang="en-US" sz="1600" strike="noStrike" u="none">
                <a:solidFill>
                  <a:schemeClr val="dk1"/>
                </a:solidFill>
                <a:uFillTx/>
                <a:latin typeface="Avenir Next LT Pro"/>
              </a:rPr>
              <a:t>Third level</a:t>
            </a:r>
            <a:endParaRPr b="0" lang="en-US" sz="1600" strike="noStrike" u="none">
              <a:solidFill>
                <a:schemeClr val="dk1"/>
              </a:solidFill>
              <a:uFillTx/>
              <a:latin typeface="Avenir Next LT Pro"/>
            </a:endParaRPr>
          </a:p>
          <a:p>
            <a:pPr lvl="3" marL="685800" indent="-228600" defTabSz="914400">
              <a:lnSpc>
                <a:spcPct val="110000"/>
              </a:lnSpc>
              <a:spcBef>
                <a:spcPts val="499"/>
              </a:spcBef>
              <a:buClr>
                <a:srgbClr val="000000"/>
              </a:buClr>
              <a:buFont typeface="Arial"/>
              <a:buChar char="•"/>
              <a:tabLst>
                <a:tab algn="l" pos="0"/>
              </a:tabLst>
            </a:pPr>
            <a:r>
              <a:rPr b="0" lang="en-US" sz="1400" strike="noStrike" u="none">
                <a:solidFill>
                  <a:schemeClr val="dk1"/>
                </a:solidFill>
                <a:uFillTx/>
                <a:latin typeface="Avenir Next LT Pro"/>
              </a:rPr>
              <a:t>Fourth level</a:t>
            </a:r>
            <a:endParaRPr b="0" lang="en-US" sz="1400" strike="noStrike" u="none">
              <a:solidFill>
                <a:schemeClr val="dk1"/>
              </a:solidFill>
              <a:uFillTx/>
              <a:latin typeface="Avenir Next LT Pro"/>
            </a:endParaRPr>
          </a:p>
          <a:p>
            <a:pPr marL="914400" indent="0" defTabSz="914400">
              <a:lnSpc>
                <a:spcPct val="110000"/>
              </a:lnSpc>
              <a:spcBef>
                <a:spcPts val="499"/>
              </a:spcBef>
              <a:buNone/>
              <a:tabLst>
                <a:tab algn="l" pos="0"/>
              </a:tabLst>
            </a:pPr>
            <a:r>
              <a:rPr b="0" lang="en-US" sz="1400" strike="noStrike" u="none">
                <a:solidFill>
                  <a:schemeClr val="dk1"/>
                </a:solidFill>
                <a:uFillTx/>
                <a:latin typeface="Avenir Next LT Pro"/>
              </a:rPr>
              <a:t>Fifth level</a:t>
            </a:r>
            <a:endParaRPr b="0" lang="en-US" sz="1400" strike="noStrike" u="none">
              <a:solidFill>
                <a:schemeClr val="dk1"/>
              </a:solidFill>
              <a:uFillTx/>
              <a:latin typeface="Avenir Next LT Pro"/>
            </a:endParaRPr>
          </a:p>
        </p:txBody>
      </p:sp>
      <p:sp>
        <p:nvSpPr>
          <p:cNvPr id="213" name="PlaceHolder 3"/>
          <p:cNvSpPr>
            <a:spLocks noGrp="1"/>
          </p:cNvSpPr>
          <p:nvPr>
            <p:ph type="body"/>
          </p:nvPr>
        </p:nvSpPr>
        <p:spPr>
          <a:xfrm>
            <a:off x="530280" y="3429000"/>
            <a:ext cx="4314960" cy="243972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000" strike="noStrike" u="none">
                <a:solidFill>
                  <a:schemeClr val="dk1"/>
                </a:solidFill>
                <a:uFillTx/>
                <a:latin typeface="Avenir Next LT Pro"/>
              </a:rPr>
              <a:t>Click to edit Master text styles</a:t>
            </a:r>
            <a:endParaRPr b="0" lang="en-US" sz="2000" strike="noStrike" u="none">
              <a:solidFill>
                <a:schemeClr val="dk1"/>
              </a:solidFill>
              <a:uFillTx/>
              <a:latin typeface="Avenir Next LT Pro"/>
            </a:endParaRPr>
          </a:p>
        </p:txBody>
      </p:sp>
      <p:sp>
        <p:nvSpPr>
          <p:cNvPr id="214" name="PlaceHolder 4"/>
          <p:cNvSpPr>
            <a:spLocks noGrp="1"/>
          </p:cNvSpPr>
          <p:nvPr>
            <p:ph type="dt" idx="28"/>
          </p:nvPr>
        </p:nvSpPr>
        <p:spPr>
          <a:xfrm>
            <a:off x="525600" y="1364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defTabSz="914400">
              <a:lnSpc>
                <a:spcPct val="100000"/>
              </a:lnSpc>
              <a:buNone/>
            </a:pPr>
            <a:r>
              <a:rPr b="0" lang="en-US" sz="900" spc="111" strike="noStrike" u="none">
                <a:solidFill>
                  <a:schemeClr val="dk1">
                    <a:lumMod val="65000"/>
                    <a:lumOff val="35000"/>
                  </a:schemeClr>
                </a:solidFill>
                <a:uFillTx/>
                <a:latin typeface="Avenir Next LT Pro"/>
              </a:rPr>
              <a:t>&lt;date/time&gt;</a:t>
            </a:r>
            <a:endParaRPr b="0" lang="en-US" sz="900" strike="noStrike" u="none">
              <a:solidFill>
                <a:srgbClr val="000000"/>
              </a:solidFill>
              <a:uFillTx/>
              <a:latin typeface="Times New Roman"/>
            </a:endParaRPr>
          </a:p>
        </p:txBody>
      </p:sp>
      <p:sp>
        <p:nvSpPr>
          <p:cNvPr id="215" name="PlaceHolder 5"/>
          <p:cNvSpPr>
            <a:spLocks noGrp="1"/>
          </p:cNvSpPr>
          <p:nvPr>
            <p:ph type="ftr" idx="29"/>
          </p:nvPr>
        </p:nvSpPr>
        <p:spPr>
          <a:xfrm>
            <a:off x="525600" y="6356520"/>
            <a:ext cx="34502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16" name="PlaceHolder 6"/>
          <p:cNvSpPr>
            <a:spLocks noGrp="1"/>
          </p:cNvSpPr>
          <p:nvPr>
            <p:ph type="sldNum" idx="30"/>
          </p:nvPr>
        </p:nvSpPr>
        <p:spPr>
          <a:xfrm>
            <a:off x="11655360" y="6356520"/>
            <a:ext cx="52956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algn="ctr" defTabSz="914400">
              <a:lnSpc>
                <a:spcPct val="100000"/>
              </a:lnSpc>
              <a:buNone/>
            </a:pPr>
            <a:fld id="{96BA3357-E2F2-4FE9-8C63-E80E237CD396}" type="slidenum">
              <a:rPr b="0" lang="en-US" sz="900" spc="111" strike="noStrike" u="none">
                <a:solidFill>
                  <a:schemeClr val="dk1">
                    <a:lumMod val="65000"/>
                    <a:lumOff val="35000"/>
                  </a:schemeClr>
                </a:solidFill>
                <a:uFillTx/>
                <a:latin typeface="Avenir Next LT Pro"/>
              </a:rPr>
              <a:t>&lt;number&gt;</a:t>
            </a:fld>
            <a:endParaRPr b="0" lang="en-US" sz="900" strike="noStrike" u="none">
              <a:solidFill>
                <a:srgbClr val="000000"/>
              </a:solidFill>
              <a:uFillTx/>
              <a:latin typeface="Times New Roman"/>
            </a:endParaRPr>
          </a:p>
        </p:txBody>
      </p:sp>
      <p:grpSp>
        <p:nvGrpSpPr>
          <p:cNvPr id="217" name="Graphic 78">
            <a:extLst>
              <a:ext uri="{C183D7F6-B498-43B3-948B-1728B52AA6E4}">
                <adec:decorative xmlns:adec="http://schemas.microsoft.com/office/drawing/2017/decorative" val="1"/>
              </a:ext>
            </a:extLst>
          </p:cNvPr>
          <p:cNvGrpSpPr/>
          <p:nvPr/>
        </p:nvGrpSpPr>
        <p:grpSpPr>
          <a:xfrm>
            <a:off x="530280" y="3193560"/>
            <a:ext cx="971640" cy="45360"/>
            <a:chOff x="530280" y="3193560"/>
            <a:chExt cx="971640" cy="45360"/>
          </a:xfrm>
        </p:grpSpPr>
        <p:sp>
          <p:nvSpPr>
            <p:cNvPr id="218" name="Graphic 78"/>
            <p:cNvSpPr/>
            <p:nvPr/>
          </p:nvSpPr>
          <p:spPr>
            <a:xfrm>
              <a:off x="530280" y="321624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219" name="Graphic 78"/>
            <p:cNvGrpSpPr/>
            <p:nvPr/>
          </p:nvGrpSpPr>
          <p:grpSpPr>
            <a:xfrm>
              <a:off x="530280" y="3193560"/>
              <a:ext cx="971640" cy="45360"/>
              <a:chOff x="530280" y="3193560"/>
              <a:chExt cx="971640" cy="45360"/>
            </a:xfrm>
          </p:grpSpPr>
          <p:sp>
            <p:nvSpPr>
              <p:cNvPr id="220" name="Graphic 78"/>
              <p:cNvSpPr/>
              <p:nvPr/>
            </p:nvSpPr>
            <p:spPr>
              <a:xfrm>
                <a:off x="533880" y="323460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21" name="Graphic 78"/>
              <p:cNvSpPr/>
              <p:nvPr/>
            </p:nvSpPr>
            <p:spPr>
              <a:xfrm>
                <a:off x="546840" y="32360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22" name="Graphic 78"/>
              <p:cNvSpPr/>
              <p:nvPr/>
            </p:nvSpPr>
            <p:spPr>
              <a:xfrm>
                <a:off x="1494720" y="319464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23" name="Graphic 78"/>
              <p:cNvSpPr/>
              <p:nvPr/>
            </p:nvSpPr>
            <p:spPr>
              <a:xfrm>
                <a:off x="530280" y="319356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e4e2"/>
        </a:solidFill>
      </p:bgPr>
    </p:bg>
    <p:spTree>
      <p:nvGrpSpPr>
        <p:cNvPr id="1" name=""/>
        <p:cNvGrpSpPr/>
        <p:nvPr/>
      </p:nvGrpSpPr>
      <p:grpSpPr>
        <a:xfrm>
          <a:off x="0" y="0"/>
          <a:ext cx="0" cy="0"/>
          <a:chOff x="0" y="0"/>
          <a:chExt cx="0" cy="0"/>
        </a:xfrm>
      </p:grpSpPr>
      <p:sp>
        <p:nvSpPr>
          <p:cNvPr id="224" name="Freeform: Shape 18"/>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225" name="Group 19"/>
          <p:cNvGrpSpPr/>
          <p:nvPr/>
        </p:nvGrpSpPr>
        <p:grpSpPr>
          <a:xfrm>
            <a:off x="10775880" y="5204160"/>
            <a:ext cx="885960" cy="802080"/>
            <a:chOff x="10775880" y="5204160"/>
            <a:chExt cx="885960" cy="802080"/>
          </a:xfrm>
        </p:grpSpPr>
        <p:sp>
          <p:nvSpPr>
            <p:cNvPr id="226" name="Freeform: Shape 20"/>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27" name="Freeform: Shape 21"/>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28" name="Freeform: Shape 22"/>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29" name="Graphic 12"/>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230" name="Graphic 15"/>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231" name="Graphic 15"/>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232" name="Freeform: Shape 26"/>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233" name="Freeform: Shape 7"/>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sp>
        <p:nvSpPr>
          <p:cNvPr id="234" name="PlaceHolder 1"/>
          <p:cNvSpPr>
            <a:spLocks noGrp="1"/>
          </p:cNvSpPr>
          <p:nvPr>
            <p:ph type="title"/>
          </p:nvPr>
        </p:nvSpPr>
        <p:spPr>
          <a:xfrm>
            <a:off x="530280" y="786960"/>
            <a:ext cx="3931920" cy="2222640"/>
          </a:xfrm>
          <a:prstGeom prst="rect">
            <a:avLst/>
          </a:prstGeom>
          <a:noFill/>
          <a:ln w="0">
            <a:noFill/>
          </a:ln>
        </p:spPr>
        <p:txBody>
          <a:bodyPr lIns="91440" rIns="91440" tIns="45720" bIns="45720" anchor="b">
            <a:noAutofit/>
          </a:bodyPr>
          <a:p>
            <a:pPr indent="0" defTabSz="914400">
              <a:lnSpc>
                <a:spcPct val="100000"/>
              </a:lnSpc>
              <a:buNone/>
            </a:pPr>
            <a:r>
              <a:rPr b="0" i="1" lang="en-US" sz="3600" strike="noStrike" u="none">
                <a:solidFill>
                  <a:schemeClr val="dk1"/>
                </a:solidFill>
                <a:uFillTx/>
                <a:latin typeface="Georgia Pro Semibold"/>
              </a:rPr>
              <a:t>Click to edit Master title style</a:t>
            </a:r>
            <a:endParaRPr b="0" lang="en-US" sz="3600" strike="noStrike" u="none">
              <a:solidFill>
                <a:schemeClr val="dk1"/>
              </a:solidFill>
              <a:uFillTx/>
              <a:latin typeface="Avenir Next LT Pro"/>
            </a:endParaRPr>
          </a:p>
        </p:txBody>
      </p:sp>
      <p:sp>
        <p:nvSpPr>
          <p:cNvPr id="235" name="PlaceHolder 2"/>
          <p:cNvSpPr>
            <a:spLocks noGrp="1"/>
          </p:cNvSpPr>
          <p:nvPr>
            <p:ph type="body"/>
          </p:nvPr>
        </p:nvSpPr>
        <p:spPr>
          <a:xfrm>
            <a:off x="5183280" y="987480"/>
            <a:ext cx="5419800" cy="4873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trike="noStrike" u="none">
                <a:solidFill>
                  <a:schemeClr val="dk1"/>
                </a:solidFill>
                <a:uFillTx/>
                <a:latin typeface="Avenir Next LT Pro"/>
              </a:rPr>
              <a:t>Click icon to add picture</a:t>
            </a:r>
            <a:endParaRPr b="0" lang="en-US" sz="3200" strike="noStrike" u="none">
              <a:solidFill>
                <a:schemeClr val="dk1"/>
              </a:solidFill>
              <a:uFillTx/>
              <a:latin typeface="Avenir Next LT Pro"/>
            </a:endParaRPr>
          </a:p>
        </p:txBody>
      </p:sp>
      <p:sp>
        <p:nvSpPr>
          <p:cNvPr id="236" name="PlaceHolder 3"/>
          <p:cNvSpPr>
            <a:spLocks noGrp="1"/>
          </p:cNvSpPr>
          <p:nvPr>
            <p:ph type="body"/>
          </p:nvPr>
        </p:nvSpPr>
        <p:spPr>
          <a:xfrm>
            <a:off x="530280" y="3429000"/>
            <a:ext cx="3931920" cy="243972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000" strike="noStrike" u="none">
                <a:solidFill>
                  <a:schemeClr val="dk1"/>
                </a:solidFill>
                <a:uFillTx/>
                <a:latin typeface="Avenir Next LT Pro"/>
              </a:rPr>
              <a:t>Click to edit Master text styles</a:t>
            </a:r>
            <a:endParaRPr b="0" lang="en-US" sz="2000" strike="noStrike" u="none">
              <a:solidFill>
                <a:schemeClr val="dk1"/>
              </a:solidFill>
              <a:uFillTx/>
              <a:latin typeface="Avenir Next LT Pro"/>
            </a:endParaRPr>
          </a:p>
        </p:txBody>
      </p:sp>
      <p:sp>
        <p:nvSpPr>
          <p:cNvPr id="237" name="PlaceHolder 4"/>
          <p:cNvSpPr>
            <a:spLocks noGrp="1"/>
          </p:cNvSpPr>
          <p:nvPr>
            <p:ph type="dt" idx="31"/>
          </p:nvPr>
        </p:nvSpPr>
        <p:spPr>
          <a:xfrm>
            <a:off x="525600" y="1364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defTabSz="914400">
              <a:lnSpc>
                <a:spcPct val="100000"/>
              </a:lnSpc>
              <a:buNone/>
            </a:pPr>
            <a:r>
              <a:rPr b="0" lang="en-US" sz="900" spc="111" strike="noStrike" u="none">
                <a:solidFill>
                  <a:schemeClr val="dk1">
                    <a:lumMod val="65000"/>
                    <a:lumOff val="35000"/>
                  </a:schemeClr>
                </a:solidFill>
                <a:uFillTx/>
                <a:latin typeface="Avenir Next LT Pro"/>
              </a:rPr>
              <a:t>&lt;date/time&gt;</a:t>
            </a:r>
            <a:endParaRPr b="0" lang="en-US" sz="900" strike="noStrike" u="none">
              <a:solidFill>
                <a:srgbClr val="000000"/>
              </a:solidFill>
              <a:uFillTx/>
              <a:latin typeface="Times New Roman"/>
            </a:endParaRPr>
          </a:p>
        </p:txBody>
      </p:sp>
      <p:sp>
        <p:nvSpPr>
          <p:cNvPr id="238" name="PlaceHolder 5"/>
          <p:cNvSpPr>
            <a:spLocks noGrp="1"/>
          </p:cNvSpPr>
          <p:nvPr>
            <p:ph type="ftr" idx="32"/>
          </p:nvPr>
        </p:nvSpPr>
        <p:spPr>
          <a:xfrm>
            <a:off x="525600" y="6356520"/>
            <a:ext cx="34502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39" name="PlaceHolder 6"/>
          <p:cNvSpPr>
            <a:spLocks noGrp="1"/>
          </p:cNvSpPr>
          <p:nvPr>
            <p:ph type="sldNum" idx="33"/>
          </p:nvPr>
        </p:nvSpPr>
        <p:spPr>
          <a:xfrm>
            <a:off x="11655360" y="6356520"/>
            <a:ext cx="52956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algn="ctr" defTabSz="914400">
              <a:lnSpc>
                <a:spcPct val="100000"/>
              </a:lnSpc>
              <a:buNone/>
            </a:pPr>
            <a:fld id="{169622AE-48F6-4FBD-BDED-9C6A8DB2940F}" type="slidenum">
              <a:rPr b="0" lang="en-US" sz="900" spc="111" strike="noStrike" u="none">
                <a:solidFill>
                  <a:schemeClr val="dk1">
                    <a:lumMod val="65000"/>
                    <a:lumOff val="35000"/>
                  </a:schemeClr>
                </a:solidFill>
                <a:uFillTx/>
                <a:latin typeface="Avenir Next LT Pro"/>
              </a:rPr>
              <a:t>&lt;number&gt;</a:t>
            </a:fld>
            <a:endParaRPr b="0" lang="en-US" sz="900" strike="noStrike" u="none">
              <a:solidFill>
                <a:srgbClr val="000000"/>
              </a:solidFill>
              <a:uFillTx/>
              <a:latin typeface="Times New Roman"/>
            </a:endParaRPr>
          </a:p>
        </p:txBody>
      </p:sp>
      <p:grpSp>
        <p:nvGrpSpPr>
          <p:cNvPr id="240" name="Graphic 78">
            <a:extLst>
              <a:ext uri="{C183D7F6-B498-43B3-948B-1728B52AA6E4}">
                <adec:decorative xmlns:adec="http://schemas.microsoft.com/office/drawing/2017/decorative" val="1"/>
              </a:ext>
            </a:extLst>
          </p:cNvPr>
          <p:cNvGrpSpPr/>
          <p:nvPr/>
        </p:nvGrpSpPr>
        <p:grpSpPr>
          <a:xfrm>
            <a:off x="530280" y="3193560"/>
            <a:ext cx="971640" cy="45360"/>
            <a:chOff x="530280" y="3193560"/>
            <a:chExt cx="971640" cy="45360"/>
          </a:xfrm>
        </p:grpSpPr>
        <p:sp>
          <p:nvSpPr>
            <p:cNvPr id="241" name="Graphic 78"/>
            <p:cNvSpPr/>
            <p:nvPr/>
          </p:nvSpPr>
          <p:spPr>
            <a:xfrm>
              <a:off x="530280" y="321624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242" name="Graphic 78"/>
            <p:cNvGrpSpPr/>
            <p:nvPr/>
          </p:nvGrpSpPr>
          <p:grpSpPr>
            <a:xfrm>
              <a:off x="530280" y="3193560"/>
              <a:ext cx="971640" cy="45360"/>
              <a:chOff x="530280" y="3193560"/>
              <a:chExt cx="971640" cy="45360"/>
            </a:xfrm>
          </p:grpSpPr>
          <p:sp>
            <p:nvSpPr>
              <p:cNvPr id="243" name="Graphic 78"/>
              <p:cNvSpPr/>
              <p:nvPr/>
            </p:nvSpPr>
            <p:spPr>
              <a:xfrm>
                <a:off x="533880" y="323460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44" name="Graphic 78"/>
              <p:cNvSpPr/>
              <p:nvPr/>
            </p:nvSpPr>
            <p:spPr>
              <a:xfrm>
                <a:off x="546840" y="32360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45" name="Graphic 78"/>
              <p:cNvSpPr/>
              <p:nvPr/>
            </p:nvSpPr>
            <p:spPr>
              <a:xfrm>
                <a:off x="1494720" y="319464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46" name="Graphic 78"/>
              <p:cNvSpPr/>
              <p:nvPr/>
            </p:nvSpPr>
            <p:spPr>
              <a:xfrm>
                <a:off x="530280" y="319356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e4e2"/>
        </a:solidFill>
      </p:bgPr>
    </p:bg>
    <p:spTree>
      <p:nvGrpSpPr>
        <p:cNvPr id="1" name=""/>
        <p:cNvGrpSpPr/>
        <p:nvPr/>
      </p:nvGrpSpPr>
      <p:grpSpPr>
        <a:xfrm>
          <a:off x="0" y="0"/>
          <a:ext cx="0" cy="0"/>
          <a:chOff x="0" y="0"/>
          <a:chExt cx="0" cy="0"/>
        </a:xfrm>
      </p:grpSpPr>
      <p:sp>
        <p:nvSpPr>
          <p:cNvPr id="24" name="Freeform: Shape 18"/>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25" name="Group 19"/>
          <p:cNvGrpSpPr/>
          <p:nvPr/>
        </p:nvGrpSpPr>
        <p:grpSpPr>
          <a:xfrm>
            <a:off x="10775880" y="5204160"/>
            <a:ext cx="885960" cy="802080"/>
            <a:chOff x="10775880" y="5204160"/>
            <a:chExt cx="885960" cy="802080"/>
          </a:xfrm>
        </p:grpSpPr>
        <p:sp>
          <p:nvSpPr>
            <p:cNvPr id="26" name="Freeform: Shape 20"/>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7" name="Freeform: Shape 21"/>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8" name="Freeform: Shape 22"/>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9" name="Graphic 12"/>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30" name="Graphic 15"/>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31" name="Graphic 15"/>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32" name="Freeform: Shape 26"/>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33" name="Freeform: Shape 7"/>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sp>
        <p:nvSpPr>
          <p:cNvPr id="34" name="PlaceHolder 1"/>
          <p:cNvSpPr>
            <a:spLocks noGrp="1"/>
          </p:cNvSpPr>
          <p:nvPr>
            <p:ph type="title"/>
          </p:nvPr>
        </p:nvSpPr>
        <p:spPr>
          <a:xfrm>
            <a:off x="525600" y="786960"/>
            <a:ext cx="10077120" cy="1325160"/>
          </a:xfrm>
          <a:prstGeom prst="rect">
            <a:avLst/>
          </a:prstGeom>
          <a:noFill/>
          <a:ln w="0">
            <a:noFill/>
          </a:ln>
        </p:spPr>
        <p:txBody>
          <a:bodyPr lIns="91440" rIns="91440" tIns="45720" bIns="45720" anchor="b">
            <a:noAutofit/>
          </a:bodyPr>
          <a:p>
            <a:pPr indent="0" defTabSz="914400">
              <a:lnSpc>
                <a:spcPct val="100000"/>
              </a:lnSpc>
              <a:buNone/>
            </a:pPr>
            <a:r>
              <a:rPr b="0" i="1" lang="en-US" sz="3600" strike="noStrike" u="none">
                <a:solidFill>
                  <a:schemeClr val="dk1"/>
                </a:solidFill>
                <a:uFillTx/>
                <a:latin typeface="Georgia Pro Semibold"/>
              </a:rPr>
              <a:t>Click to edit Master title style</a:t>
            </a:r>
            <a:endParaRPr b="0" lang="en-US" sz="3600" strike="noStrike" u="none">
              <a:solidFill>
                <a:schemeClr val="dk1"/>
              </a:solidFill>
              <a:uFillTx/>
              <a:latin typeface="Avenir Next LT Pro"/>
            </a:endParaRPr>
          </a:p>
        </p:txBody>
      </p:sp>
      <p:sp>
        <p:nvSpPr>
          <p:cNvPr id="35" name="PlaceHolder 2"/>
          <p:cNvSpPr>
            <a:spLocks noGrp="1"/>
          </p:cNvSpPr>
          <p:nvPr>
            <p:ph type="body"/>
          </p:nvPr>
        </p:nvSpPr>
        <p:spPr>
          <a:xfrm>
            <a:off x="525600" y="2521800"/>
            <a:ext cx="10077120" cy="3548520"/>
          </a:xfrm>
          <a:prstGeom prst="rect">
            <a:avLst/>
          </a:prstGeom>
          <a:noFill/>
          <a:ln w="0">
            <a:noFill/>
          </a:ln>
        </p:spPr>
        <p:txBody>
          <a:bodyPr lIns="91440" rIns="91440" tIns="45720" bIns="45720" anchor="t" vert="eaVert">
            <a:noAutofit/>
          </a:bodyPr>
          <a:p>
            <a:pPr indent="0" defTabSz="914400">
              <a:lnSpc>
                <a:spcPct val="110000"/>
              </a:lnSpc>
              <a:spcBef>
                <a:spcPts val="1001"/>
              </a:spcBef>
              <a:buNone/>
              <a:tabLst>
                <a:tab algn="l" pos="0"/>
              </a:tabLst>
            </a:pPr>
            <a:r>
              <a:rPr b="0" lang="en-US" sz="2000" strike="noStrike" u="none">
                <a:solidFill>
                  <a:schemeClr val="dk1"/>
                </a:solidFill>
                <a:uFillTx/>
                <a:latin typeface="Avenir Next LT Pro"/>
              </a:rPr>
              <a:t>Click to edit Master text styles</a:t>
            </a:r>
            <a:endParaRPr b="0" lang="en-US" sz="2000" strike="noStrike" u="none">
              <a:solidFill>
                <a:schemeClr val="dk1"/>
              </a:solidFill>
              <a:uFillTx/>
              <a:latin typeface="Avenir Next LT Pro"/>
            </a:endParaRPr>
          </a:p>
          <a:p>
            <a:pPr lvl="1" indent="-228600" defTabSz="914400">
              <a:lnSpc>
                <a:spcPct val="110000"/>
              </a:lnSpc>
              <a:spcBef>
                <a:spcPts val="499"/>
              </a:spcBef>
              <a:buClr>
                <a:srgbClr val="000000"/>
              </a:buClr>
              <a:buFont typeface="Arial"/>
              <a:buChar char="•"/>
              <a:tabLst>
                <a:tab algn="l" pos="0"/>
              </a:tabLst>
            </a:pPr>
            <a:r>
              <a:rPr b="0" lang="en-US" sz="1800" strike="noStrike" u="none">
                <a:solidFill>
                  <a:schemeClr val="dk1"/>
                </a:solidFill>
                <a:uFillTx/>
                <a:latin typeface="Avenir Next LT Pro"/>
              </a:rPr>
              <a:t>Second level</a:t>
            </a:r>
            <a:endParaRPr b="0" lang="en-US" sz="1800" strike="noStrike" u="none">
              <a:solidFill>
                <a:schemeClr val="dk1"/>
              </a:solidFill>
              <a:uFillTx/>
              <a:latin typeface="Avenir Next LT Pro"/>
            </a:endParaRPr>
          </a:p>
          <a:p>
            <a:pPr marL="457200" indent="0" defTabSz="914400">
              <a:lnSpc>
                <a:spcPct val="110000"/>
              </a:lnSpc>
              <a:spcBef>
                <a:spcPts val="499"/>
              </a:spcBef>
              <a:buNone/>
              <a:tabLst>
                <a:tab algn="l" pos="0"/>
              </a:tabLst>
            </a:pPr>
            <a:r>
              <a:rPr b="0" lang="en-US" sz="1600" strike="noStrike" u="none">
                <a:solidFill>
                  <a:schemeClr val="dk1"/>
                </a:solidFill>
                <a:uFillTx/>
                <a:latin typeface="Avenir Next LT Pro"/>
              </a:rPr>
              <a:t>Third level</a:t>
            </a:r>
            <a:endParaRPr b="0" lang="en-US" sz="1600" strike="noStrike" u="none">
              <a:solidFill>
                <a:schemeClr val="dk1"/>
              </a:solidFill>
              <a:uFillTx/>
              <a:latin typeface="Avenir Next LT Pro"/>
            </a:endParaRPr>
          </a:p>
          <a:p>
            <a:pPr lvl="3" marL="685800" indent="-228600" defTabSz="914400">
              <a:lnSpc>
                <a:spcPct val="110000"/>
              </a:lnSpc>
              <a:spcBef>
                <a:spcPts val="499"/>
              </a:spcBef>
              <a:buClr>
                <a:srgbClr val="000000"/>
              </a:buClr>
              <a:buFont typeface="Arial"/>
              <a:buChar char="•"/>
              <a:tabLst>
                <a:tab algn="l" pos="0"/>
              </a:tabLst>
            </a:pPr>
            <a:r>
              <a:rPr b="0" lang="en-US" sz="1400" strike="noStrike" u="none">
                <a:solidFill>
                  <a:schemeClr val="dk1"/>
                </a:solidFill>
                <a:uFillTx/>
                <a:latin typeface="Avenir Next LT Pro"/>
              </a:rPr>
              <a:t>Fourth level</a:t>
            </a:r>
            <a:endParaRPr b="0" lang="en-US" sz="1400" strike="noStrike" u="none">
              <a:solidFill>
                <a:schemeClr val="dk1"/>
              </a:solidFill>
              <a:uFillTx/>
              <a:latin typeface="Avenir Next LT Pro"/>
            </a:endParaRPr>
          </a:p>
          <a:p>
            <a:pPr marL="914400" indent="0" defTabSz="914400">
              <a:lnSpc>
                <a:spcPct val="110000"/>
              </a:lnSpc>
              <a:spcBef>
                <a:spcPts val="499"/>
              </a:spcBef>
              <a:buNone/>
              <a:tabLst>
                <a:tab algn="l" pos="0"/>
              </a:tabLst>
            </a:pPr>
            <a:r>
              <a:rPr b="0" lang="en-US" sz="1400" strike="noStrike" u="none">
                <a:solidFill>
                  <a:schemeClr val="dk1"/>
                </a:solidFill>
                <a:uFillTx/>
                <a:latin typeface="Avenir Next LT Pro"/>
              </a:rPr>
              <a:t>Fifth level</a:t>
            </a:r>
            <a:endParaRPr b="0" lang="en-US" sz="1400" strike="noStrike" u="none">
              <a:solidFill>
                <a:schemeClr val="dk1"/>
              </a:solidFill>
              <a:uFillTx/>
              <a:latin typeface="Avenir Next LT Pro"/>
            </a:endParaRPr>
          </a:p>
        </p:txBody>
      </p:sp>
      <p:sp>
        <p:nvSpPr>
          <p:cNvPr id="36" name="PlaceHolder 3"/>
          <p:cNvSpPr>
            <a:spLocks noGrp="1"/>
          </p:cNvSpPr>
          <p:nvPr>
            <p:ph type="dt" idx="4"/>
          </p:nvPr>
        </p:nvSpPr>
        <p:spPr>
          <a:xfrm>
            <a:off x="525600" y="1364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defTabSz="914400">
              <a:lnSpc>
                <a:spcPct val="100000"/>
              </a:lnSpc>
              <a:buNone/>
            </a:pPr>
            <a:r>
              <a:rPr b="0" lang="en-US" sz="900" spc="111" strike="noStrike" u="none">
                <a:solidFill>
                  <a:schemeClr val="dk1">
                    <a:lumMod val="65000"/>
                    <a:lumOff val="35000"/>
                  </a:schemeClr>
                </a:solidFill>
                <a:uFillTx/>
                <a:latin typeface="Avenir Next LT Pro"/>
              </a:rPr>
              <a:t> </a:t>
            </a:r>
            <a:endParaRPr b="0" lang="en-US" sz="900" strike="noStrike" u="none">
              <a:solidFill>
                <a:srgbClr val="000000"/>
              </a:solidFill>
              <a:uFillTx/>
              <a:latin typeface="Times New Roman"/>
            </a:endParaRPr>
          </a:p>
        </p:txBody>
      </p:sp>
      <p:sp>
        <p:nvSpPr>
          <p:cNvPr id="37" name="PlaceHolder 4"/>
          <p:cNvSpPr>
            <a:spLocks noGrp="1"/>
          </p:cNvSpPr>
          <p:nvPr>
            <p:ph type="ftr" idx="5"/>
          </p:nvPr>
        </p:nvSpPr>
        <p:spPr>
          <a:xfrm>
            <a:off x="525600" y="6356520"/>
            <a:ext cx="34502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38" name="PlaceHolder 5"/>
          <p:cNvSpPr>
            <a:spLocks noGrp="1"/>
          </p:cNvSpPr>
          <p:nvPr>
            <p:ph type="sldNum" idx="6"/>
          </p:nvPr>
        </p:nvSpPr>
        <p:spPr>
          <a:xfrm>
            <a:off x="11655360" y="6356520"/>
            <a:ext cx="52956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algn="ctr" defTabSz="914400">
              <a:lnSpc>
                <a:spcPct val="100000"/>
              </a:lnSpc>
              <a:buNone/>
            </a:pPr>
            <a:fld id="{B1874C04-3D33-4CDC-AC80-74844C4F510E}" type="slidenum">
              <a:rPr b="0" lang="en-US" sz="900" spc="111" strike="noStrike" u="none">
                <a:solidFill>
                  <a:schemeClr val="dk1">
                    <a:lumMod val="65000"/>
                    <a:lumOff val="35000"/>
                  </a:schemeClr>
                </a:solidFill>
                <a:uFillTx/>
                <a:latin typeface="Avenir Next LT Pro"/>
              </a:rPr>
              <a:t>1</a:t>
            </a:fld>
            <a:endParaRPr b="0" lang="en-US" sz="900" strike="noStrike" u="none">
              <a:solidFill>
                <a:srgbClr val="000000"/>
              </a:solidFill>
              <a:uFillTx/>
              <a:latin typeface="Times New Roman"/>
            </a:endParaRPr>
          </a:p>
        </p:txBody>
      </p:sp>
      <p:grpSp>
        <p:nvGrpSpPr>
          <p:cNvPr id="39" name="Graphic 78">
            <a:extLst>
              <a:ext uri="{C183D7F6-B498-43B3-948B-1728B52AA6E4}">
                <adec:decorative xmlns:adec="http://schemas.microsoft.com/office/drawing/2017/decorative" val="1"/>
              </a:ext>
            </a:extLst>
          </p:cNvPr>
          <p:cNvGrpSpPr/>
          <p:nvPr/>
        </p:nvGrpSpPr>
        <p:grpSpPr>
          <a:xfrm>
            <a:off x="530280" y="2333520"/>
            <a:ext cx="971640" cy="45360"/>
            <a:chOff x="530280" y="2333520"/>
            <a:chExt cx="971640" cy="45360"/>
          </a:xfrm>
        </p:grpSpPr>
        <p:sp>
          <p:nvSpPr>
            <p:cNvPr id="40" name="Graphic 78"/>
            <p:cNvSpPr/>
            <p:nvPr/>
          </p:nvSpPr>
          <p:spPr>
            <a:xfrm>
              <a:off x="530280" y="235620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41" name="Graphic 78"/>
            <p:cNvGrpSpPr/>
            <p:nvPr/>
          </p:nvGrpSpPr>
          <p:grpSpPr>
            <a:xfrm>
              <a:off x="530280" y="2333520"/>
              <a:ext cx="971640" cy="45360"/>
              <a:chOff x="530280" y="2333520"/>
              <a:chExt cx="971640" cy="45360"/>
            </a:xfrm>
          </p:grpSpPr>
          <p:sp>
            <p:nvSpPr>
              <p:cNvPr id="42" name="Graphic 78"/>
              <p:cNvSpPr/>
              <p:nvPr/>
            </p:nvSpPr>
            <p:spPr>
              <a:xfrm>
                <a:off x="533880" y="237456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43" name="Graphic 78"/>
              <p:cNvSpPr/>
              <p:nvPr/>
            </p:nvSpPr>
            <p:spPr>
              <a:xfrm>
                <a:off x="546840" y="237600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44" name="Graphic 78"/>
              <p:cNvSpPr/>
              <p:nvPr/>
            </p:nvSpPr>
            <p:spPr>
              <a:xfrm>
                <a:off x="1494720" y="233460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45" name="Graphic 78"/>
              <p:cNvSpPr/>
              <p:nvPr/>
            </p:nvSpPr>
            <p:spPr>
              <a:xfrm>
                <a:off x="530280" y="233352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e4e2"/>
        </a:solidFill>
      </p:bgPr>
    </p:bg>
    <p:spTree>
      <p:nvGrpSpPr>
        <p:cNvPr id="1" name=""/>
        <p:cNvGrpSpPr/>
        <p:nvPr/>
      </p:nvGrpSpPr>
      <p:grpSpPr>
        <a:xfrm>
          <a:off x="0" y="0"/>
          <a:ext cx="0" cy="0"/>
          <a:chOff x="0" y="0"/>
          <a:chExt cx="0" cy="0"/>
        </a:xfrm>
      </p:grpSpPr>
      <p:sp>
        <p:nvSpPr>
          <p:cNvPr id="46" name="Freeform: Shape 18"/>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47" name="Group 19"/>
          <p:cNvGrpSpPr/>
          <p:nvPr/>
        </p:nvGrpSpPr>
        <p:grpSpPr>
          <a:xfrm>
            <a:off x="10775880" y="5204160"/>
            <a:ext cx="885960" cy="802080"/>
            <a:chOff x="10775880" y="5204160"/>
            <a:chExt cx="885960" cy="802080"/>
          </a:xfrm>
        </p:grpSpPr>
        <p:sp>
          <p:nvSpPr>
            <p:cNvPr id="48" name="Freeform: Shape 20"/>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49" name="Freeform: Shape 21"/>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50" name="Freeform: Shape 22"/>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51" name="Graphic 12"/>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52" name="Graphic 15"/>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53" name="Graphic 15"/>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54" name="Freeform: Shape 26"/>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55" name="Freeform: Shape 7"/>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sp>
        <p:nvSpPr>
          <p:cNvPr id="56" name="PlaceHolder 1"/>
          <p:cNvSpPr>
            <a:spLocks noGrp="1"/>
          </p:cNvSpPr>
          <p:nvPr>
            <p:ph type="title"/>
          </p:nvPr>
        </p:nvSpPr>
        <p:spPr>
          <a:xfrm>
            <a:off x="7974360" y="786960"/>
            <a:ext cx="2628720" cy="5389560"/>
          </a:xfrm>
          <a:prstGeom prst="rect">
            <a:avLst/>
          </a:prstGeom>
          <a:noFill/>
          <a:ln w="0">
            <a:noFill/>
          </a:ln>
        </p:spPr>
        <p:txBody>
          <a:bodyPr lIns="91440" rIns="91440" tIns="45720" bIns="45720" anchor="b" vert="eaVert">
            <a:noAutofit/>
          </a:bodyPr>
          <a:p>
            <a:pPr indent="0" defTabSz="914400">
              <a:lnSpc>
                <a:spcPct val="100000"/>
              </a:lnSpc>
              <a:buNone/>
            </a:pPr>
            <a:r>
              <a:rPr b="0" i="1" lang="en-US" sz="3600" strike="noStrike" u="none">
                <a:solidFill>
                  <a:schemeClr val="dk1"/>
                </a:solidFill>
                <a:uFillTx/>
                <a:latin typeface="Georgia Pro Semibold"/>
              </a:rPr>
              <a:t>Click to edit Master title style</a:t>
            </a:r>
            <a:endParaRPr b="0" lang="en-US" sz="3600" strike="noStrike" u="none">
              <a:solidFill>
                <a:schemeClr val="dk1"/>
              </a:solidFill>
              <a:uFillTx/>
              <a:latin typeface="Avenir Next LT Pro"/>
            </a:endParaRPr>
          </a:p>
        </p:txBody>
      </p:sp>
      <p:sp>
        <p:nvSpPr>
          <p:cNvPr id="57" name="PlaceHolder 2"/>
          <p:cNvSpPr>
            <a:spLocks noGrp="1"/>
          </p:cNvSpPr>
          <p:nvPr>
            <p:ph type="body"/>
          </p:nvPr>
        </p:nvSpPr>
        <p:spPr>
          <a:xfrm>
            <a:off x="525600" y="786960"/>
            <a:ext cx="7039080" cy="5389560"/>
          </a:xfrm>
          <a:prstGeom prst="rect">
            <a:avLst/>
          </a:prstGeom>
          <a:noFill/>
          <a:ln w="0">
            <a:noFill/>
          </a:ln>
        </p:spPr>
        <p:txBody>
          <a:bodyPr lIns="91440" rIns="91440" tIns="45720" bIns="45720" anchor="t" vert="eaVert">
            <a:noAutofit/>
          </a:bodyPr>
          <a:p>
            <a:pPr indent="0" defTabSz="914400">
              <a:lnSpc>
                <a:spcPct val="110000"/>
              </a:lnSpc>
              <a:spcBef>
                <a:spcPts val="1001"/>
              </a:spcBef>
              <a:buNone/>
              <a:tabLst>
                <a:tab algn="l" pos="0"/>
              </a:tabLst>
            </a:pPr>
            <a:r>
              <a:rPr b="0" lang="en-US" sz="2000" strike="noStrike" u="none">
                <a:solidFill>
                  <a:schemeClr val="dk1"/>
                </a:solidFill>
                <a:uFillTx/>
                <a:latin typeface="Avenir Next LT Pro"/>
              </a:rPr>
              <a:t>Click to edit Master text styles</a:t>
            </a:r>
            <a:endParaRPr b="0" lang="en-US" sz="2000" strike="noStrike" u="none">
              <a:solidFill>
                <a:schemeClr val="dk1"/>
              </a:solidFill>
              <a:uFillTx/>
              <a:latin typeface="Avenir Next LT Pro"/>
            </a:endParaRPr>
          </a:p>
          <a:p>
            <a:pPr lvl="1" indent="-228600" defTabSz="914400">
              <a:lnSpc>
                <a:spcPct val="110000"/>
              </a:lnSpc>
              <a:spcBef>
                <a:spcPts val="499"/>
              </a:spcBef>
              <a:buClr>
                <a:srgbClr val="000000"/>
              </a:buClr>
              <a:buFont typeface="Arial"/>
              <a:buChar char="•"/>
              <a:tabLst>
                <a:tab algn="l" pos="0"/>
              </a:tabLst>
            </a:pPr>
            <a:r>
              <a:rPr b="0" lang="en-US" sz="1800" strike="noStrike" u="none">
                <a:solidFill>
                  <a:schemeClr val="dk1"/>
                </a:solidFill>
                <a:uFillTx/>
                <a:latin typeface="Avenir Next LT Pro"/>
              </a:rPr>
              <a:t>Second level</a:t>
            </a:r>
            <a:endParaRPr b="0" lang="en-US" sz="1800" strike="noStrike" u="none">
              <a:solidFill>
                <a:schemeClr val="dk1"/>
              </a:solidFill>
              <a:uFillTx/>
              <a:latin typeface="Avenir Next LT Pro"/>
            </a:endParaRPr>
          </a:p>
          <a:p>
            <a:pPr marL="457200" indent="0" defTabSz="914400">
              <a:lnSpc>
                <a:spcPct val="110000"/>
              </a:lnSpc>
              <a:spcBef>
                <a:spcPts val="499"/>
              </a:spcBef>
              <a:buNone/>
              <a:tabLst>
                <a:tab algn="l" pos="0"/>
              </a:tabLst>
            </a:pPr>
            <a:r>
              <a:rPr b="0" lang="en-US" sz="1600" strike="noStrike" u="none">
                <a:solidFill>
                  <a:schemeClr val="dk1"/>
                </a:solidFill>
                <a:uFillTx/>
                <a:latin typeface="Avenir Next LT Pro"/>
              </a:rPr>
              <a:t>Third level</a:t>
            </a:r>
            <a:endParaRPr b="0" lang="en-US" sz="1600" strike="noStrike" u="none">
              <a:solidFill>
                <a:schemeClr val="dk1"/>
              </a:solidFill>
              <a:uFillTx/>
              <a:latin typeface="Avenir Next LT Pro"/>
            </a:endParaRPr>
          </a:p>
          <a:p>
            <a:pPr lvl="3" marL="685800" indent="-228600" defTabSz="914400">
              <a:lnSpc>
                <a:spcPct val="110000"/>
              </a:lnSpc>
              <a:spcBef>
                <a:spcPts val="499"/>
              </a:spcBef>
              <a:buClr>
                <a:srgbClr val="000000"/>
              </a:buClr>
              <a:buFont typeface="Arial"/>
              <a:buChar char="•"/>
              <a:tabLst>
                <a:tab algn="l" pos="0"/>
              </a:tabLst>
            </a:pPr>
            <a:r>
              <a:rPr b="0" lang="en-US" sz="1400" strike="noStrike" u="none">
                <a:solidFill>
                  <a:schemeClr val="dk1"/>
                </a:solidFill>
                <a:uFillTx/>
                <a:latin typeface="Avenir Next LT Pro"/>
              </a:rPr>
              <a:t>Fourth level</a:t>
            </a:r>
            <a:endParaRPr b="0" lang="en-US" sz="1400" strike="noStrike" u="none">
              <a:solidFill>
                <a:schemeClr val="dk1"/>
              </a:solidFill>
              <a:uFillTx/>
              <a:latin typeface="Avenir Next LT Pro"/>
            </a:endParaRPr>
          </a:p>
          <a:p>
            <a:pPr marL="914400" indent="0" defTabSz="914400">
              <a:lnSpc>
                <a:spcPct val="110000"/>
              </a:lnSpc>
              <a:spcBef>
                <a:spcPts val="499"/>
              </a:spcBef>
              <a:buNone/>
              <a:tabLst>
                <a:tab algn="l" pos="0"/>
              </a:tabLst>
            </a:pPr>
            <a:r>
              <a:rPr b="0" lang="en-US" sz="1400" strike="noStrike" u="none">
                <a:solidFill>
                  <a:schemeClr val="dk1"/>
                </a:solidFill>
                <a:uFillTx/>
                <a:latin typeface="Avenir Next LT Pro"/>
              </a:rPr>
              <a:t>Fifth level</a:t>
            </a:r>
            <a:endParaRPr b="0" lang="en-US" sz="1400" strike="noStrike" u="none">
              <a:solidFill>
                <a:schemeClr val="dk1"/>
              </a:solidFill>
              <a:uFillTx/>
              <a:latin typeface="Avenir Next LT Pro"/>
            </a:endParaRPr>
          </a:p>
        </p:txBody>
      </p:sp>
      <p:sp>
        <p:nvSpPr>
          <p:cNvPr id="58" name="PlaceHolder 3"/>
          <p:cNvSpPr>
            <a:spLocks noGrp="1"/>
          </p:cNvSpPr>
          <p:nvPr>
            <p:ph type="dt" idx="7"/>
          </p:nvPr>
        </p:nvSpPr>
        <p:spPr>
          <a:xfrm>
            <a:off x="525600" y="1364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defTabSz="914400">
              <a:lnSpc>
                <a:spcPct val="100000"/>
              </a:lnSpc>
              <a:buNone/>
            </a:pPr>
            <a:r>
              <a:rPr b="0" lang="en-US" sz="900" spc="111" strike="noStrike" u="none">
                <a:solidFill>
                  <a:schemeClr val="dk1">
                    <a:lumMod val="65000"/>
                    <a:lumOff val="35000"/>
                  </a:schemeClr>
                </a:solidFill>
                <a:uFillTx/>
                <a:latin typeface="Avenir Next LT Pro"/>
              </a:rPr>
              <a:t> </a:t>
            </a:r>
            <a:endParaRPr b="0" lang="en-US" sz="900" strike="noStrike" u="none">
              <a:solidFill>
                <a:srgbClr val="000000"/>
              </a:solidFill>
              <a:uFillTx/>
              <a:latin typeface="Times New Roman"/>
            </a:endParaRPr>
          </a:p>
        </p:txBody>
      </p:sp>
      <p:sp>
        <p:nvSpPr>
          <p:cNvPr id="59" name="PlaceHolder 4"/>
          <p:cNvSpPr>
            <a:spLocks noGrp="1"/>
          </p:cNvSpPr>
          <p:nvPr>
            <p:ph type="ftr" idx="8"/>
          </p:nvPr>
        </p:nvSpPr>
        <p:spPr>
          <a:xfrm>
            <a:off x="525600" y="6356520"/>
            <a:ext cx="34502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0" name="PlaceHolder 5"/>
          <p:cNvSpPr>
            <a:spLocks noGrp="1"/>
          </p:cNvSpPr>
          <p:nvPr>
            <p:ph type="sldNum" idx="9"/>
          </p:nvPr>
        </p:nvSpPr>
        <p:spPr>
          <a:xfrm>
            <a:off x="11655360" y="6356520"/>
            <a:ext cx="52956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algn="ctr" defTabSz="914400">
              <a:lnSpc>
                <a:spcPct val="100000"/>
              </a:lnSpc>
              <a:buNone/>
            </a:pPr>
            <a:fld id="{15CEB569-B4F3-469A-A117-ADD719609B9A}" type="slidenum">
              <a:rPr b="0" lang="en-US" sz="900" spc="111" strike="noStrike" u="none">
                <a:solidFill>
                  <a:schemeClr val="dk1">
                    <a:lumMod val="65000"/>
                    <a:lumOff val="35000"/>
                  </a:schemeClr>
                </a:solidFill>
                <a:uFillTx/>
                <a:latin typeface="Avenir Next LT Pro"/>
              </a:rPr>
              <a:t>1</a:t>
            </a:fld>
            <a:endParaRPr b="0" lang="en-US" sz="900" strike="noStrike" u="none">
              <a:solidFill>
                <a:srgbClr val="000000"/>
              </a:solidFill>
              <a:uFillTx/>
              <a:latin typeface="Times New Roman"/>
            </a:endParaRPr>
          </a:p>
        </p:txBody>
      </p:sp>
      <p:grpSp>
        <p:nvGrpSpPr>
          <p:cNvPr id="61" name="Graphic 78">
            <a:extLst>
              <a:ext uri="{C183D7F6-B498-43B3-948B-1728B52AA6E4}">
                <adec:decorative xmlns:adec="http://schemas.microsoft.com/office/drawing/2017/decorative" val="1"/>
              </a:ext>
            </a:extLst>
          </p:cNvPr>
          <p:cNvGrpSpPr/>
          <p:nvPr/>
        </p:nvGrpSpPr>
        <p:grpSpPr>
          <a:xfrm>
            <a:off x="7747200" y="786960"/>
            <a:ext cx="45360" cy="972000"/>
            <a:chOff x="7747200" y="786960"/>
            <a:chExt cx="45360" cy="972000"/>
          </a:xfrm>
        </p:grpSpPr>
        <p:sp>
          <p:nvSpPr>
            <p:cNvPr id="62" name="Graphic 78"/>
            <p:cNvSpPr/>
            <p:nvPr/>
          </p:nvSpPr>
          <p:spPr>
            <a:xfrm rot="5400000">
              <a:off x="7282080" y="127080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63" name="Graphic 78"/>
            <p:cNvGrpSpPr/>
            <p:nvPr/>
          </p:nvGrpSpPr>
          <p:grpSpPr>
            <a:xfrm>
              <a:off x="7747200" y="787320"/>
              <a:ext cx="45360" cy="971640"/>
              <a:chOff x="7747200" y="787320"/>
              <a:chExt cx="45360" cy="971640"/>
            </a:xfrm>
          </p:grpSpPr>
          <p:sp>
            <p:nvSpPr>
              <p:cNvPr id="64" name="Graphic 78"/>
              <p:cNvSpPr/>
              <p:nvPr/>
            </p:nvSpPr>
            <p:spPr>
              <a:xfrm rot="5400000">
                <a:off x="7744680" y="79632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65" name="Graphic 78"/>
              <p:cNvSpPr/>
              <p:nvPr/>
            </p:nvSpPr>
            <p:spPr>
              <a:xfrm rot="5400000">
                <a:off x="7749720" y="80388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66" name="Graphic 78"/>
              <p:cNvSpPr/>
              <p:nvPr/>
            </p:nvSpPr>
            <p:spPr>
              <a:xfrm rot="5400000">
                <a:off x="7789320" y="175284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67" name="Graphic 78"/>
              <p:cNvSpPr/>
              <p:nvPr/>
            </p:nvSpPr>
            <p:spPr>
              <a:xfrm rot="5400000">
                <a:off x="7283880" y="125028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e4e2"/>
        </a:solidFill>
      </p:bgPr>
    </p:bg>
    <p:spTree>
      <p:nvGrpSpPr>
        <p:cNvPr id="1" name=""/>
        <p:cNvGrpSpPr/>
        <p:nvPr/>
      </p:nvGrpSpPr>
      <p:grpSpPr>
        <a:xfrm>
          <a:off x="0" y="0"/>
          <a:ext cx="0" cy="0"/>
          <a:chOff x="0" y="0"/>
          <a:chExt cx="0" cy="0"/>
        </a:xfrm>
      </p:grpSpPr>
      <p:sp>
        <p:nvSpPr>
          <p:cNvPr id="68" name="Freeform: Shape 18"/>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69" name="Group 19"/>
          <p:cNvGrpSpPr/>
          <p:nvPr/>
        </p:nvGrpSpPr>
        <p:grpSpPr>
          <a:xfrm>
            <a:off x="10775880" y="5204160"/>
            <a:ext cx="885960" cy="802080"/>
            <a:chOff x="10775880" y="5204160"/>
            <a:chExt cx="885960" cy="802080"/>
          </a:xfrm>
        </p:grpSpPr>
        <p:sp>
          <p:nvSpPr>
            <p:cNvPr id="70" name="Freeform: Shape 20"/>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71" name="Freeform: Shape 21"/>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72" name="Freeform: Shape 22"/>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73" name="Graphic 12"/>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74" name="Graphic 15"/>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75" name="Graphic 15"/>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76" name="Freeform: Shape 26"/>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77" name="Freeform: Shape 7"/>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sp>
        <p:nvSpPr>
          <p:cNvPr id="78" name="PlaceHolder 1"/>
          <p:cNvSpPr>
            <a:spLocks noGrp="1"/>
          </p:cNvSpPr>
          <p:nvPr>
            <p:ph type="title"/>
          </p:nvPr>
        </p:nvSpPr>
        <p:spPr>
          <a:xfrm>
            <a:off x="525600" y="786960"/>
            <a:ext cx="10077120" cy="1325160"/>
          </a:xfrm>
          <a:prstGeom prst="rect">
            <a:avLst/>
          </a:prstGeom>
          <a:noFill/>
          <a:ln w="0">
            <a:noFill/>
          </a:ln>
        </p:spPr>
        <p:txBody>
          <a:bodyPr lIns="91440" rIns="91440" tIns="45720" bIns="45720" anchor="b">
            <a:noAutofit/>
          </a:bodyPr>
          <a:p>
            <a:pPr indent="0" defTabSz="914400">
              <a:lnSpc>
                <a:spcPct val="100000"/>
              </a:lnSpc>
              <a:buNone/>
            </a:pPr>
            <a:r>
              <a:rPr b="0" i="1" lang="en-US" sz="3600" strike="noStrike" u="none">
                <a:solidFill>
                  <a:schemeClr val="dk1"/>
                </a:solidFill>
                <a:uFillTx/>
                <a:latin typeface="Georgia Pro Semibold"/>
              </a:rPr>
              <a:t>Click to edit Master title style</a:t>
            </a:r>
            <a:endParaRPr b="0" lang="en-US" sz="3600" strike="noStrike" u="none">
              <a:solidFill>
                <a:schemeClr val="dk1"/>
              </a:solidFill>
              <a:uFillTx/>
              <a:latin typeface="Avenir Next LT Pro"/>
            </a:endParaRPr>
          </a:p>
        </p:txBody>
      </p:sp>
      <p:sp>
        <p:nvSpPr>
          <p:cNvPr id="79" name="PlaceHolder 2"/>
          <p:cNvSpPr>
            <a:spLocks noGrp="1"/>
          </p:cNvSpPr>
          <p:nvPr>
            <p:ph type="body"/>
          </p:nvPr>
        </p:nvSpPr>
        <p:spPr>
          <a:xfrm>
            <a:off x="525600" y="2521800"/>
            <a:ext cx="10077120" cy="354852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trike="noStrike" u="none">
                <a:solidFill>
                  <a:schemeClr val="dk1"/>
                </a:solidFill>
                <a:uFillTx/>
                <a:latin typeface="Avenir Next LT Pro"/>
              </a:rPr>
              <a:t>Click to edit Master text styles</a:t>
            </a:r>
            <a:endParaRPr b="0" lang="en-US" sz="2000" strike="noStrike" u="none">
              <a:solidFill>
                <a:schemeClr val="dk1"/>
              </a:solidFill>
              <a:uFillTx/>
              <a:latin typeface="Avenir Next LT Pro"/>
            </a:endParaRPr>
          </a:p>
          <a:p>
            <a:pPr lvl="1" indent="-228600" defTabSz="914400">
              <a:lnSpc>
                <a:spcPct val="110000"/>
              </a:lnSpc>
              <a:spcBef>
                <a:spcPts val="499"/>
              </a:spcBef>
              <a:buClr>
                <a:srgbClr val="000000"/>
              </a:buClr>
              <a:buFont typeface="Arial"/>
              <a:buChar char="•"/>
              <a:tabLst>
                <a:tab algn="l" pos="0"/>
              </a:tabLst>
            </a:pPr>
            <a:r>
              <a:rPr b="0" lang="en-US" sz="1800" strike="noStrike" u="none">
                <a:solidFill>
                  <a:schemeClr val="dk1"/>
                </a:solidFill>
                <a:uFillTx/>
                <a:latin typeface="Avenir Next LT Pro"/>
              </a:rPr>
              <a:t>Second level</a:t>
            </a:r>
            <a:endParaRPr b="0" lang="en-US" sz="1800" strike="noStrike" u="none">
              <a:solidFill>
                <a:schemeClr val="dk1"/>
              </a:solidFill>
              <a:uFillTx/>
              <a:latin typeface="Avenir Next LT Pro"/>
            </a:endParaRPr>
          </a:p>
          <a:p>
            <a:pPr marL="457200" indent="0" defTabSz="914400">
              <a:lnSpc>
                <a:spcPct val="110000"/>
              </a:lnSpc>
              <a:spcBef>
                <a:spcPts val="499"/>
              </a:spcBef>
              <a:buNone/>
              <a:tabLst>
                <a:tab algn="l" pos="0"/>
              </a:tabLst>
            </a:pPr>
            <a:r>
              <a:rPr b="0" lang="en-US" sz="1600" strike="noStrike" u="none">
                <a:solidFill>
                  <a:schemeClr val="dk1"/>
                </a:solidFill>
                <a:uFillTx/>
                <a:latin typeface="Avenir Next LT Pro"/>
              </a:rPr>
              <a:t>Third level</a:t>
            </a:r>
            <a:endParaRPr b="0" lang="en-US" sz="1600" strike="noStrike" u="none">
              <a:solidFill>
                <a:schemeClr val="dk1"/>
              </a:solidFill>
              <a:uFillTx/>
              <a:latin typeface="Avenir Next LT Pro"/>
            </a:endParaRPr>
          </a:p>
          <a:p>
            <a:pPr lvl="3" marL="685800" indent="-228600" defTabSz="914400">
              <a:lnSpc>
                <a:spcPct val="110000"/>
              </a:lnSpc>
              <a:spcBef>
                <a:spcPts val="499"/>
              </a:spcBef>
              <a:buClr>
                <a:srgbClr val="000000"/>
              </a:buClr>
              <a:buFont typeface="Arial"/>
              <a:buChar char="•"/>
              <a:tabLst>
                <a:tab algn="l" pos="0"/>
              </a:tabLst>
            </a:pPr>
            <a:r>
              <a:rPr b="0" lang="en-US" sz="1400" strike="noStrike" u="none">
                <a:solidFill>
                  <a:schemeClr val="dk1"/>
                </a:solidFill>
                <a:uFillTx/>
                <a:latin typeface="Avenir Next LT Pro"/>
              </a:rPr>
              <a:t>Fourth level</a:t>
            </a:r>
            <a:endParaRPr b="0" lang="en-US" sz="1400" strike="noStrike" u="none">
              <a:solidFill>
                <a:schemeClr val="dk1"/>
              </a:solidFill>
              <a:uFillTx/>
              <a:latin typeface="Avenir Next LT Pro"/>
            </a:endParaRPr>
          </a:p>
          <a:p>
            <a:pPr marL="914400" indent="0" defTabSz="914400">
              <a:lnSpc>
                <a:spcPct val="110000"/>
              </a:lnSpc>
              <a:spcBef>
                <a:spcPts val="499"/>
              </a:spcBef>
              <a:buNone/>
              <a:tabLst>
                <a:tab algn="l" pos="0"/>
              </a:tabLst>
            </a:pPr>
            <a:r>
              <a:rPr b="0" lang="en-US" sz="1400" strike="noStrike" u="none">
                <a:solidFill>
                  <a:schemeClr val="dk1"/>
                </a:solidFill>
                <a:uFillTx/>
                <a:latin typeface="Avenir Next LT Pro"/>
              </a:rPr>
              <a:t>Fifth level</a:t>
            </a:r>
            <a:endParaRPr b="0" lang="en-US" sz="1400" strike="noStrike" u="none">
              <a:solidFill>
                <a:schemeClr val="dk1"/>
              </a:solidFill>
              <a:uFillTx/>
              <a:latin typeface="Avenir Next LT Pro"/>
            </a:endParaRPr>
          </a:p>
        </p:txBody>
      </p:sp>
      <p:sp>
        <p:nvSpPr>
          <p:cNvPr id="80" name="PlaceHolder 3"/>
          <p:cNvSpPr>
            <a:spLocks noGrp="1"/>
          </p:cNvSpPr>
          <p:nvPr>
            <p:ph type="dt" idx="10"/>
          </p:nvPr>
        </p:nvSpPr>
        <p:spPr>
          <a:xfrm>
            <a:off x="530280" y="1364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defTabSz="914400">
              <a:lnSpc>
                <a:spcPct val="100000"/>
              </a:lnSpc>
              <a:buNone/>
            </a:pPr>
            <a:r>
              <a:rPr b="0" lang="en-US" sz="900" spc="111" strike="noStrike" u="none">
                <a:solidFill>
                  <a:schemeClr val="dk1">
                    <a:lumMod val="65000"/>
                    <a:lumOff val="35000"/>
                  </a:schemeClr>
                </a:solidFill>
                <a:uFillTx/>
                <a:latin typeface="Avenir Next LT Pro"/>
              </a:rPr>
              <a:t> </a:t>
            </a:r>
            <a:endParaRPr b="0" lang="en-US" sz="900" strike="noStrike" u="none">
              <a:solidFill>
                <a:srgbClr val="000000"/>
              </a:solidFill>
              <a:uFillTx/>
              <a:latin typeface="Times New Roman"/>
            </a:endParaRPr>
          </a:p>
        </p:txBody>
      </p:sp>
      <p:sp>
        <p:nvSpPr>
          <p:cNvPr id="81" name="PlaceHolder 4"/>
          <p:cNvSpPr>
            <a:spLocks noGrp="1"/>
          </p:cNvSpPr>
          <p:nvPr>
            <p:ph type="ftr" idx="11"/>
          </p:nvPr>
        </p:nvSpPr>
        <p:spPr>
          <a:xfrm>
            <a:off x="525600" y="6356520"/>
            <a:ext cx="34502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2" name="PlaceHolder 5"/>
          <p:cNvSpPr>
            <a:spLocks noGrp="1"/>
          </p:cNvSpPr>
          <p:nvPr>
            <p:ph type="sldNum" idx="12"/>
          </p:nvPr>
        </p:nvSpPr>
        <p:spPr>
          <a:xfrm>
            <a:off x="11655360" y="6356520"/>
            <a:ext cx="52956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algn="ctr" defTabSz="914400">
              <a:lnSpc>
                <a:spcPct val="100000"/>
              </a:lnSpc>
              <a:buNone/>
            </a:pPr>
            <a:fld id="{5F2CD8A6-E302-40E9-B22D-2F608785690B}" type="slidenum">
              <a:rPr b="0" lang="en-US" sz="900" spc="111" strike="noStrike" u="none">
                <a:solidFill>
                  <a:schemeClr val="dk1">
                    <a:lumMod val="65000"/>
                    <a:lumOff val="35000"/>
                  </a:schemeClr>
                </a:solidFill>
                <a:uFillTx/>
                <a:latin typeface="Avenir Next LT Pro"/>
              </a:rPr>
              <a:t>1</a:t>
            </a:fld>
            <a:endParaRPr b="0" lang="en-US" sz="900" strike="noStrike" u="none">
              <a:solidFill>
                <a:srgbClr val="000000"/>
              </a:solidFill>
              <a:uFillTx/>
              <a:latin typeface="Times New Roman"/>
            </a:endParaRPr>
          </a:p>
        </p:txBody>
      </p:sp>
      <p:grpSp>
        <p:nvGrpSpPr>
          <p:cNvPr id="83" name="Graphic 78">
            <a:extLst>
              <a:ext uri="{C183D7F6-B498-43B3-948B-1728B52AA6E4}">
                <adec:decorative xmlns:adec="http://schemas.microsoft.com/office/drawing/2017/decorative" val="1"/>
              </a:ext>
            </a:extLst>
          </p:cNvPr>
          <p:cNvGrpSpPr/>
          <p:nvPr/>
        </p:nvGrpSpPr>
        <p:grpSpPr>
          <a:xfrm>
            <a:off x="530280" y="2310480"/>
            <a:ext cx="971640" cy="45360"/>
            <a:chOff x="530280" y="2310480"/>
            <a:chExt cx="971640" cy="45360"/>
          </a:xfrm>
        </p:grpSpPr>
        <p:sp>
          <p:nvSpPr>
            <p:cNvPr id="84" name="Graphic 78"/>
            <p:cNvSpPr/>
            <p:nvPr/>
          </p:nvSpPr>
          <p:spPr>
            <a:xfrm>
              <a:off x="530280" y="233352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85" name="Graphic 78"/>
            <p:cNvGrpSpPr/>
            <p:nvPr/>
          </p:nvGrpSpPr>
          <p:grpSpPr>
            <a:xfrm>
              <a:off x="530280" y="2310480"/>
              <a:ext cx="971640" cy="45360"/>
              <a:chOff x="530280" y="2310480"/>
              <a:chExt cx="971640" cy="45360"/>
            </a:xfrm>
          </p:grpSpPr>
          <p:sp>
            <p:nvSpPr>
              <p:cNvPr id="86" name="Graphic 78"/>
              <p:cNvSpPr/>
              <p:nvPr/>
            </p:nvSpPr>
            <p:spPr>
              <a:xfrm>
                <a:off x="533880" y="235188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87" name="Graphic 78"/>
              <p:cNvSpPr/>
              <p:nvPr/>
            </p:nvSpPr>
            <p:spPr>
              <a:xfrm>
                <a:off x="546840" y="235296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88" name="Graphic 78"/>
              <p:cNvSpPr/>
              <p:nvPr/>
            </p:nvSpPr>
            <p:spPr>
              <a:xfrm>
                <a:off x="1494720" y="231156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89" name="Graphic 78"/>
              <p:cNvSpPr/>
              <p:nvPr/>
            </p:nvSpPr>
            <p:spPr>
              <a:xfrm>
                <a:off x="530280" y="231048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Tree>
  </p:cSld>
  <p:clrMap bg1="lt1" tx1="dk1" bg2="lt2" tx2="dk2" accent1="accent1" accent2="accent2" accent3="accent3" accent4="accent4" accent5="accent5" accent6="accent6" hlink="hlink" folHlink="folHlink"/>
  <p:sldLayoutIdLst>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e4e2"/>
        </a:solidFill>
      </p:bgPr>
    </p:bg>
    <p:spTree>
      <p:nvGrpSpPr>
        <p:cNvPr id="1" name=""/>
        <p:cNvGrpSpPr/>
        <p:nvPr/>
      </p:nvGrpSpPr>
      <p:grpSpPr>
        <a:xfrm>
          <a:off x="0" y="0"/>
          <a:ext cx="0" cy="0"/>
          <a:chOff x="0" y="0"/>
          <a:chExt cx="0" cy="0"/>
        </a:xfrm>
      </p:grpSpPr>
      <p:sp>
        <p:nvSpPr>
          <p:cNvPr id="100" name="Freeform: Shape 18"/>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101" name="Group 19"/>
          <p:cNvGrpSpPr/>
          <p:nvPr/>
        </p:nvGrpSpPr>
        <p:grpSpPr>
          <a:xfrm>
            <a:off x="10775880" y="5204160"/>
            <a:ext cx="885960" cy="802080"/>
            <a:chOff x="10775880" y="5204160"/>
            <a:chExt cx="885960" cy="802080"/>
          </a:xfrm>
        </p:grpSpPr>
        <p:sp>
          <p:nvSpPr>
            <p:cNvPr id="102" name="Freeform: Shape 20"/>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03" name="Freeform: Shape 21"/>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04" name="Freeform: Shape 22"/>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05" name="Graphic 12"/>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106" name="Graphic 15"/>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107" name="Graphic 15"/>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108" name="Freeform: Shape 26"/>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109" name="Freeform: Shape 7"/>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sp>
        <p:nvSpPr>
          <p:cNvPr id="110" name="PlaceHolder 1"/>
          <p:cNvSpPr>
            <a:spLocks noGrp="1"/>
          </p:cNvSpPr>
          <p:nvPr>
            <p:ph type="title"/>
          </p:nvPr>
        </p:nvSpPr>
        <p:spPr>
          <a:xfrm>
            <a:off x="530280" y="786960"/>
            <a:ext cx="10072440" cy="2313360"/>
          </a:xfrm>
          <a:prstGeom prst="rect">
            <a:avLst/>
          </a:prstGeom>
          <a:noFill/>
          <a:ln w="0">
            <a:noFill/>
          </a:ln>
        </p:spPr>
        <p:txBody>
          <a:bodyPr lIns="91440" rIns="91440" tIns="45720" bIns="45720" anchor="b">
            <a:normAutofit/>
          </a:bodyPr>
          <a:p>
            <a:pPr indent="0" defTabSz="914400">
              <a:lnSpc>
                <a:spcPct val="100000"/>
              </a:lnSpc>
              <a:buNone/>
            </a:pPr>
            <a:r>
              <a:rPr b="0" i="1" lang="en-US" sz="4400" strike="noStrike" u="none">
                <a:solidFill>
                  <a:schemeClr val="dk1"/>
                </a:solidFill>
                <a:uFillTx/>
                <a:latin typeface="Georgia Pro Semibold"/>
              </a:rPr>
              <a:t>Click to edit Master title style</a:t>
            </a:r>
            <a:endParaRPr b="0" lang="en-US" sz="4400" strike="noStrike" u="none">
              <a:solidFill>
                <a:schemeClr val="dk1"/>
              </a:solidFill>
              <a:uFillTx/>
              <a:latin typeface="Avenir Next LT Pro"/>
            </a:endParaRPr>
          </a:p>
        </p:txBody>
      </p:sp>
      <p:sp>
        <p:nvSpPr>
          <p:cNvPr id="111" name="PlaceHolder 2"/>
          <p:cNvSpPr>
            <a:spLocks noGrp="1"/>
          </p:cNvSpPr>
          <p:nvPr>
            <p:ph type="body"/>
          </p:nvPr>
        </p:nvSpPr>
        <p:spPr>
          <a:xfrm>
            <a:off x="530280" y="3510000"/>
            <a:ext cx="10072440" cy="25794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000" strike="noStrike" u="none">
                <a:solidFill>
                  <a:schemeClr val="dk1"/>
                </a:solidFill>
                <a:uFillTx/>
                <a:latin typeface="Avenir Next LT Pro"/>
              </a:rPr>
              <a:t>Click to edit Master text styles</a:t>
            </a:r>
            <a:endParaRPr b="0" lang="en-US" sz="2000" strike="noStrike" u="none">
              <a:solidFill>
                <a:schemeClr val="dk1"/>
              </a:solidFill>
              <a:uFillTx/>
              <a:latin typeface="Avenir Next LT Pro"/>
            </a:endParaRPr>
          </a:p>
        </p:txBody>
      </p:sp>
      <p:sp>
        <p:nvSpPr>
          <p:cNvPr id="112" name="PlaceHolder 3"/>
          <p:cNvSpPr>
            <a:spLocks noGrp="1"/>
          </p:cNvSpPr>
          <p:nvPr>
            <p:ph type="dt" idx="13"/>
          </p:nvPr>
        </p:nvSpPr>
        <p:spPr>
          <a:xfrm>
            <a:off x="525600" y="1364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defTabSz="914400">
              <a:lnSpc>
                <a:spcPct val="100000"/>
              </a:lnSpc>
              <a:buNone/>
            </a:pPr>
            <a:r>
              <a:rPr b="0" lang="en-US" sz="900" spc="111" strike="noStrike" u="none">
                <a:solidFill>
                  <a:schemeClr val="dk1">
                    <a:lumMod val="65000"/>
                    <a:lumOff val="35000"/>
                  </a:schemeClr>
                </a:solidFill>
                <a:uFillTx/>
                <a:latin typeface="Avenir Next LT Pro"/>
              </a:rPr>
              <a:t>&lt;date/time&gt;</a:t>
            </a:r>
            <a:endParaRPr b="0" lang="en-US" sz="900" strike="noStrike" u="none">
              <a:solidFill>
                <a:srgbClr val="000000"/>
              </a:solidFill>
              <a:uFillTx/>
              <a:latin typeface="Times New Roman"/>
            </a:endParaRPr>
          </a:p>
        </p:txBody>
      </p:sp>
      <p:sp>
        <p:nvSpPr>
          <p:cNvPr id="113" name="PlaceHolder 4"/>
          <p:cNvSpPr>
            <a:spLocks noGrp="1"/>
          </p:cNvSpPr>
          <p:nvPr>
            <p:ph type="ftr" idx="14"/>
          </p:nvPr>
        </p:nvSpPr>
        <p:spPr>
          <a:xfrm>
            <a:off x="525600" y="6356520"/>
            <a:ext cx="34502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14" name="PlaceHolder 5"/>
          <p:cNvSpPr>
            <a:spLocks noGrp="1"/>
          </p:cNvSpPr>
          <p:nvPr>
            <p:ph type="sldNum" idx="15"/>
          </p:nvPr>
        </p:nvSpPr>
        <p:spPr>
          <a:xfrm>
            <a:off x="11655360" y="6356520"/>
            <a:ext cx="52956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algn="ctr" defTabSz="914400">
              <a:lnSpc>
                <a:spcPct val="100000"/>
              </a:lnSpc>
              <a:buNone/>
            </a:pPr>
            <a:fld id="{78E49170-6D5B-4EFB-9AB9-EFD0489190CF}" type="slidenum">
              <a:rPr b="0" lang="en-US" sz="900" spc="111" strike="noStrike" u="none">
                <a:solidFill>
                  <a:schemeClr val="dk1">
                    <a:lumMod val="65000"/>
                    <a:lumOff val="35000"/>
                  </a:schemeClr>
                </a:solidFill>
                <a:uFillTx/>
                <a:latin typeface="Avenir Next LT Pro"/>
              </a:rPr>
              <a:t>&lt;number&gt;</a:t>
            </a:fld>
            <a:endParaRPr b="0" lang="en-US" sz="900" strike="noStrike" u="none">
              <a:solidFill>
                <a:srgbClr val="000000"/>
              </a:solidFill>
              <a:uFillTx/>
              <a:latin typeface="Times New Roman"/>
            </a:endParaRPr>
          </a:p>
        </p:txBody>
      </p:sp>
      <p:grpSp>
        <p:nvGrpSpPr>
          <p:cNvPr id="115" name="Graphic 78">
            <a:extLst>
              <a:ext uri="{C183D7F6-B498-43B3-948B-1728B52AA6E4}">
                <adec:decorative xmlns:adec="http://schemas.microsoft.com/office/drawing/2017/decorative" val="1"/>
              </a:ext>
            </a:extLst>
          </p:cNvPr>
          <p:cNvGrpSpPr/>
          <p:nvPr/>
        </p:nvGrpSpPr>
        <p:grpSpPr>
          <a:xfrm>
            <a:off x="530280" y="3267720"/>
            <a:ext cx="971640" cy="45360"/>
            <a:chOff x="530280" y="3267720"/>
            <a:chExt cx="971640" cy="45360"/>
          </a:xfrm>
        </p:grpSpPr>
        <p:sp>
          <p:nvSpPr>
            <p:cNvPr id="116" name="Graphic 78"/>
            <p:cNvSpPr/>
            <p:nvPr/>
          </p:nvSpPr>
          <p:spPr>
            <a:xfrm>
              <a:off x="530280" y="329040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117" name="Graphic 78"/>
            <p:cNvGrpSpPr/>
            <p:nvPr/>
          </p:nvGrpSpPr>
          <p:grpSpPr>
            <a:xfrm>
              <a:off x="530280" y="3267720"/>
              <a:ext cx="971640" cy="45360"/>
              <a:chOff x="530280" y="3267720"/>
              <a:chExt cx="971640" cy="45360"/>
            </a:xfrm>
          </p:grpSpPr>
          <p:sp>
            <p:nvSpPr>
              <p:cNvPr id="118" name="Graphic 78"/>
              <p:cNvSpPr/>
              <p:nvPr/>
            </p:nvSpPr>
            <p:spPr>
              <a:xfrm>
                <a:off x="533880" y="330912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119" name="Graphic 78"/>
              <p:cNvSpPr/>
              <p:nvPr/>
            </p:nvSpPr>
            <p:spPr>
              <a:xfrm>
                <a:off x="546840" y="331020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120" name="Graphic 78"/>
              <p:cNvSpPr/>
              <p:nvPr/>
            </p:nvSpPr>
            <p:spPr>
              <a:xfrm>
                <a:off x="1494720" y="326880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121" name="Graphic 78"/>
              <p:cNvSpPr/>
              <p:nvPr/>
            </p:nvSpPr>
            <p:spPr>
              <a:xfrm>
                <a:off x="530280" y="326772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e4e2"/>
        </a:solidFill>
      </p:bgPr>
    </p:bg>
    <p:spTree>
      <p:nvGrpSpPr>
        <p:cNvPr id="1" name=""/>
        <p:cNvGrpSpPr/>
        <p:nvPr/>
      </p:nvGrpSpPr>
      <p:grpSpPr>
        <a:xfrm>
          <a:off x="0" y="0"/>
          <a:ext cx="0" cy="0"/>
          <a:chOff x="0" y="0"/>
          <a:chExt cx="0" cy="0"/>
        </a:xfrm>
      </p:grpSpPr>
      <p:sp>
        <p:nvSpPr>
          <p:cNvPr id="122" name="Freeform: Shape 18"/>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123" name="Group 19"/>
          <p:cNvGrpSpPr/>
          <p:nvPr/>
        </p:nvGrpSpPr>
        <p:grpSpPr>
          <a:xfrm>
            <a:off x="10775880" y="5204160"/>
            <a:ext cx="885960" cy="802080"/>
            <a:chOff x="10775880" y="5204160"/>
            <a:chExt cx="885960" cy="802080"/>
          </a:xfrm>
        </p:grpSpPr>
        <p:sp>
          <p:nvSpPr>
            <p:cNvPr id="124" name="Freeform: Shape 20"/>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25" name="Freeform: Shape 21"/>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26" name="Freeform: Shape 22"/>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27" name="Graphic 12"/>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128" name="Graphic 15"/>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129" name="Graphic 15"/>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130" name="Freeform: Shape 26"/>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131" name="Freeform: Shape 7"/>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sp>
        <p:nvSpPr>
          <p:cNvPr id="132" name="PlaceHolder 1"/>
          <p:cNvSpPr>
            <a:spLocks noGrp="1"/>
          </p:cNvSpPr>
          <p:nvPr>
            <p:ph type="title"/>
          </p:nvPr>
        </p:nvSpPr>
        <p:spPr>
          <a:xfrm>
            <a:off x="525600" y="786960"/>
            <a:ext cx="10077120" cy="1325160"/>
          </a:xfrm>
          <a:prstGeom prst="rect">
            <a:avLst/>
          </a:prstGeom>
          <a:noFill/>
          <a:ln w="0">
            <a:noFill/>
          </a:ln>
        </p:spPr>
        <p:txBody>
          <a:bodyPr lIns="91440" rIns="91440" tIns="45720" bIns="45720" anchor="b">
            <a:noAutofit/>
          </a:bodyPr>
          <a:p>
            <a:pPr indent="0" defTabSz="914400">
              <a:lnSpc>
                <a:spcPct val="100000"/>
              </a:lnSpc>
              <a:buNone/>
            </a:pPr>
            <a:r>
              <a:rPr b="0" i="1" lang="en-US" sz="3600" strike="noStrike" u="none">
                <a:solidFill>
                  <a:schemeClr val="dk1"/>
                </a:solidFill>
                <a:uFillTx/>
                <a:latin typeface="Georgia Pro Semibold"/>
              </a:rPr>
              <a:t>Click to edit Master title style</a:t>
            </a:r>
            <a:endParaRPr b="0" lang="en-US" sz="3600" strike="noStrike" u="none">
              <a:solidFill>
                <a:schemeClr val="dk1"/>
              </a:solidFill>
              <a:uFillTx/>
              <a:latin typeface="Avenir Next LT Pro"/>
            </a:endParaRPr>
          </a:p>
        </p:txBody>
      </p:sp>
      <p:sp>
        <p:nvSpPr>
          <p:cNvPr id="133" name="PlaceHolder 2"/>
          <p:cNvSpPr>
            <a:spLocks noGrp="1"/>
          </p:cNvSpPr>
          <p:nvPr>
            <p:ph type="body"/>
          </p:nvPr>
        </p:nvSpPr>
        <p:spPr>
          <a:xfrm>
            <a:off x="525600" y="2521800"/>
            <a:ext cx="4644720" cy="365472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trike="noStrike" u="none">
                <a:solidFill>
                  <a:schemeClr val="dk1"/>
                </a:solidFill>
                <a:uFillTx/>
                <a:latin typeface="Avenir Next LT Pro"/>
              </a:rPr>
              <a:t>Click to edit Master text styles</a:t>
            </a:r>
            <a:endParaRPr b="0" lang="en-US" sz="2000" strike="noStrike" u="none">
              <a:solidFill>
                <a:schemeClr val="dk1"/>
              </a:solidFill>
              <a:uFillTx/>
              <a:latin typeface="Avenir Next LT Pro"/>
            </a:endParaRPr>
          </a:p>
          <a:p>
            <a:pPr lvl="1" indent="-228600" defTabSz="914400">
              <a:lnSpc>
                <a:spcPct val="110000"/>
              </a:lnSpc>
              <a:spcBef>
                <a:spcPts val="499"/>
              </a:spcBef>
              <a:buClr>
                <a:srgbClr val="000000"/>
              </a:buClr>
              <a:buFont typeface="Arial"/>
              <a:buChar char="•"/>
              <a:tabLst>
                <a:tab algn="l" pos="0"/>
              </a:tabLst>
            </a:pPr>
            <a:r>
              <a:rPr b="0" lang="en-US" sz="1800" strike="noStrike" u="none">
                <a:solidFill>
                  <a:schemeClr val="dk1"/>
                </a:solidFill>
                <a:uFillTx/>
                <a:latin typeface="Avenir Next LT Pro"/>
              </a:rPr>
              <a:t>Second level</a:t>
            </a:r>
            <a:endParaRPr b="0" lang="en-US" sz="1800" strike="noStrike" u="none">
              <a:solidFill>
                <a:schemeClr val="dk1"/>
              </a:solidFill>
              <a:uFillTx/>
              <a:latin typeface="Avenir Next LT Pro"/>
            </a:endParaRPr>
          </a:p>
          <a:p>
            <a:pPr marL="457200" indent="0" defTabSz="914400">
              <a:lnSpc>
                <a:spcPct val="110000"/>
              </a:lnSpc>
              <a:spcBef>
                <a:spcPts val="499"/>
              </a:spcBef>
              <a:buNone/>
              <a:tabLst>
                <a:tab algn="l" pos="0"/>
              </a:tabLst>
            </a:pPr>
            <a:r>
              <a:rPr b="0" lang="en-US" sz="1600" strike="noStrike" u="none">
                <a:solidFill>
                  <a:schemeClr val="dk1"/>
                </a:solidFill>
                <a:uFillTx/>
                <a:latin typeface="Avenir Next LT Pro"/>
              </a:rPr>
              <a:t>Third level</a:t>
            </a:r>
            <a:endParaRPr b="0" lang="en-US" sz="1600" strike="noStrike" u="none">
              <a:solidFill>
                <a:schemeClr val="dk1"/>
              </a:solidFill>
              <a:uFillTx/>
              <a:latin typeface="Avenir Next LT Pro"/>
            </a:endParaRPr>
          </a:p>
          <a:p>
            <a:pPr lvl="3" marL="685800" indent="-228600" defTabSz="914400">
              <a:lnSpc>
                <a:spcPct val="110000"/>
              </a:lnSpc>
              <a:spcBef>
                <a:spcPts val="499"/>
              </a:spcBef>
              <a:buClr>
                <a:srgbClr val="000000"/>
              </a:buClr>
              <a:buFont typeface="Arial"/>
              <a:buChar char="•"/>
              <a:tabLst>
                <a:tab algn="l" pos="0"/>
              </a:tabLst>
            </a:pPr>
            <a:r>
              <a:rPr b="0" lang="en-US" sz="1400" strike="noStrike" u="none">
                <a:solidFill>
                  <a:schemeClr val="dk1"/>
                </a:solidFill>
                <a:uFillTx/>
                <a:latin typeface="Avenir Next LT Pro"/>
              </a:rPr>
              <a:t>Fourth level</a:t>
            </a:r>
            <a:endParaRPr b="0" lang="en-US" sz="1400" strike="noStrike" u="none">
              <a:solidFill>
                <a:schemeClr val="dk1"/>
              </a:solidFill>
              <a:uFillTx/>
              <a:latin typeface="Avenir Next LT Pro"/>
            </a:endParaRPr>
          </a:p>
          <a:p>
            <a:pPr marL="914400" indent="0" defTabSz="914400">
              <a:lnSpc>
                <a:spcPct val="110000"/>
              </a:lnSpc>
              <a:spcBef>
                <a:spcPts val="499"/>
              </a:spcBef>
              <a:buNone/>
              <a:tabLst>
                <a:tab algn="l" pos="0"/>
              </a:tabLst>
            </a:pPr>
            <a:r>
              <a:rPr b="0" lang="en-US" sz="1400" strike="noStrike" u="none">
                <a:solidFill>
                  <a:schemeClr val="dk1"/>
                </a:solidFill>
                <a:uFillTx/>
                <a:latin typeface="Avenir Next LT Pro"/>
              </a:rPr>
              <a:t>Fifth level</a:t>
            </a:r>
            <a:endParaRPr b="0" lang="en-US" sz="1400" strike="noStrike" u="none">
              <a:solidFill>
                <a:schemeClr val="dk1"/>
              </a:solidFill>
              <a:uFillTx/>
              <a:latin typeface="Avenir Next LT Pro"/>
            </a:endParaRPr>
          </a:p>
        </p:txBody>
      </p:sp>
      <p:sp>
        <p:nvSpPr>
          <p:cNvPr id="134" name="PlaceHolder 3"/>
          <p:cNvSpPr>
            <a:spLocks noGrp="1"/>
          </p:cNvSpPr>
          <p:nvPr>
            <p:ph type="body"/>
          </p:nvPr>
        </p:nvSpPr>
        <p:spPr>
          <a:xfrm>
            <a:off x="5992200" y="2521800"/>
            <a:ext cx="4610880" cy="365472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trike="noStrike" u="none">
                <a:solidFill>
                  <a:schemeClr val="dk1"/>
                </a:solidFill>
                <a:uFillTx/>
                <a:latin typeface="Avenir Next LT Pro"/>
              </a:rPr>
              <a:t>Click to edit Master text styles</a:t>
            </a:r>
            <a:endParaRPr b="0" lang="en-US" sz="2000" strike="noStrike" u="none">
              <a:solidFill>
                <a:schemeClr val="dk1"/>
              </a:solidFill>
              <a:uFillTx/>
              <a:latin typeface="Avenir Next LT Pro"/>
            </a:endParaRPr>
          </a:p>
          <a:p>
            <a:pPr lvl="1" indent="-228600" defTabSz="914400">
              <a:lnSpc>
                <a:spcPct val="110000"/>
              </a:lnSpc>
              <a:spcBef>
                <a:spcPts val="499"/>
              </a:spcBef>
              <a:buClr>
                <a:srgbClr val="000000"/>
              </a:buClr>
              <a:buFont typeface="Arial"/>
              <a:buChar char="•"/>
              <a:tabLst>
                <a:tab algn="l" pos="0"/>
              </a:tabLst>
            </a:pPr>
            <a:r>
              <a:rPr b="0" lang="en-US" sz="1800" strike="noStrike" u="none">
                <a:solidFill>
                  <a:schemeClr val="dk1"/>
                </a:solidFill>
                <a:uFillTx/>
                <a:latin typeface="Avenir Next LT Pro"/>
              </a:rPr>
              <a:t>Second level</a:t>
            </a:r>
            <a:endParaRPr b="0" lang="en-US" sz="1800" strike="noStrike" u="none">
              <a:solidFill>
                <a:schemeClr val="dk1"/>
              </a:solidFill>
              <a:uFillTx/>
              <a:latin typeface="Avenir Next LT Pro"/>
            </a:endParaRPr>
          </a:p>
          <a:p>
            <a:pPr marL="457200" indent="0" defTabSz="914400">
              <a:lnSpc>
                <a:spcPct val="110000"/>
              </a:lnSpc>
              <a:spcBef>
                <a:spcPts val="499"/>
              </a:spcBef>
              <a:buNone/>
              <a:tabLst>
                <a:tab algn="l" pos="0"/>
              </a:tabLst>
            </a:pPr>
            <a:r>
              <a:rPr b="0" lang="en-US" sz="1600" strike="noStrike" u="none">
                <a:solidFill>
                  <a:schemeClr val="dk1"/>
                </a:solidFill>
                <a:uFillTx/>
                <a:latin typeface="Avenir Next LT Pro"/>
              </a:rPr>
              <a:t>Third level</a:t>
            </a:r>
            <a:endParaRPr b="0" lang="en-US" sz="1600" strike="noStrike" u="none">
              <a:solidFill>
                <a:schemeClr val="dk1"/>
              </a:solidFill>
              <a:uFillTx/>
              <a:latin typeface="Avenir Next LT Pro"/>
            </a:endParaRPr>
          </a:p>
          <a:p>
            <a:pPr lvl="3" marL="685800" indent="-228600" defTabSz="914400">
              <a:lnSpc>
                <a:spcPct val="110000"/>
              </a:lnSpc>
              <a:spcBef>
                <a:spcPts val="499"/>
              </a:spcBef>
              <a:buClr>
                <a:srgbClr val="000000"/>
              </a:buClr>
              <a:buFont typeface="Arial"/>
              <a:buChar char="•"/>
              <a:tabLst>
                <a:tab algn="l" pos="0"/>
              </a:tabLst>
            </a:pPr>
            <a:r>
              <a:rPr b="0" lang="en-US" sz="1400" strike="noStrike" u="none">
                <a:solidFill>
                  <a:schemeClr val="dk1"/>
                </a:solidFill>
                <a:uFillTx/>
                <a:latin typeface="Avenir Next LT Pro"/>
              </a:rPr>
              <a:t>Fourth level</a:t>
            </a:r>
            <a:endParaRPr b="0" lang="en-US" sz="1400" strike="noStrike" u="none">
              <a:solidFill>
                <a:schemeClr val="dk1"/>
              </a:solidFill>
              <a:uFillTx/>
              <a:latin typeface="Avenir Next LT Pro"/>
            </a:endParaRPr>
          </a:p>
          <a:p>
            <a:pPr marL="914400" indent="0" defTabSz="914400">
              <a:lnSpc>
                <a:spcPct val="110000"/>
              </a:lnSpc>
              <a:spcBef>
                <a:spcPts val="499"/>
              </a:spcBef>
              <a:buNone/>
              <a:tabLst>
                <a:tab algn="l" pos="0"/>
              </a:tabLst>
            </a:pPr>
            <a:r>
              <a:rPr b="0" lang="en-US" sz="1400" strike="noStrike" u="none">
                <a:solidFill>
                  <a:schemeClr val="dk1"/>
                </a:solidFill>
                <a:uFillTx/>
                <a:latin typeface="Avenir Next LT Pro"/>
              </a:rPr>
              <a:t>Fifth level</a:t>
            </a:r>
            <a:endParaRPr b="0" lang="en-US" sz="1400" strike="noStrike" u="none">
              <a:solidFill>
                <a:schemeClr val="dk1"/>
              </a:solidFill>
              <a:uFillTx/>
              <a:latin typeface="Avenir Next LT Pro"/>
            </a:endParaRPr>
          </a:p>
        </p:txBody>
      </p:sp>
      <p:sp>
        <p:nvSpPr>
          <p:cNvPr id="135" name="PlaceHolder 4"/>
          <p:cNvSpPr>
            <a:spLocks noGrp="1"/>
          </p:cNvSpPr>
          <p:nvPr>
            <p:ph type="dt" idx="16"/>
          </p:nvPr>
        </p:nvSpPr>
        <p:spPr>
          <a:xfrm>
            <a:off x="525600" y="1364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defTabSz="914400">
              <a:lnSpc>
                <a:spcPct val="100000"/>
              </a:lnSpc>
              <a:buNone/>
            </a:pPr>
            <a:r>
              <a:rPr b="0" lang="en-US" sz="900" spc="111" strike="noStrike" u="none">
                <a:solidFill>
                  <a:schemeClr val="dk1">
                    <a:lumMod val="65000"/>
                    <a:lumOff val="35000"/>
                  </a:schemeClr>
                </a:solidFill>
                <a:uFillTx/>
                <a:latin typeface="Avenir Next LT Pro"/>
              </a:rPr>
              <a:t> </a:t>
            </a:r>
            <a:endParaRPr b="0" lang="en-US" sz="900" strike="noStrike" u="none">
              <a:solidFill>
                <a:srgbClr val="000000"/>
              </a:solidFill>
              <a:uFillTx/>
              <a:latin typeface="Times New Roman"/>
            </a:endParaRPr>
          </a:p>
        </p:txBody>
      </p:sp>
      <p:sp>
        <p:nvSpPr>
          <p:cNvPr id="136" name="PlaceHolder 5"/>
          <p:cNvSpPr>
            <a:spLocks noGrp="1"/>
          </p:cNvSpPr>
          <p:nvPr>
            <p:ph type="ftr" idx="17"/>
          </p:nvPr>
        </p:nvSpPr>
        <p:spPr>
          <a:xfrm>
            <a:off x="525600" y="6356520"/>
            <a:ext cx="34502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37" name="PlaceHolder 6"/>
          <p:cNvSpPr>
            <a:spLocks noGrp="1"/>
          </p:cNvSpPr>
          <p:nvPr>
            <p:ph type="sldNum" idx="18"/>
          </p:nvPr>
        </p:nvSpPr>
        <p:spPr>
          <a:xfrm>
            <a:off x="11655360" y="6356520"/>
            <a:ext cx="52956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algn="ctr" defTabSz="914400">
              <a:lnSpc>
                <a:spcPct val="100000"/>
              </a:lnSpc>
              <a:buNone/>
            </a:pPr>
            <a:fld id="{83A26CD7-AE83-49C8-8845-581E2542C387}" type="slidenum">
              <a:rPr b="0" lang="en-US" sz="900" spc="111" strike="noStrike" u="none">
                <a:solidFill>
                  <a:schemeClr val="dk1">
                    <a:lumMod val="65000"/>
                    <a:lumOff val="35000"/>
                  </a:schemeClr>
                </a:solidFill>
                <a:uFillTx/>
                <a:latin typeface="Avenir Next LT Pro"/>
              </a:rPr>
              <a:t>1</a:t>
            </a:fld>
            <a:endParaRPr b="0" lang="en-US" sz="900" strike="noStrike" u="none">
              <a:solidFill>
                <a:srgbClr val="000000"/>
              </a:solidFill>
              <a:uFillTx/>
              <a:latin typeface="Times New Roman"/>
            </a:endParaRPr>
          </a:p>
        </p:txBody>
      </p:sp>
      <p:grpSp>
        <p:nvGrpSpPr>
          <p:cNvPr id="138" name="Graphic 78">
            <a:extLst>
              <a:ext uri="{C183D7F6-B498-43B3-948B-1728B52AA6E4}">
                <adec:decorative xmlns:adec="http://schemas.microsoft.com/office/drawing/2017/decorative" val="1"/>
              </a:ext>
            </a:extLst>
          </p:cNvPr>
          <p:cNvGrpSpPr/>
          <p:nvPr/>
        </p:nvGrpSpPr>
        <p:grpSpPr>
          <a:xfrm>
            <a:off x="530280" y="2319480"/>
            <a:ext cx="971640" cy="45360"/>
            <a:chOff x="530280" y="2319480"/>
            <a:chExt cx="971640" cy="45360"/>
          </a:xfrm>
        </p:grpSpPr>
        <p:sp>
          <p:nvSpPr>
            <p:cNvPr id="139" name="Graphic 78"/>
            <p:cNvSpPr/>
            <p:nvPr/>
          </p:nvSpPr>
          <p:spPr>
            <a:xfrm>
              <a:off x="530280" y="234252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140" name="Graphic 78"/>
            <p:cNvGrpSpPr/>
            <p:nvPr/>
          </p:nvGrpSpPr>
          <p:grpSpPr>
            <a:xfrm>
              <a:off x="530280" y="2319480"/>
              <a:ext cx="971640" cy="45360"/>
              <a:chOff x="530280" y="2319480"/>
              <a:chExt cx="971640" cy="45360"/>
            </a:xfrm>
          </p:grpSpPr>
          <p:sp>
            <p:nvSpPr>
              <p:cNvPr id="141" name="Graphic 78"/>
              <p:cNvSpPr/>
              <p:nvPr/>
            </p:nvSpPr>
            <p:spPr>
              <a:xfrm>
                <a:off x="533880" y="236088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142" name="Graphic 78"/>
              <p:cNvSpPr/>
              <p:nvPr/>
            </p:nvSpPr>
            <p:spPr>
              <a:xfrm>
                <a:off x="546840" y="236196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143" name="Graphic 78"/>
              <p:cNvSpPr/>
              <p:nvPr/>
            </p:nvSpPr>
            <p:spPr>
              <a:xfrm>
                <a:off x="1494720" y="232092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144" name="Graphic 78"/>
              <p:cNvSpPr/>
              <p:nvPr/>
            </p:nvSpPr>
            <p:spPr>
              <a:xfrm>
                <a:off x="530280" y="231948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e4e2"/>
        </a:solidFill>
      </p:bgPr>
    </p:bg>
    <p:spTree>
      <p:nvGrpSpPr>
        <p:cNvPr id="1" name=""/>
        <p:cNvGrpSpPr/>
        <p:nvPr/>
      </p:nvGrpSpPr>
      <p:grpSpPr>
        <a:xfrm>
          <a:off x="0" y="0"/>
          <a:ext cx="0" cy="0"/>
          <a:chOff x="0" y="0"/>
          <a:chExt cx="0" cy="0"/>
        </a:xfrm>
      </p:grpSpPr>
      <p:sp>
        <p:nvSpPr>
          <p:cNvPr id="148" name="Freeform: Shape 18"/>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149" name="Group 19"/>
          <p:cNvGrpSpPr/>
          <p:nvPr/>
        </p:nvGrpSpPr>
        <p:grpSpPr>
          <a:xfrm>
            <a:off x="10775880" y="5204160"/>
            <a:ext cx="885960" cy="802080"/>
            <a:chOff x="10775880" y="5204160"/>
            <a:chExt cx="885960" cy="802080"/>
          </a:xfrm>
        </p:grpSpPr>
        <p:sp>
          <p:nvSpPr>
            <p:cNvPr id="150" name="Freeform: Shape 20"/>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51" name="Freeform: Shape 21"/>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52" name="Freeform: Shape 22"/>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53" name="Graphic 12"/>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154" name="Graphic 15"/>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155" name="Graphic 15"/>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156" name="Freeform: Shape 26"/>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157" name="Freeform: Shape 7"/>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sp>
        <p:nvSpPr>
          <p:cNvPr id="158" name="PlaceHolder 1"/>
          <p:cNvSpPr>
            <a:spLocks noGrp="1"/>
          </p:cNvSpPr>
          <p:nvPr>
            <p:ph type="title"/>
          </p:nvPr>
        </p:nvSpPr>
        <p:spPr>
          <a:xfrm>
            <a:off x="530280" y="786960"/>
            <a:ext cx="10072440" cy="1325160"/>
          </a:xfrm>
          <a:prstGeom prst="rect">
            <a:avLst/>
          </a:prstGeom>
          <a:noFill/>
          <a:ln w="0">
            <a:noFill/>
          </a:ln>
        </p:spPr>
        <p:txBody>
          <a:bodyPr lIns="91440" rIns="91440" tIns="45720" bIns="45720" anchor="b">
            <a:noAutofit/>
          </a:bodyPr>
          <a:p>
            <a:pPr indent="0" defTabSz="914400">
              <a:lnSpc>
                <a:spcPct val="100000"/>
              </a:lnSpc>
              <a:buNone/>
            </a:pPr>
            <a:r>
              <a:rPr b="0" i="1" lang="en-US" sz="3600" strike="noStrike" u="none">
                <a:solidFill>
                  <a:schemeClr val="dk1"/>
                </a:solidFill>
                <a:uFillTx/>
                <a:latin typeface="Georgia Pro Semibold"/>
              </a:rPr>
              <a:t>Click to edit Master title style</a:t>
            </a:r>
            <a:endParaRPr b="0" lang="en-US" sz="3600" strike="noStrike" u="none">
              <a:solidFill>
                <a:schemeClr val="dk1"/>
              </a:solidFill>
              <a:uFillTx/>
              <a:latin typeface="Avenir Next LT Pro"/>
            </a:endParaRPr>
          </a:p>
        </p:txBody>
      </p:sp>
      <p:sp>
        <p:nvSpPr>
          <p:cNvPr id="159" name="PlaceHolder 2"/>
          <p:cNvSpPr>
            <a:spLocks noGrp="1"/>
          </p:cNvSpPr>
          <p:nvPr>
            <p:ph type="body"/>
          </p:nvPr>
        </p:nvSpPr>
        <p:spPr>
          <a:xfrm>
            <a:off x="530280" y="2521800"/>
            <a:ext cx="4844880" cy="78012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000" strike="noStrike" u="none">
                <a:solidFill>
                  <a:schemeClr val="dk1"/>
                </a:solidFill>
                <a:uFillTx/>
                <a:latin typeface="Avenir Next LT Pro"/>
              </a:rPr>
              <a:t>Click to edit Master text styles</a:t>
            </a:r>
            <a:endParaRPr b="0" lang="en-US" sz="2000" strike="noStrike" u="none">
              <a:solidFill>
                <a:schemeClr val="dk1"/>
              </a:solidFill>
              <a:uFillTx/>
              <a:latin typeface="Avenir Next LT Pro"/>
            </a:endParaRPr>
          </a:p>
        </p:txBody>
      </p:sp>
      <p:sp>
        <p:nvSpPr>
          <p:cNvPr id="160" name="PlaceHolder 3"/>
          <p:cNvSpPr>
            <a:spLocks noGrp="1"/>
          </p:cNvSpPr>
          <p:nvPr>
            <p:ph type="body"/>
          </p:nvPr>
        </p:nvSpPr>
        <p:spPr>
          <a:xfrm>
            <a:off x="530280" y="3366360"/>
            <a:ext cx="4844880" cy="264456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1800" strike="noStrike" u="none">
                <a:solidFill>
                  <a:schemeClr val="dk1"/>
                </a:solidFill>
                <a:uFillTx/>
                <a:latin typeface="Avenir Next LT Pro"/>
              </a:rPr>
              <a:t>Click to edit Master text styles</a:t>
            </a:r>
            <a:endParaRPr b="0" lang="en-US" sz="1800" strike="noStrike" u="none">
              <a:solidFill>
                <a:schemeClr val="dk1"/>
              </a:solidFill>
              <a:uFillTx/>
              <a:latin typeface="Avenir Next LT Pro"/>
            </a:endParaRPr>
          </a:p>
          <a:p>
            <a:pPr lvl="1" indent="-228600" defTabSz="914400">
              <a:lnSpc>
                <a:spcPct val="110000"/>
              </a:lnSpc>
              <a:spcBef>
                <a:spcPts val="499"/>
              </a:spcBef>
              <a:buClr>
                <a:srgbClr val="000000"/>
              </a:buClr>
              <a:buFont typeface="Arial"/>
              <a:buChar char="•"/>
              <a:tabLst>
                <a:tab algn="l" pos="0"/>
              </a:tabLst>
            </a:pPr>
            <a:r>
              <a:rPr b="0" lang="en-US" sz="1600" strike="noStrike" u="none">
                <a:solidFill>
                  <a:schemeClr val="dk1"/>
                </a:solidFill>
                <a:uFillTx/>
                <a:latin typeface="Avenir Next LT Pro"/>
              </a:rPr>
              <a:t>Second level</a:t>
            </a:r>
            <a:endParaRPr b="0" lang="en-US" sz="1600" strike="noStrike" u="none">
              <a:solidFill>
                <a:schemeClr val="dk1"/>
              </a:solidFill>
              <a:uFillTx/>
              <a:latin typeface="Avenir Next LT Pro"/>
            </a:endParaRPr>
          </a:p>
          <a:p>
            <a:pPr marL="457200" indent="0" defTabSz="914400">
              <a:lnSpc>
                <a:spcPct val="110000"/>
              </a:lnSpc>
              <a:spcBef>
                <a:spcPts val="499"/>
              </a:spcBef>
              <a:buNone/>
              <a:tabLst>
                <a:tab algn="l" pos="0"/>
              </a:tabLst>
            </a:pPr>
            <a:r>
              <a:rPr b="0" lang="en-US" sz="1400" strike="noStrike" u="none">
                <a:solidFill>
                  <a:schemeClr val="dk1"/>
                </a:solidFill>
                <a:uFillTx/>
                <a:latin typeface="Avenir Next LT Pro"/>
              </a:rPr>
              <a:t>Third level</a:t>
            </a:r>
            <a:endParaRPr b="0" lang="en-US" sz="1400" strike="noStrike" u="none">
              <a:solidFill>
                <a:schemeClr val="dk1"/>
              </a:solidFill>
              <a:uFillTx/>
              <a:latin typeface="Avenir Next LT Pro"/>
            </a:endParaRPr>
          </a:p>
          <a:p>
            <a:pPr lvl="3" marL="685800" indent="-228600" defTabSz="914400">
              <a:lnSpc>
                <a:spcPct val="110000"/>
              </a:lnSpc>
              <a:spcBef>
                <a:spcPts val="499"/>
              </a:spcBef>
              <a:buClr>
                <a:srgbClr val="000000"/>
              </a:buClr>
              <a:buFont typeface="Arial"/>
              <a:buChar char="•"/>
              <a:tabLst>
                <a:tab algn="l" pos="0"/>
              </a:tabLst>
            </a:pPr>
            <a:r>
              <a:rPr b="0" lang="en-US" sz="1200" strike="noStrike" u="none">
                <a:solidFill>
                  <a:schemeClr val="dk1"/>
                </a:solidFill>
                <a:uFillTx/>
                <a:latin typeface="Avenir Next LT Pro"/>
              </a:rPr>
              <a:t>Fourth level</a:t>
            </a:r>
            <a:endParaRPr b="0" lang="en-US" sz="1200" strike="noStrike" u="none">
              <a:solidFill>
                <a:schemeClr val="dk1"/>
              </a:solidFill>
              <a:uFillTx/>
              <a:latin typeface="Avenir Next LT Pro"/>
            </a:endParaRPr>
          </a:p>
          <a:p>
            <a:pPr marL="914400" indent="0" defTabSz="914400">
              <a:lnSpc>
                <a:spcPct val="110000"/>
              </a:lnSpc>
              <a:spcBef>
                <a:spcPts val="499"/>
              </a:spcBef>
              <a:buNone/>
              <a:tabLst>
                <a:tab algn="l" pos="0"/>
              </a:tabLst>
            </a:pPr>
            <a:r>
              <a:rPr b="0" lang="en-US" sz="1200" strike="noStrike" u="none">
                <a:solidFill>
                  <a:schemeClr val="dk1"/>
                </a:solidFill>
                <a:uFillTx/>
                <a:latin typeface="Avenir Next LT Pro"/>
              </a:rPr>
              <a:t>Fifth level</a:t>
            </a:r>
            <a:endParaRPr b="0" lang="en-US" sz="1200" strike="noStrike" u="none">
              <a:solidFill>
                <a:schemeClr val="dk1"/>
              </a:solidFill>
              <a:uFillTx/>
              <a:latin typeface="Avenir Next LT Pro"/>
            </a:endParaRPr>
          </a:p>
        </p:txBody>
      </p:sp>
      <p:sp>
        <p:nvSpPr>
          <p:cNvPr id="161" name="PlaceHolder 4"/>
          <p:cNvSpPr>
            <a:spLocks noGrp="1"/>
          </p:cNvSpPr>
          <p:nvPr>
            <p:ph type="body"/>
          </p:nvPr>
        </p:nvSpPr>
        <p:spPr>
          <a:xfrm>
            <a:off x="5734080" y="2521800"/>
            <a:ext cx="4869000" cy="78012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000" strike="noStrike" u="none">
                <a:solidFill>
                  <a:schemeClr val="dk1"/>
                </a:solidFill>
                <a:uFillTx/>
                <a:latin typeface="Avenir Next LT Pro"/>
              </a:rPr>
              <a:t>Click to edit Master text styles</a:t>
            </a:r>
            <a:endParaRPr b="0" lang="en-US" sz="2000" strike="noStrike" u="none">
              <a:solidFill>
                <a:schemeClr val="dk1"/>
              </a:solidFill>
              <a:uFillTx/>
              <a:latin typeface="Avenir Next LT Pro"/>
            </a:endParaRPr>
          </a:p>
        </p:txBody>
      </p:sp>
      <p:sp>
        <p:nvSpPr>
          <p:cNvPr id="162" name="PlaceHolder 5"/>
          <p:cNvSpPr>
            <a:spLocks noGrp="1"/>
          </p:cNvSpPr>
          <p:nvPr>
            <p:ph type="body"/>
          </p:nvPr>
        </p:nvSpPr>
        <p:spPr>
          <a:xfrm>
            <a:off x="5734080" y="3366360"/>
            <a:ext cx="4869000" cy="264456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1800" strike="noStrike" u="none">
                <a:solidFill>
                  <a:schemeClr val="dk1"/>
                </a:solidFill>
                <a:uFillTx/>
                <a:latin typeface="Avenir Next LT Pro"/>
              </a:rPr>
              <a:t>Click to edit Master text styles</a:t>
            </a:r>
            <a:endParaRPr b="0" lang="en-US" sz="1800" strike="noStrike" u="none">
              <a:solidFill>
                <a:schemeClr val="dk1"/>
              </a:solidFill>
              <a:uFillTx/>
              <a:latin typeface="Avenir Next LT Pro"/>
            </a:endParaRPr>
          </a:p>
          <a:p>
            <a:pPr lvl="1" indent="-228600" defTabSz="914400">
              <a:lnSpc>
                <a:spcPct val="110000"/>
              </a:lnSpc>
              <a:spcBef>
                <a:spcPts val="499"/>
              </a:spcBef>
              <a:buClr>
                <a:srgbClr val="000000"/>
              </a:buClr>
              <a:buFont typeface="Arial"/>
              <a:buChar char="•"/>
              <a:tabLst>
                <a:tab algn="l" pos="0"/>
              </a:tabLst>
            </a:pPr>
            <a:r>
              <a:rPr b="0" lang="en-US" sz="1600" strike="noStrike" u="none">
                <a:solidFill>
                  <a:schemeClr val="dk1"/>
                </a:solidFill>
                <a:uFillTx/>
                <a:latin typeface="Avenir Next LT Pro"/>
              </a:rPr>
              <a:t>Second level</a:t>
            </a:r>
            <a:endParaRPr b="0" lang="en-US" sz="1600" strike="noStrike" u="none">
              <a:solidFill>
                <a:schemeClr val="dk1"/>
              </a:solidFill>
              <a:uFillTx/>
              <a:latin typeface="Avenir Next LT Pro"/>
            </a:endParaRPr>
          </a:p>
          <a:p>
            <a:pPr marL="457200" indent="0" defTabSz="914400">
              <a:lnSpc>
                <a:spcPct val="110000"/>
              </a:lnSpc>
              <a:spcBef>
                <a:spcPts val="499"/>
              </a:spcBef>
              <a:buNone/>
              <a:tabLst>
                <a:tab algn="l" pos="0"/>
              </a:tabLst>
            </a:pPr>
            <a:r>
              <a:rPr b="0" lang="en-US" sz="1400" strike="noStrike" u="none">
                <a:solidFill>
                  <a:schemeClr val="dk1"/>
                </a:solidFill>
                <a:uFillTx/>
                <a:latin typeface="Avenir Next LT Pro"/>
              </a:rPr>
              <a:t>Third level</a:t>
            </a:r>
            <a:endParaRPr b="0" lang="en-US" sz="1400" strike="noStrike" u="none">
              <a:solidFill>
                <a:schemeClr val="dk1"/>
              </a:solidFill>
              <a:uFillTx/>
              <a:latin typeface="Avenir Next LT Pro"/>
            </a:endParaRPr>
          </a:p>
          <a:p>
            <a:pPr lvl="3" marL="685800" indent="-228600" defTabSz="914400">
              <a:lnSpc>
                <a:spcPct val="110000"/>
              </a:lnSpc>
              <a:spcBef>
                <a:spcPts val="499"/>
              </a:spcBef>
              <a:buClr>
                <a:srgbClr val="000000"/>
              </a:buClr>
              <a:buFont typeface="Arial"/>
              <a:buChar char="•"/>
              <a:tabLst>
                <a:tab algn="l" pos="0"/>
              </a:tabLst>
            </a:pPr>
            <a:r>
              <a:rPr b="0" lang="en-US" sz="1200" strike="noStrike" u="none">
                <a:solidFill>
                  <a:schemeClr val="dk1"/>
                </a:solidFill>
                <a:uFillTx/>
                <a:latin typeface="Avenir Next LT Pro"/>
              </a:rPr>
              <a:t>Fourth level</a:t>
            </a:r>
            <a:endParaRPr b="0" lang="en-US" sz="1200" strike="noStrike" u="none">
              <a:solidFill>
                <a:schemeClr val="dk1"/>
              </a:solidFill>
              <a:uFillTx/>
              <a:latin typeface="Avenir Next LT Pro"/>
            </a:endParaRPr>
          </a:p>
          <a:p>
            <a:pPr marL="914400" indent="0" defTabSz="914400">
              <a:lnSpc>
                <a:spcPct val="110000"/>
              </a:lnSpc>
              <a:spcBef>
                <a:spcPts val="499"/>
              </a:spcBef>
              <a:buNone/>
              <a:tabLst>
                <a:tab algn="l" pos="0"/>
              </a:tabLst>
            </a:pPr>
            <a:r>
              <a:rPr b="0" lang="en-US" sz="1200" strike="noStrike" u="none">
                <a:solidFill>
                  <a:schemeClr val="dk1"/>
                </a:solidFill>
                <a:uFillTx/>
                <a:latin typeface="Avenir Next LT Pro"/>
              </a:rPr>
              <a:t>Fifth level</a:t>
            </a:r>
            <a:endParaRPr b="0" lang="en-US" sz="1200" strike="noStrike" u="none">
              <a:solidFill>
                <a:schemeClr val="dk1"/>
              </a:solidFill>
              <a:uFillTx/>
              <a:latin typeface="Avenir Next LT Pro"/>
            </a:endParaRPr>
          </a:p>
        </p:txBody>
      </p:sp>
      <p:sp>
        <p:nvSpPr>
          <p:cNvPr id="163" name="PlaceHolder 6"/>
          <p:cNvSpPr>
            <a:spLocks noGrp="1"/>
          </p:cNvSpPr>
          <p:nvPr>
            <p:ph type="dt" idx="19"/>
          </p:nvPr>
        </p:nvSpPr>
        <p:spPr>
          <a:xfrm>
            <a:off x="525600" y="1364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defTabSz="914400">
              <a:lnSpc>
                <a:spcPct val="100000"/>
              </a:lnSpc>
              <a:buNone/>
            </a:pPr>
            <a:r>
              <a:rPr b="0" lang="en-US" sz="900" spc="111" strike="noStrike" u="none">
                <a:solidFill>
                  <a:schemeClr val="dk1">
                    <a:lumMod val="65000"/>
                    <a:lumOff val="35000"/>
                  </a:schemeClr>
                </a:solidFill>
                <a:uFillTx/>
                <a:latin typeface="Avenir Next LT Pro"/>
              </a:rPr>
              <a:t>&lt;date/time&gt;</a:t>
            </a:r>
            <a:endParaRPr b="0" lang="en-US" sz="900" strike="noStrike" u="none">
              <a:solidFill>
                <a:srgbClr val="000000"/>
              </a:solidFill>
              <a:uFillTx/>
              <a:latin typeface="Times New Roman"/>
            </a:endParaRPr>
          </a:p>
        </p:txBody>
      </p:sp>
      <p:sp>
        <p:nvSpPr>
          <p:cNvPr id="164" name="PlaceHolder 7"/>
          <p:cNvSpPr>
            <a:spLocks noGrp="1"/>
          </p:cNvSpPr>
          <p:nvPr>
            <p:ph type="ftr" idx="20"/>
          </p:nvPr>
        </p:nvSpPr>
        <p:spPr>
          <a:xfrm>
            <a:off x="525600" y="6356520"/>
            <a:ext cx="34502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65" name="PlaceHolder 8"/>
          <p:cNvSpPr>
            <a:spLocks noGrp="1"/>
          </p:cNvSpPr>
          <p:nvPr>
            <p:ph type="sldNum" idx="21"/>
          </p:nvPr>
        </p:nvSpPr>
        <p:spPr>
          <a:xfrm>
            <a:off x="11655360" y="6356520"/>
            <a:ext cx="52956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algn="ctr" defTabSz="914400">
              <a:lnSpc>
                <a:spcPct val="100000"/>
              </a:lnSpc>
              <a:buNone/>
            </a:pPr>
            <a:fld id="{8FA83DB5-A4D0-415B-8865-66D438E2F657}" type="slidenum">
              <a:rPr b="0" lang="en-US" sz="900" spc="111" strike="noStrike" u="none">
                <a:solidFill>
                  <a:schemeClr val="dk1">
                    <a:lumMod val="65000"/>
                    <a:lumOff val="35000"/>
                  </a:schemeClr>
                </a:solidFill>
                <a:uFillTx/>
                <a:latin typeface="Avenir Next LT Pro"/>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e4e2"/>
        </a:solidFill>
      </p:bgPr>
    </p:bg>
    <p:spTree>
      <p:nvGrpSpPr>
        <p:cNvPr id="1" name=""/>
        <p:cNvGrpSpPr/>
        <p:nvPr/>
      </p:nvGrpSpPr>
      <p:grpSpPr>
        <a:xfrm>
          <a:off x="0" y="0"/>
          <a:ext cx="0" cy="0"/>
          <a:chOff x="0" y="0"/>
          <a:chExt cx="0" cy="0"/>
        </a:xfrm>
      </p:grpSpPr>
      <p:sp>
        <p:nvSpPr>
          <p:cNvPr id="166" name="Freeform: Shape 18"/>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167" name="Group 19"/>
          <p:cNvGrpSpPr/>
          <p:nvPr/>
        </p:nvGrpSpPr>
        <p:grpSpPr>
          <a:xfrm>
            <a:off x="10775880" y="5204160"/>
            <a:ext cx="885960" cy="802080"/>
            <a:chOff x="10775880" y="5204160"/>
            <a:chExt cx="885960" cy="802080"/>
          </a:xfrm>
        </p:grpSpPr>
        <p:sp>
          <p:nvSpPr>
            <p:cNvPr id="168" name="Freeform: Shape 20"/>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69" name="Freeform: Shape 21"/>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70" name="Freeform: Shape 22"/>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71" name="Graphic 12"/>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172" name="Graphic 15"/>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173" name="Graphic 15"/>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174" name="Freeform: Shape 26"/>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175" name="Freeform: Shape 7"/>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sp>
        <p:nvSpPr>
          <p:cNvPr id="176" name="PlaceHolder 1"/>
          <p:cNvSpPr>
            <a:spLocks noGrp="1"/>
          </p:cNvSpPr>
          <p:nvPr>
            <p:ph type="title"/>
          </p:nvPr>
        </p:nvSpPr>
        <p:spPr>
          <a:xfrm>
            <a:off x="525600" y="786960"/>
            <a:ext cx="10077120" cy="1325160"/>
          </a:xfrm>
          <a:prstGeom prst="rect">
            <a:avLst/>
          </a:prstGeom>
          <a:noFill/>
          <a:ln w="0">
            <a:noFill/>
          </a:ln>
        </p:spPr>
        <p:txBody>
          <a:bodyPr lIns="91440" rIns="91440" tIns="45720" bIns="45720" anchor="b">
            <a:noAutofit/>
          </a:bodyPr>
          <a:p>
            <a:pPr indent="0" defTabSz="914400">
              <a:lnSpc>
                <a:spcPct val="100000"/>
              </a:lnSpc>
              <a:buNone/>
            </a:pPr>
            <a:r>
              <a:rPr b="0" i="1" lang="en-US" sz="3600" strike="noStrike" u="none">
                <a:solidFill>
                  <a:schemeClr val="dk1"/>
                </a:solidFill>
                <a:uFillTx/>
                <a:latin typeface="Georgia Pro Semibold"/>
              </a:rPr>
              <a:t>Click to edit Master title style</a:t>
            </a:r>
            <a:endParaRPr b="0" lang="en-US" sz="3600" strike="noStrike" u="none">
              <a:solidFill>
                <a:schemeClr val="dk1"/>
              </a:solidFill>
              <a:uFillTx/>
              <a:latin typeface="Avenir Next LT Pro"/>
            </a:endParaRPr>
          </a:p>
        </p:txBody>
      </p:sp>
      <p:sp>
        <p:nvSpPr>
          <p:cNvPr id="177" name="PlaceHolder 2"/>
          <p:cNvSpPr>
            <a:spLocks noGrp="1"/>
          </p:cNvSpPr>
          <p:nvPr>
            <p:ph type="dt" idx="22"/>
          </p:nvPr>
        </p:nvSpPr>
        <p:spPr>
          <a:xfrm>
            <a:off x="525600" y="1364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defTabSz="914400">
              <a:lnSpc>
                <a:spcPct val="100000"/>
              </a:lnSpc>
              <a:buNone/>
            </a:pPr>
            <a:r>
              <a:rPr b="0" lang="en-US" sz="900" spc="111" strike="noStrike" u="none">
                <a:solidFill>
                  <a:schemeClr val="dk1">
                    <a:lumMod val="65000"/>
                    <a:lumOff val="35000"/>
                  </a:schemeClr>
                </a:solidFill>
                <a:uFillTx/>
                <a:latin typeface="Avenir Next LT Pro"/>
              </a:rPr>
              <a:t> </a:t>
            </a:r>
            <a:endParaRPr b="0" lang="en-US" sz="900" strike="noStrike" u="none">
              <a:solidFill>
                <a:srgbClr val="000000"/>
              </a:solidFill>
              <a:uFillTx/>
              <a:latin typeface="Times New Roman"/>
            </a:endParaRPr>
          </a:p>
        </p:txBody>
      </p:sp>
      <p:sp>
        <p:nvSpPr>
          <p:cNvPr id="178" name="PlaceHolder 3"/>
          <p:cNvSpPr>
            <a:spLocks noGrp="1"/>
          </p:cNvSpPr>
          <p:nvPr>
            <p:ph type="ftr" idx="23"/>
          </p:nvPr>
        </p:nvSpPr>
        <p:spPr>
          <a:xfrm>
            <a:off x="525600" y="6356520"/>
            <a:ext cx="34502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79" name="PlaceHolder 4"/>
          <p:cNvSpPr>
            <a:spLocks noGrp="1"/>
          </p:cNvSpPr>
          <p:nvPr>
            <p:ph type="sldNum" idx="24"/>
          </p:nvPr>
        </p:nvSpPr>
        <p:spPr>
          <a:xfrm>
            <a:off x="11655360" y="6356520"/>
            <a:ext cx="52956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algn="ctr" defTabSz="914400">
              <a:lnSpc>
                <a:spcPct val="100000"/>
              </a:lnSpc>
              <a:buNone/>
            </a:pPr>
            <a:fld id="{EE89B9E5-9985-4EAB-ACB8-AC36B5FCC47E}" type="slidenum">
              <a:rPr b="0" lang="en-US" sz="900" spc="111" strike="noStrike" u="none">
                <a:solidFill>
                  <a:schemeClr val="dk1">
                    <a:lumMod val="65000"/>
                    <a:lumOff val="35000"/>
                  </a:schemeClr>
                </a:solidFill>
                <a:uFillTx/>
                <a:latin typeface="Avenir Next LT Pro"/>
              </a:rPr>
              <a:t>1</a:t>
            </a:fld>
            <a:endParaRPr b="0" lang="en-US" sz="900" strike="noStrike" u="none">
              <a:solidFill>
                <a:srgbClr val="000000"/>
              </a:solidFill>
              <a:uFillTx/>
              <a:latin typeface="Times New Roman"/>
            </a:endParaRPr>
          </a:p>
        </p:txBody>
      </p:sp>
      <p:grpSp>
        <p:nvGrpSpPr>
          <p:cNvPr id="180" name="Graphic 78">
            <a:extLst>
              <a:ext uri="{C183D7F6-B498-43B3-948B-1728B52AA6E4}">
                <adec:decorative xmlns:adec="http://schemas.microsoft.com/office/drawing/2017/decorative" val="1"/>
              </a:ext>
            </a:extLst>
          </p:cNvPr>
          <p:cNvGrpSpPr/>
          <p:nvPr/>
        </p:nvGrpSpPr>
        <p:grpSpPr>
          <a:xfrm>
            <a:off x="530280" y="2352240"/>
            <a:ext cx="971640" cy="45360"/>
            <a:chOff x="530280" y="2352240"/>
            <a:chExt cx="971640" cy="45360"/>
          </a:xfrm>
        </p:grpSpPr>
        <p:sp>
          <p:nvSpPr>
            <p:cNvPr id="181" name="Graphic 78"/>
            <p:cNvSpPr/>
            <p:nvPr/>
          </p:nvSpPr>
          <p:spPr>
            <a:xfrm>
              <a:off x="530280" y="237528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182" name="Graphic 78"/>
            <p:cNvGrpSpPr/>
            <p:nvPr/>
          </p:nvGrpSpPr>
          <p:grpSpPr>
            <a:xfrm>
              <a:off x="530280" y="2352240"/>
              <a:ext cx="971640" cy="45360"/>
              <a:chOff x="530280" y="2352240"/>
              <a:chExt cx="971640" cy="45360"/>
            </a:xfrm>
          </p:grpSpPr>
          <p:sp>
            <p:nvSpPr>
              <p:cNvPr id="183" name="Graphic 78"/>
              <p:cNvSpPr/>
              <p:nvPr/>
            </p:nvSpPr>
            <p:spPr>
              <a:xfrm>
                <a:off x="533880" y="239364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184" name="Graphic 78"/>
              <p:cNvSpPr/>
              <p:nvPr/>
            </p:nvSpPr>
            <p:spPr>
              <a:xfrm>
                <a:off x="546840" y="239472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185" name="Graphic 78"/>
              <p:cNvSpPr/>
              <p:nvPr/>
            </p:nvSpPr>
            <p:spPr>
              <a:xfrm>
                <a:off x="1494720" y="235332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186" name="Graphic 78"/>
              <p:cNvSpPr/>
              <p:nvPr/>
            </p:nvSpPr>
            <p:spPr>
              <a:xfrm>
                <a:off x="530280" y="235224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e4e2"/>
        </a:solidFill>
      </p:bgPr>
    </p:bg>
    <p:spTree>
      <p:nvGrpSpPr>
        <p:cNvPr id="1" name=""/>
        <p:cNvGrpSpPr/>
        <p:nvPr/>
      </p:nvGrpSpPr>
      <p:grpSpPr>
        <a:xfrm>
          <a:off x="0" y="0"/>
          <a:ext cx="0" cy="0"/>
          <a:chOff x="0" y="0"/>
          <a:chExt cx="0" cy="0"/>
        </a:xfrm>
      </p:grpSpPr>
      <p:sp>
        <p:nvSpPr>
          <p:cNvPr id="188" name="Freeform: Shape 18"/>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189" name="Group 19"/>
          <p:cNvGrpSpPr/>
          <p:nvPr/>
        </p:nvGrpSpPr>
        <p:grpSpPr>
          <a:xfrm>
            <a:off x="10775880" y="5204160"/>
            <a:ext cx="885960" cy="802080"/>
            <a:chOff x="10775880" y="5204160"/>
            <a:chExt cx="885960" cy="802080"/>
          </a:xfrm>
        </p:grpSpPr>
        <p:sp>
          <p:nvSpPr>
            <p:cNvPr id="190" name="Freeform: Shape 20"/>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91" name="Freeform: Shape 21"/>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92" name="Freeform: Shape 22"/>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193" name="Graphic 12"/>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194" name="Graphic 15"/>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195" name="Graphic 15"/>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196" name="Freeform: Shape 26"/>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197" name="Freeform: Shape 7"/>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sp>
        <p:nvSpPr>
          <p:cNvPr id="198" name="PlaceHolder 1"/>
          <p:cNvSpPr>
            <a:spLocks noGrp="1"/>
          </p:cNvSpPr>
          <p:nvPr>
            <p:ph type="dt" idx="25"/>
          </p:nvPr>
        </p:nvSpPr>
        <p:spPr>
          <a:xfrm>
            <a:off x="525600" y="1364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defTabSz="914400">
              <a:lnSpc>
                <a:spcPct val="100000"/>
              </a:lnSpc>
              <a:buNone/>
            </a:pPr>
            <a:r>
              <a:rPr b="0" lang="en-US" sz="900" spc="111" strike="noStrike" u="none">
                <a:solidFill>
                  <a:schemeClr val="dk1">
                    <a:lumMod val="65000"/>
                    <a:lumOff val="35000"/>
                  </a:schemeClr>
                </a:solidFill>
                <a:uFillTx/>
                <a:latin typeface="Avenir Next LT Pro"/>
              </a:rPr>
              <a:t> </a:t>
            </a:r>
            <a:endParaRPr b="0" lang="en-US" sz="900" strike="noStrike" u="none">
              <a:solidFill>
                <a:srgbClr val="000000"/>
              </a:solidFill>
              <a:uFillTx/>
              <a:latin typeface="Times New Roman"/>
            </a:endParaRPr>
          </a:p>
        </p:txBody>
      </p:sp>
      <p:sp>
        <p:nvSpPr>
          <p:cNvPr id="199" name="PlaceHolder 2"/>
          <p:cNvSpPr>
            <a:spLocks noGrp="1"/>
          </p:cNvSpPr>
          <p:nvPr>
            <p:ph type="ftr" idx="26"/>
          </p:nvPr>
        </p:nvSpPr>
        <p:spPr>
          <a:xfrm>
            <a:off x="525600" y="6356520"/>
            <a:ext cx="34502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00" name="PlaceHolder 3"/>
          <p:cNvSpPr>
            <a:spLocks noGrp="1"/>
          </p:cNvSpPr>
          <p:nvPr>
            <p:ph type="sldNum" idx="27"/>
          </p:nvPr>
        </p:nvSpPr>
        <p:spPr>
          <a:xfrm>
            <a:off x="11655360" y="6356520"/>
            <a:ext cx="52956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900" spc="111" strike="noStrike" u="none">
                <a:solidFill>
                  <a:schemeClr val="dk1">
                    <a:lumMod val="65000"/>
                    <a:lumOff val="35000"/>
                  </a:schemeClr>
                </a:solidFill>
                <a:uFillTx/>
                <a:latin typeface="Avenir Next LT Pro"/>
              </a:defRPr>
            </a:lvl1pPr>
          </a:lstStyle>
          <a:p>
            <a:pPr indent="0" algn="ctr" defTabSz="914400">
              <a:lnSpc>
                <a:spcPct val="100000"/>
              </a:lnSpc>
              <a:buNone/>
            </a:pPr>
            <a:fld id="{CF3BD74C-F818-432D-BADC-5533FC361A51}" type="slidenum">
              <a:rPr b="0" lang="en-US" sz="900" spc="111" strike="noStrike" u="none">
                <a:solidFill>
                  <a:schemeClr val="dk1">
                    <a:lumMod val="65000"/>
                    <a:lumOff val="35000"/>
                  </a:schemeClr>
                </a:solidFill>
                <a:uFillTx/>
                <a:latin typeface="Avenir Next LT Pro"/>
              </a:rPr>
              <a:t>1</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
</Relationships>
</file>

<file path=ppt/slides/_rels/slide5.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247" name="Rectangle 8">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trike="noStrike" u="none">
              <a:solidFill>
                <a:schemeClr val="lt1"/>
              </a:solidFill>
              <a:uFillTx/>
              <a:latin typeface="Avenir Next LT Pro"/>
            </a:endParaRPr>
          </a:p>
        </p:txBody>
      </p:sp>
      <p:sp>
        <p:nvSpPr>
          <p:cNvPr id="248" name="PlaceHolder 1"/>
          <p:cNvSpPr>
            <a:spLocks noGrp="1"/>
          </p:cNvSpPr>
          <p:nvPr>
            <p:ph type="title"/>
          </p:nvPr>
        </p:nvSpPr>
        <p:spPr>
          <a:xfrm>
            <a:off x="530280" y="885600"/>
            <a:ext cx="4114440" cy="2214720"/>
          </a:xfrm>
          <a:prstGeom prst="rect">
            <a:avLst/>
          </a:prstGeom>
          <a:noFill/>
          <a:ln w="0">
            <a:noFill/>
          </a:ln>
        </p:spPr>
        <p:txBody>
          <a:bodyPr lIns="91440" rIns="91440" tIns="45720" bIns="45720" anchor="b">
            <a:normAutofit/>
          </a:bodyPr>
          <a:p>
            <a:pPr indent="0" defTabSz="914400">
              <a:lnSpc>
                <a:spcPct val="100000"/>
              </a:lnSpc>
              <a:buNone/>
            </a:pPr>
            <a:r>
              <a:rPr b="0" i="1" lang="en-US" sz="4000" strike="noStrike" u="none">
                <a:solidFill>
                  <a:schemeClr val="dk1"/>
                </a:solidFill>
                <a:uFillTx/>
                <a:latin typeface="Georgia Pro Semibold"/>
              </a:rPr>
              <a:t>Loan Status Prediction Models</a:t>
            </a:r>
            <a:endParaRPr b="0" lang="en-US" sz="4000" strike="noStrike" u="none">
              <a:solidFill>
                <a:schemeClr val="dk1"/>
              </a:solidFill>
              <a:uFillTx/>
              <a:latin typeface="Avenir Next LT Pro"/>
            </a:endParaRPr>
          </a:p>
        </p:txBody>
      </p:sp>
      <p:sp>
        <p:nvSpPr>
          <p:cNvPr id="249" name="PlaceHolder 2"/>
          <p:cNvSpPr>
            <a:spLocks noGrp="1"/>
          </p:cNvSpPr>
          <p:nvPr>
            <p:ph type="subTitle"/>
          </p:nvPr>
        </p:nvSpPr>
        <p:spPr>
          <a:xfrm>
            <a:off x="530280" y="3510000"/>
            <a:ext cx="4114440" cy="2214720"/>
          </a:xfrm>
          <a:prstGeom prst="rect">
            <a:avLst/>
          </a:prstGeom>
          <a:noFill/>
          <a:ln w="0">
            <a:noFill/>
          </a:ln>
        </p:spPr>
        <p:txBody>
          <a:bodyPr lIns="91440" rIns="91440" tIns="45720" bIns="45720" anchor="t">
            <a:normAutofit lnSpcReduction="9999"/>
          </a:bodyPr>
          <a:p>
            <a:pPr indent="0" defTabSz="914400">
              <a:lnSpc>
                <a:spcPct val="110000"/>
              </a:lnSpc>
              <a:spcBef>
                <a:spcPts val="1001"/>
              </a:spcBef>
              <a:buNone/>
              <a:tabLst>
                <a:tab algn="l" pos="0"/>
              </a:tabLst>
            </a:pPr>
            <a:r>
              <a:rPr b="0" lang="en-US" sz="2000" strike="noStrike" u="none">
                <a:solidFill>
                  <a:schemeClr val="dk1"/>
                </a:solidFill>
                <a:uFillTx/>
                <a:latin typeface="Avenir Next LT Pro"/>
              </a:rPr>
              <a:t>Using Machine Learning in order to predict the result of a loan application</a:t>
            </a:r>
            <a:br>
              <a:rPr sz="2000"/>
            </a:br>
            <a:br>
              <a:rPr sz="2000"/>
            </a:br>
            <a:r>
              <a:rPr b="0" lang="en-US" sz="2000" strike="noStrike" u="none">
                <a:solidFill>
                  <a:schemeClr val="dk1"/>
                </a:solidFill>
                <a:uFillTx/>
                <a:latin typeface="Avenir Next LT Pro"/>
              </a:rPr>
              <a:t>Ionita Alexandru-Mihail, 1241B</a:t>
            </a:r>
            <a:endParaRPr b="0" lang="en-US" sz="2000" strike="noStrike" u="none">
              <a:solidFill>
                <a:srgbClr val="000000"/>
              </a:solidFill>
              <a:uFillTx/>
              <a:latin typeface="Arial"/>
            </a:endParaRPr>
          </a:p>
          <a:p>
            <a:pPr indent="0" defTabSz="914400">
              <a:lnSpc>
                <a:spcPct val="110000"/>
              </a:lnSpc>
              <a:spcBef>
                <a:spcPts val="1001"/>
              </a:spcBef>
              <a:buNone/>
              <a:tabLst>
                <a:tab algn="l" pos="0"/>
              </a:tabLst>
            </a:pPr>
            <a:r>
              <a:rPr b="0" lang="en-US" sz="2000" strike="noStrike" u="none">
                <a:solidFill>
                  <a:schemeClr val="dk1"/>
                </a:solidFill>
                <a:uFillTx/>
                <a:latin typeface="Avenir Next LT Pro"/>
              </a:rPr>
              <a:t>12</a:t>
            </a:r>
            <a:r>
              <a:rPr b="0" lang="en-US" sz="2000" strike="noStrike" u="none" baseline="30000">
                <a:solidFill>
                  <a:schemeClr val="dk1"/>
                </a:solidFill>
                <a:uFillTx/>
                <a:latin typeface="Avenir Next LT Pro"/>
              </a:rPr>
              <a:t>th</a:t>
            </a:r>
            <a:r>
              <a:rPr b="0" lang="en-US" sz="2000" strike="noStrike" u="none">
                <a:solidFill>
                  <a:schemeClr val="dk1"/>
                </a:solidFill>
                <a:uFillTx/>
                <a:latin typeface="Avenir Next LT Pro"/>
              </a:rPr>
              <a:t> of December, 2024</a:t>
            </a:r>
            <a:endParaRPr b="0" lang="en-US" sz="2000" strike="noStrike" u="none">
              <a:solidFill>
                <a:srgbClr val="000000"/>
              </a:solidFill>
              <a:uFillTx/>
              <a:latin typeface="Arial"/>
            </a:endParaRPr>
          </a:p>
        </p:txBody>
      </p:sp>
      <p:sp>
        <p:nvSpPr>
          <p:cNvPr id="250" name="Freeform: Shape 10">
            <a:extLst>
              <a:ext uri="{C183D7F6-B498-43B3-948B-1728B52AA6E4}">
                <adec:decorative xmlns:adec="http://schemas.microsoft.com/office/drawing/2017/decorative" val="1"/>
              </a:ext>
            </a:extLst>
          </p:cNvPr>
          <p:cNvSpPr/>
          <p:nvPr/>
        </p:nvSpPr>
        <p:spPr>
          <a:xfrm flipH="1">
            <a:off x="0" y="5918760"/>
            <a:ext cx="4186800" cy="938880"/>
          </a:xfrm>
          <a:custGeom>
            <a:avLst/>
            <a:gdLst>
              <a:gd name="textAreaLeft" fmla="*/ 360 w 4186800"/>
              <a:gd name="textAreaRight" fmla="*/ 4187520 w 4186800"/>
              <a:gd name="textAreaTop" fmla="*/ 0 h 938880"/>
              <a:gd name="textAreaBottom" fmla="*/ 939240 h 93888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pic>
        <p:nvPicPr>
          <p:cNvPr id="251" name="Picture 3" descr="A miniature bull and bear percentages on a paper printed with the stock price list"/>
          <p:cNvPicPr/>
          <p:nvPr/>
        </p:nvPicPr>
        <p:blipFill>
          <a:blip r:embed="rId1"/>
          <a:srcRect l="9519" t="0" r="15456" b="0"/>
          <a:stretch/>
        </p:blipFill>
        <p:spPr>
          <a:xfrm>
            <a:off x="5334120" y="0"/>
            <a:ext cx="6857640" cy="6855120"/>
          </a:xfrm>
          <a:prstGeom prst="rect">
            <a:avLst/>
          </a:prstGeom>
          <a:ln w="0">
            <a:noFill/>
          </a:ln>
        </p:spPr>
      </p:pic>
      <p:sp>
        <p:nvSpPr>
          <p:cNvPr id="252" name="Freeform: Shape 12">
            <a:extLst>
              <a:ext uri="{C183D7F6-B498-43B3-948B-1728B52AA6E4}">
                <adec:decorative xmlns:adec="http://schemas.microsoft.com/office/drawing/2017/decorative" val="1"/>
              </a:ext>
            </a:extLst>
          </p:cNvPr>
          <p:cNvSpPr/>
          <p:nvPr/>
        </p:nvSpPr>
        <p:spPr>
          <a:xfrm flipH="1" rot="16200000">
            <a:off x="10712880" y="-534600"/>
            <a:ext cx="943560" cy="2013480"/>
          </a:xfrm>
          <a:custGeom>
            <a:avLst/>
            <a:gdLst>
              <a:gd name="textAreaLeft" fmla="*/ -360 w 943560"/>
              <a:gd name="textAreaRight" fmla="*/ 943560 w 943560"/>
              <a:gd name="textAreaTop" fmla="*/ 0 h 2013480"/>
              <a:gd name="textAreaBottom" fmla="*/ 2013840 h 201348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253" name="Group 14">
            <a:extLst>
              <a:ext uri="{C183D7F6-B498-43B3-948B-1728B52AA6E4}">
                <adec:decorative xmlns:adec="http://schemas.microsoft.com/office/drawing/2017/decorative" val="1"/>
              </a:ext>
            </a:extLst>
          </p:cNvPr>
          <p:cNvGrpSpPr/>
          <p:nvPr/>
        </p:nvGrpSpPr>
        <p:grpSpPr>
          <a:xfrm>
            <a:off x="10635840" y="328320"/>
            <a:ext cx="885600" cy="693000"/>
            <a:chOff x="10635840" y="328320"/>
            <a:chExt cx="885600" cy="693000"/>
          </a:xfrm>
        </p:grpSpPr>
        <p:sp>
          <p:nvSpPr>
            <p:cNvPr id="254" name="Freeform: Shape 15">
              <a:extLst>
                <a:ext uri="{C183D7F6-B498-43B3-948B-1728B52AA6E4}">
                  <adec:decorative xmlns:adec="http://schemas.microsoft.com/office/drawing/2017/decorative" val="1"/>
                </a:ext>
              </a:extLst>
            </p:cNvPr>
            <p:cNvSpPr/>
            <p:nvPr/>
          </p:nvSpPr>
          <p:spPr>
            <a:xfrm>
              <a:off x="10887120" y="90540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55" name="Freeform: Shape 16">
              <a:extLst>
                <a:ext uri="{C183D7F6-B498-43B3-948B-1728B52AA6E4}">
                  <adec:decorative xmlns:adec="http://schemas.microsoft.com/office/drawing/2017/decorative" val="1"/>
                </a:ext>
              </a:extLst>
            </p:cNvPr>
            <p:cNvSpPr/>
            <p:nvPr/>
          </p:nvSpPr>
          <p:spPr>
            <a:xfrm>
              <a:off x="11387160" y="86724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56" name="Graphic 15">
              <a:extLst>
                <a:ext uri="{C183D7F6-B498-43B3-948B-1728B52AA6E4}">
                  <adec:decorative xmlns:adec="http://schemas.microsoft.com/office/drawing/2017/decorative" val="1"/>
                </a:ext>
              </a:extLst>
            </p:cNvPr>
            <p:cNvSpPr/>
            <p:nvPr/>
          </p:nvSpPr>
          <p:spPr>
            <a:xfrm>
              <a:off x="11302920" y="32832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257" name="Graphic 15">
              <a:extLst>
                <a:ext uri="{C183D7F6-B498-43B3-948B-1728B52AA6E4}">
                  <adec:decorative xmlns:adec="http://schemas.microsoft.com/office/drawing/2017/decorative" val="1"/>
                </a:ext>
              </a:extLst>
            </p:cNvPr>
            <p:cNvSpPr/>
            <p:nvPr/>
          </p:nvSpPr>
          <p:spPr>
            <a:xfrm>
              <a:off x="10635840" y="45576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258" name="Freeform: Shape 19">
              <a:extLst>
                <a:ext uri="{C183D7F6-B498-43B3-948B-1728B52AA6E4}">
                  <adec:decorative xmlns:adec="http://schemas.microsoft.com/office/drawing/2017/decorative" val="1"/>
                </a:ext>
              </a:extLst>
            </p:cNvPr>
            <p:cNvSpPr/>
            <p:nvPr/>
          </p:nvSpPr>
          <p:spPr>
            <a:xfrm>
              <a:off x="11039400" y="62136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grpSp>
        <p:nvGrpSpPr>
          <p:cNvPr id="259" name="Graphic 78">
            <a:extLst>
              <a:ext uri="{C183D7F6-B498-43B3-948B-1728B52AA6E4}">
                <adec:decorative xmlns:adec="http://schemas.microsoft.com/office/drawing/2017/decorative" val="1"/>
              </a:ext>
            </a:extLst>
          </p:cNvPr>
          <p:cNvGrpSpPr/>
          <p:nvPr/>
        </p:nvGrpSpPr>
        <p:grpSpPr>
          <a:xfrm>
            <a:off x="530280" y="3267720"/>
            <a:ext cx="972000" cy="45360"/>
            <a:chOff x="530280" y="3267720"/>
            <a:chExt cx="972000" cy="45360"/>
          </a:xfrm>
        </p:grpSpPr>
        <p:sp>
          <p:nvSpPr>
            <p:cNvPr id="260" name="Graphic 78">
              <a:extLst>
                <a:ext uri="{C183D7F6-B498-43B3-948B-1728B52AA6E4}">
                  <adec:decorative xmlns:adec="http://schemas.microsoft.com/office/drawing/2017/decorative" val="1"/>
                </a:ext>
              </a:extLst>
            </p:cNvPr>
            <p:cNvSpPr/>
            <p:nvPr/>
          </p:nvSpPr>
          <p:spPr>
            <a:xfrm>
              <a:off x="530280" y="329040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261" name="Graphic 78">
              <a:extLst>
                <a:ext uri="{C183D7F6-B498-43B3-948B-1728B52AA6E4}">
                  <adec:decorative xmlns:adec="http://schemas.microsoft.com/office/drawing/2017/decorative" val="1"/>
                </a:ext>
              </a:extLst>
            </p:cNvPr>
            <p:cNvGrpSpPr/>
            <p:nvPr/>
          </p:nvGrpSpPr>
          <p:grpSpPr>
            <a:xfrm>
              <a:off x="530640" y="3267720"/>
              <a:ext cx="971640" cy="45360"/>
              <a:chOff x="530640" y="3267720"/>
              <a:chExt cx="971640" cy="45360"/>
            </a:xfrm>
          </p:grpSpPr>
          <p:sp>
            <p:nvSpPr>
              <p:cNvPr id="262" name="Graphic 78">
                <a:extLst>
                  <a:ext uri="{C183D7F6-B498-43B3-948B-1728B52AA6E4}">
                    <adec:decorative xmlns:adec="http://schemas.microsoft.com/office/drawing/2017/decorative" val="1"/>
                  </a:ext>
                </a:extLst>
              </p:cNvPr>
              <p:cNvSpPr/>
              <p:nvPr/>
            </p:nvSpPr>
            <p:spPr>
              <a:xfrm>
                <a:off x="533880" y="330876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63" name="Graphic 78">
                <a:extLst>
                  <a:ext uri="{C183D7F6-B498-43B3-948B-1728B52AA6E4}">
                    <adec:decorative xmlns:adec="http://schemas.microsoft.com/office/drawing/2017/decorative" val="1"/>
                  </a:ext>
                </a:extLst>
              </p:cNvPr>
              <p:cNvSpPr/>
              <p:nvPr/>
            </p:nvSpPr>
            <p:spPr>
              <a:xfrm>
                <a:off x="546840" y="331020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64" name="Graphic 78">
                <a:extLst>
                  <a:ext uri="{C183D7F6-B498-43B3-948B-1728B52AA6E4}">
                    <adec:decorative xmlns:adec="http://schemas.microsoft.com/office/drawing/2017/decorative" val="1"/>
                  </a:ext>
                </a:extLst>
              </p:cNvPr>
              <p:cNvSpPr/>
              <p:nvPr/>
            </p:nvSpPr>
            <p:spPr>
              <a:xfrm>
                <a:off x="1494720" y="326880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65" name="Graphic 78">
                <a:extLst>
                  <a:ext uri="{C183D7F6-B498-43B3-948B-1728B52AA6E4}">
                    <adec:decorative xmlns:adec="http://schemas.microsoft.com/office/drawing/2017/decorative" val="1"/>
                  </a:ext>
                </a:extLst>
              </p:cNvPr>
              <p:cNvSpPr/>
              <p:nvPr/>
            </p:nvSpPr>
            <p:spPr>
              <a:xfrm>
                <a:off x="530640" y="326772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el">
                                    <p:tmAbs val="100"/>
                                  </p:iterate>
                                  <p:childTnLst>
                                    <p:set>
                                      <p:cBhvr>
                                        <p:cTn id="6" dur="1" fill="hold">
                                          <p:stCondLst>
                                            <p:cond delay="0"/>
                                          </p:stCondLst>
                                        </p:cTn>
                                        <p:tgtEl>
                                          <p:spTgt spid="248"/>
                                        </p:tgtEl>
                                        <p:attrNameLst>
                                          <p:attrName>style.visibility</p:attrName>
                                        </p:attrNameLst>
                                      </p:cBhvr>
                                      <p:to>
                                        <p:strVal val="visible"/>
                                      </p:to>
                                    </p:set>
                                    <p:animEffect filter="fade" transition="in">
                                      <p:cBhvr additive="repl">
                                        <p:cTn id="7" dur="700"/>
                                        <p:tgtEl>
                                          <p:spTgt spid="248"/>
                                        </p:tgtEl>
                                      </p:cBhvr>
                                    </p:animEffect>
                                  </p:childTnLst>
                                </p:cTn>
                              </p:par>
                              <p:par>
                                <p:cTn id="8" nodeType="withEffect" fill="hold" presetClass="entr" presetID="10">
                                  <p:stCondLst>
                                    <p:cond delay="1500"/>
                                  </p:stCondLst>
                                  <p:iterate type="el">
                                    <p:tmAbs val="100"/>
                                  </p:iterate>
                                  <p:childTnLst>
                                    <p:set>
                                      <p:cBhvr>
                                        <p:cTn id="9" dur="1" fill="hold">
                                          <p:stCondLst>
                                            <p:cond delay="0"/>
                                          </p:stCondLst>
                                        </p:cTn>
                                        <p:tgtEl>
                                          <p:spTgt spid="249">
                                            <p:txEl>
                                              <p:pRg st="0" end="0"/>
                                            </p:txEl>
                                          </p:spTgt>
                                        </p:tgtEl>
                                        <p:attrNameLst>
                                          <p:attrName>style.visibility</p:attrName>
                                        </p:attrNameLst>
                                      </p:cBhvr>
                                      <p:to>
                                        <p:strVal val="visible"/>
                                      </p:to>
                                    </p:set>
                                    <p:animEffect filter="fade" transition="in">
                                      <p:cBhvr additive="repl">
                                        <p:cTn id="10" dur="700"/>
                                        <p:tgtEl>
                                          <p:spTgt spid="2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0">
                                  <p:stCondLst>
                                    <p:cond delay="1500"/>
                                  </p:stCondLst>
                                  <p:iterate type="el">
                                    <p:tmAbs val="100"/>
                                  </p:iterate>
                                  <p:childTnLst>
                                    <p:set>
                                      <p:cBhvr>
                                        <p:cTn id="14" dur="1" fill="hold">
                                          <p:stCondLst>
                                            <p:cond delay="0"/>
                                          </p:stCondLst>
                                        </p:cTn>
                                        <p:tgtEl>
                                          <p:spTgt spid="249">
                                            <p:txEl>
                                              <p:pRg st="1" end="1"/>
                                            </p:txEl>
                                          </p:spTgt>
                                        </p:tgtEl>
                                        <p:attrNameLst>
                                          <p:attrName>style.visibility</p:attrName>
                                        </p:attrNameLst>
                                      </p:cBhvr>
                                      <p:to>
                                        <p:strVal val="visible"/>
                                      </p:to>
                                    </p:set>
                                    <p:animEffect filter="fade" transition="in">
                                      <p:cBhvr additive="repl">
                                        <p:cTn id="15" dur="700"/>
                                        <p:tgtEl>
                                          <p:spTgt spid="249">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525600" y="786960"/>
            <a:ext cx="10077120" cy="1325160"/>
          </a:xfrm>
          <a:prstGeom prst="rect">
            <a:avLst/>
          </a:prstGeom>
          <a:noFill/>
          <a:ln w="0">
            <a:noFill/>
          </a:ln>
        </p:spPr>
        <p:txBody>
          <a:bodyPr lIns="91440" rIns="91440" tIns="45720" bIns="45720" anchor="b">
            <a:noAutofit/>
          </a:bodyPr>
          <a:p>
            <a:pPr indent="0" defTabSz="914400">
              <a:lnSpc>
                <a:spcPct val="100000"/>
              </a:lnSpc>
              <a:buNone/>
            </a:pPr>
            <a:r>
              <a:rPr b="0" i="1" lang="en-US" sz="3600" strike="noStrike" u="none">
                <a:solidFill>
                  <a:schemeClr val="dk1"/>
                </a:solidFill>
                <a:uFillTx/>
                <a:latin typeface="Georgia Pro Semibold"/>
              </a:rPr>
              <a:t>Introduction</a:t>
            </a:r>
            <a:endParaRPr b="0" lang="en-US" sz="3600" strike="noStrike" u="none">
              <a:solidFill>
                <a:schemeClr val="dk1"/>
              </a:solidFill>
              <a:uFillTx/>
              <a:latin typeface="Avenir Next LT Pro"/>
            </a:endParaRPr>
          </a:p>
        </p:txBody>
      </p:sp>
      <p:sp>
        <p:nvSpPr>
          <p:cNvPr id="267" name="PlaceHolder 2"/>
          <p:cNvSpPr>
            <a:spLocks noGrp="1"/>
          </p:cNvSpPr>
          <p:nvPr>
            <p:ph/>
          </p:nvPr>
        </p:nvSpPr>
        <p:spPr>
          <a:xfrm>
            <a:off x="525600" y="2521800"/>
            <a:ext cx="10077120" cy="3548520"/>
          </a:xfrm>
          <a:prstGeom prst="rect">
            <a:avLst/>
          </a:prstGeom>
          <a:noFill/>
          <a:ln w="0">
            <a:noFill/>
          </a:ln>
        </p:spPr>
        <p:txBody>
          <a:bodyPr lIns="91440" rIns="91440" tIns="45720" bIns="45720" anchor="t">
            <a:noAutofit/>
          </a:bodyPr>
          <a:p>
            <a:pPr marL="343080" indent="-343080" defTabSz="914400">
              <a:lnSpc>
                <a:spcPct val="110000"/>
              </a:lnSpc>
              <a:spcBef>
                <a:spcPts val="1001"/>
              </a:spcBef>
              <a:buClr>
                <a:srgbClr val="000000"/>
              </a:buClr>
              <a:buFont typeface="Arial"/>
              <a:buChar char="•"/>
            </a:pPr>
            <a:r>
              <a:rPr b="0" lang="en-US" sz="2000" strike="noStrike" u="none">
                <a:solidFill>
                  <a:schemeClr val="dk1"/>
                </a:solidFill>
                <a:uFillTx/>
                <a:latin typeface="Avenir Next LT Pro"/>
              </a:rPr>
              <a:t>Our scope for this project is to create a prediction model that can accurately predict whether or not a person will get their loan approved based on multiple factors.</a:t>
            </a:r>
            <a:endParaRPr b="0" lang="en-US" sz="2000" strike="noStrike" u="none">
              <a:solidFill>
                <a:schemeClr val="dk1"/>
              </a:solidFill>
              <a:uFillTx/>
              <a:latin typeface="Avenir Next LT Pro"/>
            </a:endParaRPr>
          </a:p>
          <a:p>
            <a:pPr marL="343080" indent="-343080" defTabSz="914400">
              <a:lnSpc>
                <a:spcPct val="110000"/>
              </a:lnSpc>
              <a:spcBef>
                <a:spcPts val="1001"/>
              </a:spcBef>
              <a:buClr>
                <a:srgbClr val="000000"/>
              </a:buClr>
              <a:buFont typeface="Arial"/>
              <a:buChar char="•"/>
            </a:pPr>
            <a:r>
              <a:rPr b="0" lang="en-US" sz="2000" strike="noStrike" u="none">
                <a:solidFill>
                  <a:schemeClr val="dk1"/>
                </a:solidFill>
                <a:uFillTx/>
                <a:latin typeface="Avenir Next LT Pro"/>
              </a:rPr>
              <a:t>For our dataset, we used the Loan Approval Classification Dataset, a synthetic dataset inspired by the Credit Risk Dataset and enriched with additional variables</a:t>
            </a:r>
            <a:endParaRPr b="0" lang="en-US" sz="2000" strike="noStrike" u="none">
              <a:solidFill>
                <a:schemeClr val="dk1"/>
              </a:solidFill>
              <a:uFillTx/>
              <a:latin typeface="Avenir Next LT Pro"/>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268" name="Rectangle 8">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trike="noStrike" u="none">
              <a:solidFill>
                <a:schemeClr val="lt1"/>
              </a:solidFill>
              <a:uFillTx/>
              <a:latin typeface="Avenir Next LT Pro"/>
            </a:endParaRPr>
          </a:p>
        </p:txBody>
      </p:sp>
      <p:sp>
        <p:nvSpPr>
          <p:cNvPr id="269" name="PlaceHolder 1"/>
          <p:cNvSpPr>
            <a:spLocks noGrp="1"/>
          </p:cNvSpPr>
          <p:nvPr>
            <p:ph type="title"/>
          </p:nvPr>
        </p:nvSpPr>
        <p:spPr>
          <a:xfrm>
            <a:off x="525600" y="786960"/>
            <a:ext cx="4663440" cy="1454760"/>
          </a:xfrm>
          <a:prstGeom prst="rect">
            <a:avLst/>
          </a:prstGeom>
          <a:noFill/>
          <a:ln w="0">
            <a:noFill/>
          </a:ln>
        </p:spPr>
        <p:txBody>
          <a:bodyPr lIns="91440" rIns="91440" tIns="45720" bIns="45720" anchor="b">
            <a:normAutofit/>
          </a:bodyPr>
          <a:p>
            <a:pPr indent="0" defTabSz="914400">
              <a:lnSpc>
                <a:spcPct val="100000"/>
              </a:lnSpc>
              <a:buNone/>
            </a:pPr>
            <a:r>
              <a:rPr b="0" i="1" lang="en-US" sz="3600" strike="noStrike" u="none">
                <a:solidFill>
                  <a:schemeClr val="dk1"/>
                </a:solidFill>
                <a:uFillTx/>
                <a:latin typeface="Georgia Pro Semibold"/>
              </a:rPr>
              <a:t>Exploratory Data Analysis</a:t>
            </a:r>
            <a:endParaRPr b="0" lang="en-US" sz="3600" strike="noStrike" u="none">
              <a:solidFill>
                <a:schemeClr val="dk1"/>
              </a:solidFill>
              <a:uFillTx/>
              <a:latin typeface="Avenir Next LT Pro"/>
            </a:endParaRPr>
          </a:p>
        </p:txBody>
      </p:sp>
      <p:sp>
        <p:nvSpPr>
          <p:cNvPr id="270" name="Freeform: Shape 10">
            <a:extLst>
              <a:ext uri="{C183D7F6-B498-43B3-948B-1728B52AA6E4}">
                <adec:decorative xmlns:adec="http://schemas.microsoft.com/office/drawing/2017/decorative" val="1"/>
              </a:ext>
            </a:extLst>
          </p:cNvPr>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271" name="Graphic 78">
            <a:extLst>
              <a:ext uri="{C183D7F6-B498-43B3-948B-1728B52AA6E4}">
                <adec:decorative xmlns:adec="http://schemas.microsoft.com/office/drawing/2017/decorative" val="1"/>
              </a:ext>
            </a:extLst>
          </p:cNvPr>
          <p:cNvGrpSpPr/>
          <p:nvPr/>
        </p:nvGrpSpPr>
        <p:grpSpPr>
          <a:xfrm>
            <a:off x="525600" y="2585160"/>
            <a:ext cx="972000" cy="45360"/>
            <a:chOff x="525600" y="2585160"/>
            <a:chExt cx="972000" cy="45360"/>
          </a:xfrm>
        </p:grpSpPr>
        <p:sp>
          <p:nvSpPr>
            <p:cNvPr id="272" name="Graphic 78">
              <a:extLst>
                <a:ext uri="{C183D7F6-B498-43B3-948B-1728B52AA6E4}">
                  <adec:decorative xmlns:adec="http://schemas.microsoft.com/office/drawing/2017/decorative" val="1"/>
                </a:ext>
              </a:extLst>
            </p:cNvPr>
            <p:cNvSpPr/>
            <p:nvPr/>
          </p:nvSpPr>
          <p:spPr>
            <a:xfrm>
              <a:off x="525600" y="260784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273" name="Graphic 78">
              <a:extLst>
                <a:ext uri="{C183D7F6-B498-43B3-948B-1728B52AA6E4}">
                  <adec:decorative xmlns:adec="http://schemas.microsoft.com/office/drawing/2017/decorative" val="1"/>
                </a:ext>
              </a:extLst>
            </p:cNvPr>
            <p:cNvGrpSpPr/>
            <p:nvPr/>
          </p:nvGrpSpPr>
          <p:grpSpPr>
            <a:xfrm>
              <a:off x="525960" y="2585160"/>
              <a:ext cx="971640" cy="45360"/>
              <a:chOff x="525960" y="2585160"/>
              <a:chExt cx="971640" cy="45360"/>
            </a:xfrm>
          </p:grpSpPr>
          <p:sp>
            <p:nvSpPr>
              <p:cNvPr id="274" name="Graphic 78">
                <a:extLst>
                  <a:ext uri="{C183D7F6-B498-43B3-948B-1728B52AA6E4}">
                    <adec:decorative xmlns:adec="http://schemas.microsoft.com/office/drawing/2017/decorative" val="1"/>
                  </a:ext>
                </a:extLst>
              </p:cNvPr>
              <p:cNvSpPr/>
              <p:nvPr/>
            </p:nvSpPr>
            <p:spPr>
              <a:xfrm>
                <a:off x="529200" y="262620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75" name="Graphic 78">
                <a:extLst>
                  <a:ext uri="{C183D7F6-B498-43B3-948B-1728B52AA6E4}">
                    <adec:decorative xmlns:adec="http://schemas.microsoft.com/office/drawing/2017/decorative" val="1"/>
                  </a:ext>
                </a:extLst>
              </p:cNvPr>
              <p:cNvSpPr/>
              <p:nvPr/>
            </p:nvSpPr>
            <p:spPr>
              <a:xfrm>
                <a:off x="542520" y="26276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76" name="Graphic 78">
                <a:extLst>
                  <a:ext uri="{C183D7F6-B498-43B3-948B-1728B52AA6E4}">
                    <adec:decorative xmlns:adec="http://schemas.microsoft.com/office/drawing/2017/decorative" val="1"/>
                  </a:ext>
                </a:extLst>
              </p:cNvPr>
              <p:cNvSpPr/>
              <p:nvPr/>
            </p:nvSpPr>
            <p:spPr>
              <a:xfrm>
                <a:off x="1490400" y="258624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77" name="Graphic 78">
                <a:extLst>
                  <a:ext uri="{C183D7F6-B498-43B3-948B-1728B52AA6E4}">
                    <adec:decorative xmlns:adec="http://schemas.microsoft.com/office/drawing/2017/decorative" val="1"/>
                  </a:ext>
                </a:extLst>
              </p:cNvPr>
              <p:cNvSpPr/>
              <p:nvPr/>
            </p:nvSpPr>
            <p:spPr>
              <a:xfrm>
                <a:off x="525960" y="258516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
        <p:nvSpPr>
          <p:cNvPr id="278" name="PlaceHolder 2"/>
          <p:cNvSpPr>
            <a:spLocks noGrp="1"/>
          </p:cNvSpPr>
          <p:nvPr>
            <p:ph/>
          </p:nvPr>
        </p:nvSpPr>
        <p:spPr>
          <a:xfrm>
            <a:off x="525600" y="2796480"/>
            <a:ext cx="4663440" cy="3274200"/>
          </a:xfrm>
          <a:prstGeom prst="rect">
            <a:avLst/>
          </a:prstGeom>
          <a:noFill/>
          <a:ln w="0">
            <a:noFill/>
          </a:ln>
        </p:spPr>
        <p:txBody>
          <a:bodyPr lIns="91440" rIns="91440" tIns="45720" bIns="45720" anchor="t">
            <a:normAutofit/>
          </a:bodyPr>
          <a:p>
            <a:pPr marL="343080" indent="-343080" defTabSz="914400">
              <a:lnSpc>
                <a:spcPct val="110000"/>
              </a:lnSpc>
              <a:spcBef>
                <a:spcPts val="1001"/>
              </a:spcBef>
              <a:buClr>
                <a:srgbClr val="000000"/>
              </a:buClr>
              <a:buFont typeface="Arial"/>
              <a:buChar char="•"/>
            </a:pPr>
            <a:r>
              <a:rPr b="0" lang="en-US" sz="2000" strike="noStrike" u="none">
                <a:solidFill>
                  <a:schemeClr val="dk1"/>
                </a:solidFill>
                <a:uFillTx/>
                <a:latin typeface="Avenir Next LT Pro"/>
              </a:rPr>
              <a:t>In our dataset we have 45.000 entries, each with 14 variables</a:t>
            </a:r>
            <a:endParaRPr b="0" lang="en-US" sz="2000" strike="noStrike" u="none">
              <a:solidFill>
                <a:schemeClr val="dk1"/>
              </a:solidFill>
              <a:uFillTx/>
              <a:latin typeface="Avenir Next LT Pro"/>
            </a:endParaRPr>
          </a:p>
          <a:p>
            <a:pPr marL="343080" indent="-343080" defTabSz="914400">
              <a:lnSpc>
                <a:spcPct val="110000"/>
              </a:lnSpc>
              <a:spcBef>
                <a:spcPts val="1001"/>
              </a:spcBef>
              <a:buClr>
                <a:srgbClr val="000000"/>
              </a:buClr>
              <a:buFont typeface="Arial"/>
              <a:buChar char="•"/>
            </a:pPr>
            <a:r>
              <a:rPr b="0" lang="en-US" sz="2000" strike="noStrike" u="none">
                <a:solidFill>
                  <a:schemeClr val="dk1"/>
                </a:solidFill>
                <a:uFillTx/>
                <a:latin typeface="Avenir Next LT Pro"/>
              </a:rPr>
              <a:t>There are no gaps in our dataset, meaning that all variable values are known for all entries</a:t>
            </a:r>
            <a:endParaRPr b="0" lang="en-US" sz="2000" strike="noStrike" u="none">
              <a:solidFill>
                <a:schemeClr val="dk1"/>
              </a:solidFill>
              <a:uFillTx/>
              <a:latin typeface="Avenir Next LT Pro"/>
            </a:endParaRPr>
          </a:p>
        </p:txBody>
      </p:sp>
      <p:sp>
        <p:nvSpPr>
          <p:cNvPr id="279" name="Freeform: Shape 20">
            <a:extLst>
              <a:ext uri="{C183D7F6-B498-43B3-948B-1728B52AA6E4}">
                <adec:decorative xmlns:adec="http://schemas.microsoft.com/office/drawing/2017/decorative" val="1"/>
              </a:ext>
            </a:extLst>
          </p:cNvPr>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280" name="Group 22">
            <a:extLst>
              <a:ext uri="{C183D7F6-B498-43B3-948B-1728B52AA6E4}">
                <adec:decorative xmlns:adec="http://schemas.microsoft.com/office/drawing/2017/decorative" val="1"/>
              </a:ext>
            </a:extLst>
          </p:cNvPr>
          <p:cNvGrpSpPr/>
          <p:nvPr/>
        </p:nvGrpSpPr>
        <p:grpSpPr>
          <a:xfrm>
            <a:off x="10775880" y="5204160"/>
            <a:ext cx="885960" cy="802080"/>
            <a:chOff x="10775880" y="5204160"/>
            <a:chExt cx="885960" cy="802080"/>
          </a:xfrm>
        </p:grpSpPr>
        <p:sp>
          <p:nvSpPr>
            <p:cNvPr id="281" name="Freeform: Shape 23">
              <a:extLst>
                <a:ext uri="{C183D7F6-B498-43B3-948B-1728B52AA6E4}">
                  <adec:decorative xmlns:adec="http://schemas.microsoft.com/office/drawing/2017/decorative" val="1"/>
                </a:ext>
              </a:extLst>
            </p:cNvPr>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82" name="Freeform: Shape 24">
              <a:extLst>
                <a:ext uri="{C183D7F6-B498-43B3-948B-1728B52AA6E4}">
                  <adec:decorative xmlns:adec="http://schemas.microsoft.com/office/drawing/2017/decorative" val="1"/>
                </a:ext>
              </a:extLst>
            </p:cNvPr>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83" name="Freeform: Shape 25">
              <a:extLst>
                <a:ext uri="{C183D7F6-B498-43B3-948B-1728B52AA6E4}">
                  <adec:decorative xmlns:adec="http://schemas.microsoft.com/office/drawing/2017/decorative" val="1"/>
                </a:ext>
              </a:extLst>
            </p:cNvPr>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284" name="Graphic 12">
              <a:extLst>
                <a:ext uri="{C183D7F6-B498-43B3-948B-1728B52AA6E4}">
                  <adec:decorative xmlns:adec="http://schemas.microsoft.com/office/drawing/2017/decorative" val="1"/>
                </a:ext>
              </a:extLst>
            </p:cNvPr>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285" name="Graphic 15">
              <a:extLst>
                <a:ext uri="{C183D7F6-B498-43B3-948B-1728B52AA6E4}">
                  <adec:decorative xmlns:adec="http://schemas.microsoft.com/office/drawing/2017/decorative" val="1"/>
                </a:ext>
              </a:extLst>
            </p:cNvPr>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286" name="Graphic 15">
              <a:extLst>
                <a:ext uri="{C183D7F6-B498-43B3-948B-1728B52AA6E4}">
                  <adec:decorative xmlns:adec="http://schemas.microsoft.com/office/drawing/2017/decorative" val="1"/>
                </a:ext>
              </a:extLst>
            </p:cNvPr>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287" name="Freeform: Shape 29">
              <a:extLst>
                <a:ext uri="{C183D7F6-B498-43B3-948B-1728B52AA6E4}">
                  <adec:decorative xmlns:adec="http://schemas.microsoft.com/office/drawing/2017/decorative" val="1"/>
                </a:ext>
              </a:extLst>
            </p:cNvPr>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graphicFrame>
        <p:nvGraphicFramePr>
          <p:cNvPr id="288" name="Table 3"/>
          <p:cNvGraphicFramePr/>
          <p:nvPr/>
        </p:nvGraphicFramePr>
        <p:xfrm>
          <a:off x="5953680" y="1374480"/>
          <a:ext cx="5659920" cy="4753080"/>
        </p:xfrm>
        <a:graphic>
          <a:graphicData uri="http://schemas.openxmlformats.org/drawingml/2006/table">
            <a:tbl>
              <a:tblPr/>
              <a:tblGrid>
                <a:gridCol w="2306520"/>
                <a:gridCol w="2430000"/>
                <a:gridCol w="923040"/>
              </a:tblGrid>
              <a:tr h="42084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Variable Name</a:t>
                      </a:r>
                      <a:endParaRPr b="0" lang="en-US" sz="1300" strike="noStrike" u="none">
                        <a:solidFill>
                          <a:srgbClr val="000000"/>
                        </a:solidFill>
                        <a:uFillTx/>
                        <a:latin typeface="Arial"/>
                      </a:endParaRPr>
                    </a:p>
                  </a:txBody>
                  <a:tcPr anchor="t" marL="4320" marR="4320">
                    <a:lnL w="12240">
                      <a:noFill/>
                      <a:prstDash val="solid"/>
                    </a:lnL>
                    <a:lnR w="12240">
                      <a:noFill/>
                      <a:prstDash val="solid"/>
                    </a:lnR>
                    <a:lnT w="12240">
                      <a:noFill/>
                      <a:prstDash val="solid"/>
                    </a:lnT>
                    <a:lnB w="18720">
                      <a:solidFill>
                        <a:srgbClr val="7ea8b9"/>
                      </a:solidFill>
                      <a:prstDash val="solid"/>
                    </a:lnB>
                    <a:noFill/>
                  </a:tcPr>
                </a:tc>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Variable Description</a:t>
                      </a:r>
                      <a:endParaRPr b="0" lang="en-US" sz="1300" strike="noStrike" u="none">
                        <a:solidFill>
                          <a:srgbClr val="000000"/>
                        </a:solidFill>
                        <a:uFillTx/>
                        <a:latin typeface="Arial"/>
                      </a:endParaRPr>
                    </a:p>
                  </a:txBody>
                  <a:tcPr anchor="t" marL="4320" marR="4320">
                    <a:lnL w="12240">
                      <a:noFill/>
                      <a:prstDash val="solid"/>
                    </a:lnL>
                    <a:lnR w="12240">
                      <a:noFill/>
                      <a:prstDash val="solid"/>
                    </a:lnR>
                    <a:lnT w="12240">
                      <a:noFill/>
                      <a:prstDash val="solid"/>
                    </a:lnT>
                    <a:lnB w="18720">
                      <a:solidFill>
                        <a:srgbClr val="7ea8b9"/>
                      </a:solidFill>
                      <a:prstDash val="solid"/>
                    </a:lnB>
                    <a:noFill/>
                  </a:tcPr>
                </a:tc>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Variable Type</a:t>
                      </a:r>
                      <a:endParaRPr b="0" lang="en-US" sz="1300" strike="noStrike" u="none">
                        <a:solidFill>
                          <a:srgbClr val="000000"/>
                        </a:solidFill>
                        <a:uFillTx/>
                        <a:latin typeface="Arial"/>
                      </a:endParaRPr>
                    </a:p>
                  </a:txBody>
                  <a:tcPr anchor="t" marL="4320" marR="4320">
                    <a:lnL w="12240">
                      <a:noFill/>
                      <a:prstDash val="solid"/>
                    </a:lnL>
                    <a:lnR w="12240">
                      <a:noFill/>
                      <a:prstDash val="solid"/>
                    </a:lnR>
                    <a:lnT w="12240">
                      <a:noFill/>
                      <a:prstDash val="solid"/>
                    </a:lnT>
                    <a:lnB w="18720">
                      <a:solidFill>
                        <a:srgbClr val="7ea8b9"/>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person_age</a:t>
                      </a:r>
                      <a:endParaRPr b="0" lang="en-US" sz="1300" strike="noStrike" u="none">
                        <a:solidFill>
                          <a:srgbClr val="000000"/>
                        </a:solidFill>
                        <a:uFillTx/>
                        <a:latin typeface="Arial"/>
                      </a:endParaRPr>
                    </a:p>
                  </a:txBody>
                  <a:tcPr anchor="t" marL="4320" marR="4320">
                    <a:lnL w="12240">
                      <a:noFill/>
                      <a:prstDash val="solid"/>
                    </a:lnL>
                    <a:lnR w="12240">
                      <a:noFill/>
                      <a:prstDash val="solid"/>
                    </a:lnR>
                    <a:lnT w="18720">
                      <a:solidFill>
                        <a:srgbClr val="7ea8b9"/>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Age of the person</a:t>
                      </a:r>
                      <a:endParaRPr b="0" lang="en-US" sz="1300" strike="noStrike" u="none">
                        <a:solidFill>
                          <a:srgbClr val="000000"/>
                        </a:solidFill>
                        <a:uFillTx/>
                        <a:latin typeface="Arial"/>
                      </a:endParaRPr>
                    </a:p>
                  </a:txBody>
                  <a:tcPr anchor="t" marL="4320" marR="4320">
                    <a:lnL w="12240">
                      <a:noFill/>
                      <a:prstDash val="solid"/>
                    </a:lnL>
                    <a:lnR w="12240">
                      <a:noFill/>
                      <a:prstDash val="solid"/>
                    </a:lnR>
                    <a:lnT w="18720">
                      <a:solidFill>
                        <a:srgbClr val="7ea8b9"/>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Flot</a:t>
                      </a:r>
                      <a:endParaRPr b="0" lang="en-US" sz="1300" strike="noStrike" u="none">
                        <a:solidFill>
                          <a:srgbClr val="000000"/>
                        </a:solidFill>
                        <a:uFillTx/>
                        <a:latin typeface="Arial"/>
                      </a:endParaRPr>
                    </a:p>
                  </a:txBody>
                  <a:tcPr anchor="t" marL="4320" marR="4320">
                    <a:lnL w="12240">
                      <a:noFill/>
                      <a:prstDash val="solid"/>
                    </a:lnL>
                    <a:lnR w="12240">
                      <a:noFill/>
                      <a:prstDash val="solid"/>
                    </a:lnR>
                    <a:lnT w="18720">
                      <a:solidFill>
                        <a:srgbClr val="7ea8b9"/>
                      </a:solidFill>
                      <a:prstDash val="solid"/>
                    </a:lnT>
                    <a:lnB w="2880">
                      <a:solidFill>
                        <a:srgbClr val="000000"/>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person_gender</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Gender of the person</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Categorical</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person_education</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Highest education level</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Categorical</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person_income</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Annual income</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Float</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person_emp_exp</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Years of employment experience</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Integer</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person_home_ownership</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Home ownership status</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Categorical</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loan_amnt</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Loan amount requested</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Float</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loan_intent</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Purpose of the loan</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Categorical</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loan_int_rate</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Loan interest rate</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Float</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42084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loan_percent_income</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Loan amount as percentage of annual income</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Float</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cb_person_cred_hist_length</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Length of credit history in years</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Float</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credit_score</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Credit Score of the person</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Integer</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22932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previous_loan_defaults_on_file</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Indicator of previous loan defaults</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Categorical</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2880">
                      <a:solidFill>
                        <a:srgbClr val="000000"/>
                      </a:solidFill>
                      <a:prstDash val="solid"/>
                    </a:lnB>
                    <a:noFill/>
                  </a:tcPr>
                </a:tc>
              </a:tr>
              <a:tr h="420840">
                <a:tc>
                  <a:txBody>
                    <a:bodyPr lIns="4320" rIns="4320" tIns="0" bIns="0" anchor="t">
                      <a:noAutofit/>
                    </a:bodyPr>
                    <a:p>
                      <a:pPr algn="ctr" defTabSz="914400">
                        <a:lnSpc>
                          <a:spcPct val="100000"/>
                        </a:lnSpc>
                      </a:pPr>
                      <a:r>
                        <a:rPr b="1" lang="en-US" sz="1300" strike="noStrike" u="none">
                          <a:solidFill>
                            <a:schemeClr val="dk1"/>
                          </a:solidFill>
                          <a:uFillTx/>
                          <a:latin typeface="Avenir Next LT Pro"/>
                        </a:rPr>
                        <a:t>loan_status</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12240">
                      <a:solidFill>
                        <a:srgbClr val="7ea8b9"/>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Loan approval staus: 1 = approved; 0 = rejected</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12240">
                      <a:solidFill>
                        <a:srgbClr val="7ea8b9"/>
                      </a:solidFill>
                      <a:prstDash val="solid"/>
                    </a:lnB>
                    <a:noFill/>
                  </a:tcPr>
                </a:tc>
                <a:tc>
                  <a:txBody>
                    <a:bodyPr lIns="4320" rIns="4320" tIns="0" bIns="0" anchor="t">
                      <a:noAutofit/>
                    </a:bodyPr>
                    <a:p>
                      <a:pPr algn="ctr" defTabSz="914400">
                        <a:lnSpc>
                          <a:spcPct val="100000"/>
                        </a:lnSpc>
                      </a:pPr>
                      <a:r>
                        <a:rPr b="0" lang="en-US" sz="1300" strike="noStrike" u="none">
                          <a:solidFill>
                            <a:schemeClr val="dk1"/>
                          </a:solidFill>
                          <a:uFillTx/>
                          <a:latin typeface="Avenir Next LT Pro"/>
                        </a:rPr>
                        <a:t>Integer</a:t>
                      </a:r>
                      <a:endParaRPr b="0" lang="en-US" sz="1300" strike="noStrike" u="none">
                        <a:solidFill>
                          <a:srgbClr val="000000"/>
                        </a:solidFill>
                        <a:uFillTx/>
                        <a:latin typeface="Arial"/>
                      </a:endParaRPr>
                    </a:p>
                  </a:txBody>
                  <a:tcPr anchor="t" marL="4320" marR="4320">
                    <a:lnL w="12240">
                      <a:noFill/>
                      <a:prstDash val="solid"/>
                    </a:lnL>
                    <a:lnR w="12240">
                      <a:noFill/>
                      <a:prstDash val="solid"/>
                    </a:lnR>
                    <a:lnT w="2880">
                      <a:solidFill>
                        <a:srgbClr val="000000"/>
                      </a:solidFill>
                      <a:prstDash val="solid"/>
                    </a:lnT>
                    <a:lnB w="12240">
                      <a:solidFill>
                        <a:srgbClr val="7ea8b9"/>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289"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trike="noStrike" u="none">
              <a:solidFill>
                <a:schemeClr val="lt1"/>
              </a:solidFill>
              <a:uFillTx/>
              <a:latin typeface="Avenir Next LT Pro"/>
            </a:endParaRPr>
          </a:p>
        </p:txBody>
      </p:sp>
      <p:sp>
        <p:nvSpPr>
          <p:cNvPr id="290" name="PlaceHolder 1"/>
          <p:cNvSpPr>
            <a:spLocks noGrp="1"/>
          </p:cNvSpPr>
          <p:nvPr>
            <p:ph type="title"/>
          </p:nvPr>
        </p:nvSpPr>
        <p:spPr>
          <a:xfrm>
            <a:off x="525600" y="786960"/>
            <a:ext cx="4663440" cy="1454760"/>
          </a:xfrm>
          <a:prstGeom prst="rect">
            <a:avLst/>
          </a:prstGeom>
          <a:noFill/>
          <a:ln w="0">
            <a:noFill/>
          </a:ln>
        </p:spPr>
        <p:txBody>
          <a:bodyPr lIns="91440" rIns="91440" tIns="45720" bIns="45720" anchor="b">
            <a:normAutofit/>
          </a:bodyPr>
          <a:p>
            <a:pPr indent="0" defTabSz="914400">
              <a:lnSpc>
                <a:spcPct val="100000"/>
              </a:lnSpc>
              <a:buNone/>
            </a:pPr>
            <a:r>
              <a:rPr b="0" i="1" lang="en-US" sz="3600" strike="noStrike" u="none">
                <a:solidFill>
                  <a:schemeClr val="dk1"/>
                </a:solidFill>
                <a:uFillTx/>
                <a:latin typeface="Georgia Pro Semibold"/>
              </a:rPr>
              <a:t>Correlation Matrix</a:t>
            </a:r>
            <a:endParaRPr b="0" lang="en-US" sz="3600" strike="noStrike" u="none">
              <a:solidFill>
                <a:schemeClr val="dk1"/>
              </a:solidFill>
              <a:uFillTx/>
              <a:latin typeface="Avenir Next LT Pro"/>
            </a:endParaRPr>
          </a:p>
        </p:txBody>
      </p:sp>
      <p:sp>
        <p:nvSpPr>
          <p:cNvPr id="291" name="Freeform: Shape 12">
            <a:extLst>
              <a:ext uri="{C183D7F6-B498-43B3-948B-1728B52AA6E4}">
                <adec:decorative xmlns:adec="http://schemas.microsoft.com/office/drawing/2017/decorative" val="1"/>
              </a:ext>
            </a:extLst>
          </p:cNvPr>
          <p:cNvSpPr/>
          <p:nvPr/>
        </p:nvSpPr>
        <p:spPr>
          <a:xfrm rot="5400000">
            <a:off x="615240" y="-614880"/>
            <a:ext cx="1085040" cy="2315160"/>
          </a:xfrm>
          <a:custGeom>
            <a:avLst/>
            <a:gdLst>
              <a:gd name="textAreaLeft" fmla="*/ 0 w 1085040"/>
              <a:gd name="textAreaRight" fmla="*/ 1085400 w 1085040"/>
              <a:gd name="textAreaTop" fmla="*/ 0 h 2315160"/>
              <a:gd name="textAreaBottom" fmla="*/ 2315520 h 2315160"/>
            </a:gdLst>
            <a:ahLst/>
            <a:rect l="textAreaLeft" t="textAreaTop" r="textAreaRight" b="textAreaBottom"/>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292" name="Graphic 78">
            <a:extLst>
              <a:ext uri="{C183D7F6-B498-43B3-948B-1728B52AA6E4}">
                <adec:decorative xmlns:adec="http://schemas.microsoft.com/office/drawing/2017/decorative" val="1"/>
              </a:ext>
            </a:extLst>
          </p:cNvPr>
          <p:cNvGrpSpPr/>
          <p:nvPr/>
        </p:nvGrpSpPr>
        <p:grpSpPr>
          <a:xfrm>
            <a:off x="525600" y="2585160"/>
            <a:ext cx="972000" cy="45360"/>
            <a:chOff x="525600" y="2585160"/>
            <a:chExt cx="972000" cy="45360"/>
          </a:xfrm>
        </p:grpSpPr>
        <p:sp>
          <p:nvSpPr>
            <p:cNvPr id="293" name="Graphic 78">
              <a:extLst>
                <a:ext uri="{C183D7F6-B498-43B3-948B-1728B52AA6E4}">
                  <adec:decorative xmlns:adec="http://schemas.microsoft.com/office/drawing/2017/decorative" val="1"/>
                </a:ext>
              </a:extLst>
            </p:cNvPr>
            <p:cNvSpPr/>
            <p:nvPr/>
          </p:nvSpPr>
          <p:spPr>
            <a:xfrm>
              <a:off x="525600" y="260784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294" name="Graphic 78">
              <a:extLst>
                <a:ext uri="{C183D7F6-B498-43B3-948B-1728B52AA6E4}">
                  <adec:decorative xmlns:adec="http://schemas.microsoft.com/office/drawing/2017/decorative" val="1"/>
                </a:ext>
              </a:extLst>
            </p:cNvPr>
            <p:cNvGrpSpPr/>
            <p:nvPr/>
          </p:nvGrpSpPr>
          <p:grpSpPr>
            <a:xfrm>
              <a:off x="525960" y="2585160"/>
              <a:ext cx="971640" cy="45360"/>
              <a:chOff x="525960" y="2585160"/>
              <a:chExt cx="971640" cy="45360"/>
            </a:xfrm>
          </p:grpSpPr>
          <p:sp>
            <p:nvSpPr>
              <p:cNvPr id="295" name="Graphic 78">
                <a:extLst>
                  <a:ext uri="{C183D7F6-B498-43B3-948B-1728B52AA6E4}">
                    <adec:decorative xmlns:adec="http://schemas.microsoft.com/office/drawing/2017/decorative" val="1"/>
                  </a:ext>
                </a:extLst>
              </p:cNvPr>
              <p:cNvSpPr/>
              <p:nvPr/>
            </p:nvSpPr>
            <p:spPr>
              <a:xfrm>
                <a:off x="529200" y="262620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96" name="Graphic 78">
                <a:extLst>
                  <a:ext uri="{C183D7F6-B498-43B3-948B-1728B52AA6E4}">
                    <adec:decorative xmlns:adec="http://schemas.microsoft.com/office/drawing/2017/decorative" val="1"/>
                  </a:ext>
                </a:extLst>
              </p:cNvPr>
              <p:cNvSpPr/>
              <p:nvPr/>
            </p:nvSpPr>
            <p:spPr>
              <a:xfrm>
                <a:off x="542520" y="26276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97" name="Graphic 78">
                <a:extLst>
                  <a:ext uri="{C183D7F6-B498-43B3-948B-1728B52AA6E4}">
                    <adec:decorative xmlns:adec="http://schemas.microsoft.com/office/drawing/2017/decorative" val="1"/>
                  </a:ext>
                </a:extLst>
              </p:cNvPr>
              <p:cNvSpPr/>
              <p:nvPr/>
            </p:nvSpPr>
            <p:spPr>
              <a:xfrm>
                <a:off x="1490400" y="258624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298" name="Graphic 78">
                <a:extLst>
                  <a:ext uri="{C183D7F6-B498-43B3-948B-1728B52AA6E4}">
                    <adec:decorative xmlns:adec="http://schemas.microsoft.com/office/drawing/2017/decorative" val="1"/>
                  </a:ext>
                </a:extLst>
              </p:cNvPr>
              <p:cNvSpPr/>
              <p:nvPr/>
            </p:nvSpPr>
            <p:spPr>
              <a:xfrm>
                <a:off x="525960" y="258516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
        <p:nvSpPr>
          <p:cNvPr id="299" name="PlaceHolder 2"/>
          <p:cNvSpPr>
            <a:spLocks noGrp="1"/>
          </p:cNvSpPr>
          <p:nvPr>
            <p:ph/>
          </p:nvPr>
        </p:nvSpPr>
        <p:spPr>
          <a:xfrm>
            <a:off x="525600" y="2796480"/>
            <a:ext cx="4663440" cy="3274200"/>
          </a:xfrm>
          <a:prstGeom prst="rect">
            <a:avLst/>
          </a:prstGeom>
          <a:noFill/>
          <a:ln w="0">
            <a:noFill/>
          </a:ln>
        </p:spPr>
        <p:txBody>
          <a:bodyPr lIns="91440" rIns="91440" tIns="45720" bIns="45720" anchor="t">
            <a:normAutofit fontScale="92500" lnSpcReduction="9999"/>
          </a:bodyPr>
          <a:p>
            <a:pPr indent="0" defTabSz="914400">
              <a:lnSpc>
                <a:spcPct val="110000"/>
              </a:lnSpc>
              <a:spcBef>
                <a:spcPts val="1001"/>
              </a:spcBef>
              <a:buNone/>
              <a:tabLst>
                <a:tab algn="l" pos="0"/>
              </a:tabLst>
            </a:pPr>
            <a:r>
              <a:rPr b="0" lang="en-US" sz="2000" strike="noStrike" u="none">
                <a:solidFill>
                  <a:schemeClr val="dk1"/>
                </a:solidFill>
                <a:uFillTx/>
                <a:latin typeface="Avenir Next LT Pro"/>
              </a:rPr>
              <a:t>From the correlation matrix, we can observe the following correlations:</a:t>
            </a:r>
            <a:endParaRPr b="0" lang="en-US" sz="2000" strike="noStrike" u="none">
              <a:solidFill>
                <a:schemeClr val="dk1"/>
              </a:solidFill>
              <a:uFillTx/>
              <a:latin typeface="Avenir Next LT Pro"/>
            </a:endParaRPr>
          </a:p>
          <a:p>
            <a:pPr marL="343080" indent="-343080" defTabSz="914400">
              <a:lnSpc>
                <a:spcPct val="110000"/>
              </a:lnSpc>
              <a:spcBef>
                <a:spcPts val="1001"/>
              </a:spcBef>
              <a:buClr>
                <a:srgbClr val="000000"/>
              </a:buClr>
              <a:buFont typeface="Arial"/>
              <a:buChar char="•"/>
              <a:tabLst>
                <a:tab algn="l" pos="0"/>
              </a:tabLst>
            </a:pPr>
            <a:r>
              <a:rPr b="0" lang="en-US" sz="2000" strike="noStrike" u="none">
                <a:solidFill>
                  <a:schemeClr val="dk1"/>
                </a:solidFill>
                <a:uFillTx/>
                <a:latin typeface="Avenir Next LT Pro"/>
              </a:rPr>
              <a:t>Higher experience and credit length directly proportional with the age of a person</a:t>
            </a:r>
            <a:endParaRPr b="0" lang="en-US" sz="2000" strike="noStrike" u="none">
              <a:solidFill>
                <a:schemeClr val="dk1"/>
              </a:solidFill>
              <a:uFillTx/>
              <a:latin typeface="Avenir Next LT Pro"/>
            </a:endParaRPr>
          </a:p>
          <a:p>
            <a:pPr marL="343080" indent="-343080" defTabSz="914400">
              <a:lnSpc>
                <a:spcPct val="110000"/>
              </a:lnSpc>
              <a:spcBef>
                <a:spcPts val="1001"/>
              </a:spcBef>
              <a:buClr>
                <a:srgbClr val="000000"/>
              </a:buClr>
              <a:buFont typeface="Arial"/>
              <a:buChar char="•"/>
              <a:tabLst>
                <a:tab algn="l" pos="0"/>
              </a:tabLst>
            </a:pPr>
            <a:r>
              <a:rPr b="0" lang="en-US" sz="2000" strike="noStrike" u="none">
                <a:solidFill>
                  <a:schemeClr val="dk1"/>
                </a:solidFill>
                <a:uFillTx/>
                <a:latin typeface="Avenir Next LT Pro"/>
              </a:rPr>
              <a:t>Loan amount directly proportional with the income of a person</a:t>
            </a:r>
            <a:endParaRPr b="0" lang="en-US" sz="2000" strike="noStrike" u="none">
              <a:solidFill>
                <a:schemeClr val="dk1"/>
              </a:solidFill>
              <a:uFillTx/>
              <a:latin typeface="Avenir Next LT Pro"/>
            </a:endParaRPr>
          </a:p>
          <a:p>
            <a:pPr marL="343080" indent="-343080" defTabSz="914400">
              <a:lnSpc>
                <a:spcPct val="110000"/>
              </a:lnSpc>
              <a:spcBef>
                <a:spcPts val="1001"/>
              </a:spcBef>
              <a:buClr>
                <a:srgbClr val="000000"/>
              </a:buClr>
              <a:buFont typeface="Arial"/>
              <a:buChar char="•"/>
              <a:tabLst>
                <a:tab algn="l" pos="0"/>
              </a:tabLst>
            </a:pPr>
            <a:r>
              <a:rPr b="0" lang="en-US" sz="2000" strike="noStrike" u="none">
                <a:solidFill>
                  <a:schemeClr val="dk1"/>
                </a:solidFill>
                <a:uFillTx/>
                <a:latin typeface="Avenir Next LT Pro"/>
              </a:rPr>
              <a:t>Previous loan inversely proportional with the status of the loan</a:t>
            </a:r>
            <a:endParaRPr b="0" lang="en-US" sz="2000" strike="noStrike" u="none">
              <a:solidFill>
                <a:schemeClr val="dk1"/>
              </a:solidFill>
              <a:uFillTx/>
              <a:latin typeface="Avenir Next LT Pro"/>
            </a:endParaRPr>
          </a:p>
        </p:txBody>
      </p:sp>
      <p:pic>
        <p:nvPicPr>
          <p:cNvPr id="300" name="Image1" descr="A screenshot of a computer screen&#10;&#10;Description automatically generated"/>
          <p:cNvPicPr/>
          <p:nvPr/>
        </p:nvPicPr>
        <p:blipFill>
          <a:blip r:embed="rId1"/>
          <a:stretch/>
        </p:blipFill>
        <p:spPr>
          <a:xfrm>
            <a:off x="5953680" y="1734840"/>
            <a:ext cx="5659920" cy="3296880"/>
          </a:xfrm>
          <a:prstGeom prst="rect">
            <a:avLst/>
          </a:prstGeom>
          <a:ln w="0">
            <a:noFill/>
          </a:ln>
        </p:spPr>
      </p:pic>
      <p:sp>
        <p:nvSpPr>
          <p:cNvPr id="301" name="Freeform: Shape 22">
            <a:extLst>
              <a:ext uri="{C183D7F6-B498-43B3-948B-1728B52AA6E4}">
                <adec:decorative xmlns:adec="http://schemas.microsoft.com/office/drawing/2017/decorative" val="1"/>
              </a:ext>
            </a:extLst>
          </p:cNvPr>
          <p:cNvSpPr/>
          <p:nvPr/>
        </p:nvSpPr>
        <p:spPr>
          <a:xfrm>
            <a:off x="9753120" y="5516640"/>
            <a:ext cx="2438640" cy="1341000"/>
          </a:xfrm>
          <a:custGeom>
            <a:avLst/>
            <a:gdLst>
              <a:gd name="textAreaLeft" fmla="*/ 0 w 2438640"/>
              <a:gd name="textAreaRight" fmla="*/ 2439000 w 2438640"/>
              <a:gd name="textAreaTop" fmla="*/ 0 h 1341000"/>
              <a:gd name="textAreaBottom" fmla="*/ 1341360 h 13410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302" name="Group 24">
            <a:extLst>
              <a:ext uri="{C183D7F6-B498-43B3-948B-1728B52AA6E4}">
                <adec:decorative xmlns:adec="http://schemas.microsoft.com/office/drawing/2017/decorative" val="1"/>
              </a:ext>
            </a:extLst>
          </p:cNvPr>
          <p:cNvGrpSpPr/>
          <p:nvPr/>
        </p:nvGrpSpPr>
        <p:grpSpPr>
          <a:xfrm>
            <a:off x="10775880" y="5204160"/>
            <a:ext cx="885960" cy="802080"/>
            <a:chOff x="10775880" y="5204160"/>
            <a:chExt cx="885960" cy="802080"/>
          </a:xfrm>
        </p:grpSpPr>
        <p:sp>
          <p:nvSpPr>
            <p:cNvPr id="303" name="Freeform: Shape 25">
              <a:extLst>
                <a:ext uri="{C183D7F6-B498-43B3-948B-1728B52AA6E4}">
                  <adec:decorative xmlns:adec="http://schemas.microsoft.com/office/drawing/2017/decorative" val="1"/>
                </a:ext>
              </a:extLst>
            </p:cNvPr>
            <p:cNvSpPr/>
            <p:nvPr/>
          </p:nvSpPr>
          <p:spPr>
            <a:xfrm>
              <a:off x="11027160" y="589032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304" name="Freeform: Shape 26">
              <a:extLst>
                <a:ext uri="{C183D7F6-B498-43B3-948B-1728B52AA6E4}">
                  <adec:decorative xmlns:adec="http://schemas.microsoft.com/office/drawing/2017/decorative" val="1"/>
                </a:ext>
              </a:extLst>
            </p:cNvPr>
            <p:cNvSpPr/>
            <p:nvPr/>
          </p:nvSpPr>
          <p:spPr>
            <a:xfrm>
              <a:off x="10781280" y="57510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305" name="Freeform: Shape 27">
              <a:extLst>
                <a:ext uri="{C183D7F6-B498-43B3-948B-1728B52AA6E4}">
                  <adec:decorative xmlns:adec="http://schemas.microsoft.com/office/drawing/2017/decorative" val="1"/>
                </a:ext>
              </a:extLst>
            </p:cNvPr>
            <p:cNvSpPr/>
            <p:nvPr/>
          </p:nvSpPr>
          <p:spPr>
            <a:xfrm>
              <a:off x="11527560" y="585216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306" name="Graphic 12">
              <a:extLst>
                <a:ext uri="{C183D7F6-B498-43B3-948B-1728B52AA6E4}">
                  <adec:decorative xmlns:adec="http://schemas.microsoft.com/office/drawing/2017/decorative" val="1"/>
                </a:ext>
              </a:extLst>
            </p:cNvPr>
            <p:cNvSpPr/>
            <p:nvPr/>
          </p:nvSpPr>
          <p:spPr>
            <a:xfrm>
              <a:off x="10974240" y="520416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307" name="Graphic 15">
              <a:extLst>
                <a:ext uri="{C183D7F6-B498-43B3-948B-1728B52AA6E4}">
                  <adec:decorative xmlns:adec="http://schemas.microsoft.com/office/drawing/2017/decorative" val="1"/>
                </a:ext>
              </a:extLst>
            </p:cNvPr>
            <p:cNvSpPr/>
            <p:nvPr/>
          </p:nvSpPr>
          <p:spPr>
            <a:xfrm>
              <a:off x="11443320" y="531324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308" name="Graphic 15">
              <a:extLst>
                <a:ext uri="{C183D7F6-B498-43B3-948B-1728B52AA6E4}">
                  <adec:decorative xmlns:adec="http://schemas.microsoft.com/office/drawing/2017/decorative" val="1"/>
                </a:ext>
              </a:extLst>
            </p:cNvPr>
            <p:cNvSpPr/>
            <p:nvPr/>
          </p:nvSpPr>
          <p:spPr>
            <a:xfrm>
              <a:off x="10775880" y="54406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309" name="Freeform: Shape 31">
              <a:extLst>
                <a:ext uri="{C183D7F6-B498-43B3-948B-1728B52AA6E4}">
                  <adec:decorative xmlns:adec="http://schemas.microsoft.com/office/drawing/2017/decorative" val="1"/>
                </a:ext>
              </a:extLst>
            </p:cNvPr>
            <p:cNvSpPr/>
            <p:nvPr/>
          </p:nvSpPr>
          <p:spPr>
            <a:xfrm>
              <a:off x="11179800" y="560628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310" name="Rectangle 45">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trike="noStrike" u="none">
              <a:solidFill>
                <a:schemeClr val="lt1"/>
              </a:solidFill>
              <a:uFillTx/>
              <a:latin typeface="Avenir Next LT Pro"/>
            </a:endParaRPr>
          </a:p>
        </p:txBody>
      </p:sp>
      <p:sp>
        <p:nvSpPr>
          <p:cNvPr id="311" name="PlaceHolder 1"/>
          <p:cNvSpPr>
            <a:spLocks noGrp="1"/>
          </p:cNvSpPr>
          <p:nvPr>
            <p:ph type="title"/>
          </p:nvPr>
        </p:nvSpPr>
        <p:spPr>
          <a:xfrm>
            <a:off x="530280" y="638280"/>
            <a:ext cx="4266360" cy="2861280"/>
          </a:xfrm>
          <a:prstGeom prst="rect">
            <a:avLst/>
          </a:prstGeom>
          <a:noFill/>
          <a:ln w="0">
            <a:noFill/>
          </a:ln>
        </p:spPr>
        <p:txBody>
          <a:bodyPr lIns="91440" rIns="91440" tIns="45720" bIns="45720" anchor="b">
            <a:normAutofit/>
          </a:bodyPr>
          <a:p>
            <a:pPr indent="0" defTabSz="914400">
              <a:lnSpc>
                <a:spcPct val="100000"/>
              </a:lnSpc>
              <a:buNone/>
            </a:pPr>
            <a:r>
              <a:rPr b="0" i="1" lang="en-US" sz="3600" strike="noStrike" u="none">
                <a:solidFill>
                  <a:schemeClr val="dk1"/>
                </a:solidFill>
                <a:uFillTx/>
                <a:latin typeface="Georgia Pro Semibold"/>
              </a:rPr>
              <a:t>Other observations about our dataset</a:t>
            </a:r>
            <a:endParaRPr b="0" lang="en-US" sz="3600" strike="noStrike" u="none">
              <a:solidFill>
                <a:schemeClr val="dk1"/>
              </a:solidFill>
              <a:uFillTx/>
              <a:latin typeface="Avenir Next LT Pro"/>
            </a:endParaRPr>
          </a:p>
        </p:txBody>
      </p:sp>
      <p:grpSp>
        <p:nvGrpSpPr>
          <p:cNvPr id="312" name="Graphic 78">
            <a:extLst>
              <a:ext uri="{C183D7F6-B498-43B3-948B-1728B52AA6E4}">
                <adec:decorative xmlns:adec="http://schemas.microsoft.com/office/drawing/2017/decorative" val="1"/>
              </a:ext>
            </a:extLst>
          </p:cNvPr>
          <p:cNvGrpSpPr/>
          <p:nvPr/>
        </p:nvGrpSpPr>
        <p:grpSpPr>
          <a:xfrm>
            <a:off x="530280" y="3695760"/>
            <a:ext cx="971640" cy="45360"/>
            <a:chOff x="530280" y="3695760"/>
            <a:chExt cx="971640" cy="45360"/>
          </a:xfrm>
        </p:grpSpPr>
        <p:sp>
          <p:nvSpPr>
            <p:cNvPr id="313" name="Graphic 78">
              <a:extLst>
                <a:ext uri="{C183D7F6-B498-43B3-948B-1728B52AA6E4}">
                  <adec:decorative xmlns:adec="http://schemas.microsoft.com/office/drawing/2017/decorative" val="1"/>
                </a:ext>
              </a:extLst>
            </p:cNvPr>
            <p:cNvSpPr/>
            <p:nvPr/>
          </p:nvSpPr>
          <p:spPr>
            <a:xfrm>
              <a:off x="530280" y="371880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314" name="Graphic 78">
              <a:extLst>
                <a:ext uri="{C183D7F6-B498-43B3-948B-1728B52AA6E4}">
                  <adec:decorative xmlns:adec="http://schemas.microsoft.com/office/drawing/2017/decorative" val="1"/>
                </a:ext>
              </a:extLst>
            </p:cNvPr>
            <p:cNvGrpSpPr/>
            <p:nvPr/>
          </p:nvGrpSpPr>
          <p:grpSpPr>
            <a:xfrm>
              <a:off x="530280" y="3695760"/>
              <a:ext cx="971640" cy="45360"/>
              <a:chOff x="530280" y="3695760"/>
              <a:chExt cx="971640" cy="45360"/>
            </a:xfrm>
          </p:grpSpPr>
          <p:sp>
            <p:nvSpPr>
              <p:cNvPr id="315" name="Graphic 78">
                <a:extLst>
                  <a:ext uri="{C183D7F6-B498-43B3-948B-1728B52AA6E4}">
                    <adec:decorative xmlns:adec="http://schemas.microsoft.com/office/drawing/2017/decorative" val="1"/>
                  </a:ext>
                </a:extLst>
              </p:cNvPr>
              <p:cNvSpPr/>
              <p:nvPr/>
            </p:nvSpPr>
            <p:spPr>
              <a:xfrm>
                <a:off x="533880" y="373716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316" name="Graphic 78">
                <a:extLst>
                  <a:ext uri="{C183D7F6-B498-43B3-948B-1728B52AA6E4}">
                    <adec:decorative xmlns:adec="http://schemas.microsoft.com/office/drawing/2017/decorative" val="1"/>
                  </a:ext>
                </a:extLst>
              </p:cNvPr>
              <p:cNvSpPr/>
              <p:nvPr/>
            </p:nvSpPr>
            <p:spPr>
              <a:xfrm>
                <a:off x="546840" y="37382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317" name="Graphic 78">
                <a:extLst>
                  <a:ext uri="{C183D7F6-B498-43B3-948B-1728B52AA6E4}">
                    <adec:decorative xmlns:adec="http://schemas.microsoft.com/office/drawing/2017/decorative" val="1"/>
                  </a:ext>
                </a:extLst>
              </p:cNvPr>
              <p:cNvSpPr/>
              <p:nvPr/>
            </p:nvSpPr>
            <p:spPr>
              <a:xfrm>
                <a:off x="1494720" y="369684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318" name="Graphic 78">
                <a:extLst>
                  <a:ext uri="{C183D7F6-B498-43B3-948B-1728B52AA6E4}">
                    <adec:decorative xmlns:adec="http://schemas.microsoft.com/office/drawing/2017/decorative" val="1"/>
                  </a:ext>
                </a:extLst>
              </p:cNvPr>
              <p:cNvSpPr/>
              <p:nvPr/>
            </p:nvSpPr>
            <p:spPr>
              <a:xfrm>
                <a:off x="530280" y="369576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graphicFrame>
        <p:nvGraphicFramePr>
          <p:cNvPr id="1" name="Diagram1"/>
          <p:cNvGraphicFramePr/>
          <p:nvPr>
            <p:extLst>
              <p:ext uri="{D42A27DB-BD31-4B8C-83A1-F6EECF244321}">
                <p14:modId xmlns:p14="http://schemas.microsoft.com/office/powerpoint/2010/main" val="2200197842"/>
              </p:ext>
            </p:extLst>
          </p:nvPr>
        </p:nvGraphicFramePr>
        <p:xfrm>
          <a:off x="5402520" y="497880"/>
          <a:ext cx="6151320" cy="5707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525600" y="786960"/>
            <a:ext cx="10077120" cy="1325160"/>
          </a:xfrm>
          <a:prstGeom prst="rect">
            <a:avLst/>
          </a:prstGeom>
          <a:noFill/>
          <a:ln w="0">
            <a:noFill/>
          </a:ln>
        </p:spPr>
        <p:txBody>
          <a:bodyPr lIns="91440" rIns="91440" tIns="45720" bIns="45720" anchor="b">
            <a:noAutofit/>
          </a:bodyPr>
          <a:p>
            <a:pPr indent="0" defTabSz="914400">
              <a:lnSpc>
                <a:spcPct val="100000"/>
              </a:lnSpc>
              <a:buNone/>
            </a:pPr>
            <a:r>
              <a:rPr b="0" i="1" lang="en-US" sz="3600" strike="noStrike" u="none">
                <a:solidFill>
                  <a:schemeClr val="dk1"/>
                </a:solidFill>
                <a:uFillTx/>
                <a:latin typeface="Georgia Pro Semibold"/>
              </a:rPr>
              <a:t>Data Preprocessing</a:t>
            </a:r>
            <a:endParaRPr b="0" lang="en-US" sz="3600" strike="noStrike" u="none">
              <a:solidFill>
                <a:schemeClr val="dk1"/>
              </a:solidFill>
              <a:uFillTx/>
              <a:latin typeface="Avenir Next LT Pro"/>
            </a:endParaRPr>
          </a:p>
        </p:txBody>
      </p:sp>
      <p:sp>
        <p:nvSpPr>
          <p:cNvPr id="320" name="PlaceHolder 2"/>
          <p:cNvSpPr>
            <a:spLocks noGrp="1"/>
          </p:cNvSpPr>
          <p:nvPr>
            <p:ph/>
          </p:nvPr>
        </p:nvSpPr>
        <p:spPr>
          <a:xfrm>
            <a:off x="525600" y="2521800"/>
            <a:ext cx="10077120" cy="3548520"/>
          </a:xfrm>
          <a:prstGeom prst="rect">
            <a:avLst/>
          </a:prstGeom>
          <a:noFill/>
          <a:ln w="0">
            <a:noFill/>
          </a:ln>
        </p:spPr>
        <p:txBody>
          <a:bodyPr lIns="91440" rIns="91440" tIns="45720" bIns="45720" anchor="t">
            <a:noAutofit/>
          </a:bodyPr>
          <a:p>
            <a:pPr marL="343080" indent="-343080" defTabSz="914400">
              <a:lnSpc>
                <a:spcPct val="110000"/>
              </a:lnSpc>
              <a:spcBef>
                <a:spcPts val="1001"/>
              </a:spcBef>
              <a:buClr>
                <a:srgbClr val="000000"/>
              </a:buClr>
              <a:buFont typeface="Arial"/>
              <a:buChar char="•"/>
            </a:pPr>
            <a:r>
              <a:rPr b="0" lang="en-US" sz="2000" strike="noStrike" u="none">
                <a:solidFill>
                  <a:schemeClr val="dk1"/>
                </a:solidFill>
                <a:uFillTx/>
                <a:latin typeface="Avenir Next LT Pro"/>
              </a:rPr>
              <a:t>For encoding non-numerical data I’ve used the Label Encoding method, for simplicity </a:t>
            </a:r>
            <a:endParaRPr b="0" lang="en-US" sz="2000" strike="noStrike" u="none">
              <a:solidFill>
                <a:schemeClr val="dk1"/>
              </a:solidFill>
              <a:uFillTx/>
              <a:latin typeface="Avenir Next LT Pro"/>
            </a:endParaRPr>
          </a:p>
          <a:p>
            <a:pPr marL="343080" indent="-343080" defTabSz="914400">
              <a:lnSpc>
                <a:spcPct val="110000"/>
              </a:lnSpc>
              <a:spcBef>
                <a:spcPts val="1001"/>
              </a:spcBef>
              <a:buClr>
                <a:srgbClr val="000000"/>
              </a:buClr>
              <a:buFont typeface="Arial"/>
              <a:buChar char="•"/>
            </a:pPr>
            <a:r>
              <a:rPr b="0" lang="en-US" sz="2000" strike="noStrike" u="none">
                <a:solidFill>
                  <a:schemeClr val="dk1"/>
                </a:solidFill>
                <a:uFillTx/>
                <a:latin typeface="Avenir Next LT Pro"/>
              </a:rPr>
              <a:t>SMOTE was used for oversampling in order to deal with the imbalance between the cases in which loans are approved vs. loans that are denied. This way, our model doesn’t get a bias for the cases in which the loan is denied.</a:t>
            </a:r>
            <a:endParaRPr b="0" lang="en-US" sz="2000" strike="noStrike" u="none">
              <a:solidFill>
                <a:schemeClr val="dk1"/>
              </a:solidFill>
              <a:uFillTx/>
              <a:latin typeface="Avenir Next LT Pro"/>
            </a:endParaRPr>
          </a:p>
          <a:p>
            <a:pPr marL="343080" indent="-343080" defTabSz="914400">
              <a:lnSpc>
                <a:spcPct val="110000"/>
              </a:lnSpc>
              <a:spcBef>
                <a:spcPts val="1001"/>
              </a:spcBef>
              <a:buClr>
                <a:srgbClr val="000000"/>
              </a:buClr>
              <a:buFont typeface="Arial"/>
              <a:buChar char="•"/>
            </a:pPr>
            <a:r>
              <a:rPr b="0" lang="en-US" sz="2000" strike="noStrike" u="none">
                <a:solidFill>
                  <a:schemeClr val="dk1"/>
                </a:solidFill>
                <a:uFillTx/>
                <a:latin typeface="Avenir Next LT Pro"/>
              </a:rPr>
              <a:t>Implementing PCA gave worse accuracies in every scenario, but it is not as necessary due to our fast training times</a:t>
            </a:r>
            <a:endParaRPr b="0" lang="en-US" sz="2000" strike="noStrike" u="none">
              <a:solidFill>
                <a:schemeClr val="dk1"/>
              </a:solidFill>
              <a:uFillTx/>
              <a:latin typeface="Avenir Next LT Pro"/>
            </a:endParaRPr>
          </a:p>
          <a:p>
            <a:pPr marL="343080" indent="-343080" defTabSz="914400">
              <a:lnSpc>
                <a:spcPct val="110000"/>
              </a:lnSpc>
              <a:spcBef>
                <a:spcPts val="1001"/>
              </a:spcBef>
              <a:buClr>
                <a:srgbClr val="000000"/>
              </a:buClr>
              <a:buFont typeface="Arial"/>
              <a:buChar char="•"/>
            </a:pPr>
            <a:r>
              <a:rPr b="0" lang="en-US" sz="2000" strike="noStrike" u="none">
                <a:solidFill>
                  <a:schemeClr val="dk1"/>
                </a:solidFill>
                <a:uFillTx/>
                <a:latin typeface="Avenir Next LT Pro"/>
              </a:rPr>
              <a:t>No need to do interpolation on our dataset, as there are no missing values in our entries</a:t>
            </a:r>
            <a:endParaRPr b="0" lang="en-US" sz="2000" strike="noStrike" u="none">
              <a:solidFill>
                <a:schemeClr val="dk1"/>
              </a:solidFill>
              <a:uFillTx/>
              <a:latin typeface="Avenir Next LT Pro"/>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525600" y="786960"/>
            <a:ext cx="10077120" cy="1325160"/>
          </a:xfrm>
          <a:prstGeom prst="rect">
            <a:avLst/>
          </a:prstGeom>
          <a:noFill/>
          <a:ln w="0">
            <a:noFill/>
          </a:ln>
        </p:spPr>
        <p:txBody>
          <a:bodyPr lIns="91440" rIns="91440" tIns="45720" bIns="45720" anchor="b">
            <a:noAutofit/>
          </a:bodyPr>
          <a:p>
            <a:pPr indent="0" defTabSz="914400">
              <a:lnSpc>
                <a:spcPct val="100000"/>
              </a:lnSpc>
              <a:buNone/>
            </a:pPr>
            <a:r>
              <a:rPr b="0" i="1" lang="en-US" sz="3600" strike="noStrike" u="none">
                <a:solidFill>
                  <a:schemeClr val="dk1"/>
                </a:solidFill>
                <a:uFillTx/>
                <a:latin typeface="Georgia Pro Semibold"/>
              </a:rPr>
              <a:t>Machine Learning Models</a:t>
            </a:r>
            <a:endParaRPr b="0" lang="en-US" sz="3600" strike="noStrike" u="none">
              <a:solidFill>
                <a:schemeClr val="dk1"/>
              </a:solidFill>
              <a:uFillTx/>
              <a:latin typeface="Avenir Next LT Pro"/>
            </a:endParaRPr>
          </a:p>
        </p:txBody>
      </p:sp>
      <p:sp>
        <p:nvSpPr>
          <p:cNvPr id="322" name="PlaceHolder 2"/>
          <p:cNvSpPr>
            <a:spLocks noGrp="1"/>
          </p:cNvSpPr>
          <p:nvPr>
            <p:ph/>
          </p:nvPr>
        </p:nvSpPr>
        <p:spPr>
          <a:xfrm>
            <a:off x="525600" y="2521800"/>
            <a:ext cx="10077120" cy="3548520"/>
          </a:xfrm>
          <a:prstGeom prst="rect">
            <a:avLst/>
          </a:prstGeom>
          <a:noFill/>
          <a:ln w="0">
            <a:noFill/>
          </a:ln>
        </p:spPr>
        <p:txBody>
          <a:bodyPr lIns="91440" rIns="91440" tIns="45720" bIns="45720" anchor="t">
            <a:noAutofit/>
          </a:bodyPr>
          <a:p>
            <a:pPr marL="216000" indent="-216000" defTabSz="914400">
              <a:lnSpc>
                <a:spcPct val="110000"/>
              </a:lnSpc>
              <a:spcBef>
                <a:spcPts val="1001"/>
              </a:spcBef>
              <a:buClr>
                <a:srgbClr val="000000"/>
              </a:buClr>
              <a:buSzPct val="45000"/>
              <a:buFont typeface="Wingdings" charset="2"/>
              <a:buChar char=""/>
              <a:tabLst>
                <a:tab algn="l" pos="0"/>
              </a:tabLst>
            </a:pPr>
            <a:r>
              <a:rPr b="0" lang="en-US" sz="2000" strike="noStrike" u="none">
                <a:solidFill>
                  <a:schemeClr val="dk1"/>
                </a:solidFill>
                <a:uFillTx/>
                <a:latin typeface="Avenir Next LT Pro"/>
              </a:rPr>
              <a:t>In no particular order, The models I tried implementing are:</a:t>
            </a:r>
            <a:endParaRPr b="0" lang="en-US" sz="2000" strike="noStrike" u="none">
              <a:solidFill>
                <a:schemeClr val="dk1"/>
              </a:solidFill>
              <a:uFillTx/>
              <a:latin typeface="Avenir Next LT Pro"/>
            </a:endParaRPr>
          </a:p>
          <a:p>
            <a:pPr lvl="1" marL="864000" indent="-324000" defTabSz="914400">
              <a:lnSpc>
                <a:spcPct val="110000"/>
              </a:lnSpc>
              <a:spcBef>
                <a:spcPts val="1134"/>
              </a:spcBef>
              <a:buClr>
                <a:srgbClr val="000000"/>
              </a:buClr>
              <a:buSzPct val="75000"/>
              <a:buFont typeface="Symbol" charset="2"/>
              <a:buChar char=""/>
              <a:tabLst>
                <a:tab algn="l" pos="0"/>
              </a:tabLst>
            </a:pPr>
            <a:r>
              <a:rPr b="0" lang="en-US" sz="2000" strike="noStrike" u="none">
                <a:solidFill>
                  <a:schemeClr val="dk1"/>
                </a:solidFill>
                <a:uFillTx/>
                <a:latin typeface="Avenir Next LT Pro"/>
              </a:rPr>
              <a:t>Random Forest</a:t>
            </a:r>
            <a:endParaRPr b="0" lang="en-US" sz="2000" strike="noStrike" u="none">
              <a:solidFill>
                <a:schemeClr val="dk1"/>
              </a:solidFill>
              <a:uFillTx/>
              <a:latin typeface="Avenir Next LT Pro"/>
            </a:endParaRPr>
          </a:p>
          <a:p>
            <a:pPr lvl="1" marL="864000" indent="-324000" defTabSz="914400">
              <a:lnSpc>
                <a:spcPct val="110000"/>
              </a:lnSpc>
              <a:spcBef>
                <a:spcPts val="1134"/>
              </a:spcBef>
              <a:buClr>
                <a:srgbClr val="000000"/>
              </a:buClr>
              <a:buSzPct val="75000"/>
              <a:buFont typeface="Symbol" charset="2"/>
              <a:buChar char=""/>
              <a:tabLst>
                <a:tab algn="l" pos="0"/>
              </a:tabLst>
            </a:pPr>
            <a:r>
              <a:rPr b="0" lang="en-US" sz="2000" strike="noStrike" u="none">
                <a:solidFill>
                  <a:schemeClr val="dk1"/>
                </a:solidFill>
                <a:uFillTx/>
                <a:latin typeface="Avenir Next LT Pro"/>
              </a:rPr>
              <a:t>K-Nearest Neighbors (KNN)</a:t>
            </a:r>
            <a:endParaRPr b="0" lang="en-US" sz="2000" strike="noStrike" u="none">
              <a:solidFill>
                <a:schemeClr val="dk1"/>
              </a:solidFill>
              <a:uFillTx/>
              <a:latin typeface="Avenir Next LT Pro"/>
            </a:endParaRPr>
          </a:p>
          <a:p>
            <a:pPr lvl="1" marL="864000" indent="-324000" defTabSz="914400">
              <a:lnSpc>
                <a:spcPct val="110000"/>
              </a:lnSpc>
              <a:spcBef>
                <a:spcPts val="1134"/>
              </a:spcBef>
              <a:buClr>
                <a:srgbClr val="000000"/>
              </a:buClr>
              <a:buSzPct val="75000"/>
              <a:buFont typeface="Symbol" charset="2"/>
              <a:buChar char=""/>
              <a:tabLst>
                <a:tab algn="l" pos="0"/>
              </a:tabLst>
            </a:pPr>
            <a:r>
              <a:rPr b="0" lang="en-US" sz="2000" strike="noStrike" u="none">
                <a:solidFill>
                  <a:schemeClr val="dk1"/>
                </a:solidFill>
                <a:uFillTx/>
                <a:latin typeface="Avenir Next LT Pro"/>
              </a:rPr>
              <a:t>Decision Tree</a:t>
            </a:r>
            <a:endParaRPr b="0" lang="en-US" sz="2000" strike="noStrike" u="none">
              <a:solidFill>
                <a:schemeClr val="dk1"/>
              </a:solidFill>
              <a:uFillTx/>
              <a:latin typeface="Avenir Next LT Pro"/>
            </a:endParaRPr>
          </a:p>
          <a:p>
            <a:pPr lvl="1" marL="864000" indent="-324000" defTabSz="914400">
              <a:lnSpc>
                <a:spcPct val="110000"/>
              </a:lnSpc>
              <a:spcBef>
                <a:spcPts val="1134"/>
              </a:spcBef>
              <a:buClr>
                <a:srgbClr val="000000"/>
              </a:buClr>
              <a:buSzPct val="75000"/>
              <a:buFont typeface="Symbol" charset="2"/>
              <a:buChar char=""/>
              <a:tabLst>
                <a:tab algn="l" pos="0"/>
              </a:tabLst>
            </a:pPr>
            <a:r>
              <a:rPr b="0" lang="en-US" sz="2000" strike="noStrike" u="none">
                <a:solidFill>
                  <a:schemeClr val="dk1"/>
                </a:solidFill>
                <a:uFillTx/>
                <a:latin typeface="Avenir Next LT Pro"/>
              </a:rPr>
              <a:t>XGBoost</a:t>
            </a:r>
            <a:endParaRPr b="0" lang="en-US" sz="2000" strike="noStrike" u="none">
              <a:solidFill>
                <a:schemeClr val="dk1"/>
              </a:solidFill>
              <a:uFillTx/>
              <a:latin typeface="Avenir Next LT Pro"/>
            </a:endParaRPr>
          </a:p>
          <a:p>
            <a:pPr lvl="1" marL="864000" indent="-324000" defTabSz="914400">
              <a:lnSpc>
                <a:spcPct val="110000"/>
              </a:lnSpc>
              <a:spcBef>
                <a:spcPts val="1134"/>
              </a:spcBef>
              <a:buClr>
                <a:srgbClr val="000000"/>
              </a:buClr>
              <a:buSzPct val="75000"/>
              <a:buFont typeface="Symbol" charset="2"/>
              <a:buChar char=""/>
              <a:tabLst>
                <a:tab algn="l" pos="0"/>
              </a:tabLst>
            </a:pPr>
            <a:r>
              <a:rPr b="0" lang="en-US" sz="2000" strike="noStrike" u="none">
                <a:solidFill>
                  <a:schemeClr val="dk1"/>
                </a:solidFill>
                <a:uFillTx/>
                <a:latin typeface="Avenir Next LT Pro"/>
              </a:rPr>
              <a:t>Logistic Regression</a:t>
            </a:r>
            <a:endParaRPr b="0" lang="en-US" sz="2000" strike="noStrike" u="none">
              <a:solidFill>
                <a:schemeClr val="dk1"/>
              </a:solidFill>
              <a:uFillTx/>
              <a:latin typeface="Avenir Next LT Pro"/>
            </a:endParaRPr>
          </a:p>
          <a:p>
            <a:pPr marL="343080" indent="-343080" defTabSz="914400">
              <a:lnSpc>
                <a:spcPct val="110000"/>
              </a:lnSpc>
              <a:spcBef>
                <a:spcPts val="1001"/>
              </a:spcBef>
              <a:buClr>
                <a:srgbClr val="000000"/>
              </a:buClr>
              <a:buFont typeface="Arial"/>
              <a:buChar char="•"/>
              <a:tabLst>
                <a:tab algn="l" pos="0"/>
              </a:tabLst>
            </a:pPr>
            <a:r>
              <a:rPr b="0" lang="en-US" sz="2000" strike="noStrike" u="none">
                <a:solidFill>
                  <a:schemeClr val="dk1"/>
                </a:solidFill>
                <a:uFillTx/>
                <a:latin typeface="Avenir Next LT Pro"/>
              </a:rPr>
              <a:t>They have been chosen due to having past experience with them.</a:t>
            </a:r>
            <a:endParaRPr b="0" lang="en-US" sz="2000" strike="noStrike" u="none">
              <a:solidFill>
                <a:schemeClr val="dk1"/>
              </a:solidFill>
              <a:uFillTx/>
              <a:latin typeface="Avenir Next LT Pro"/>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323" name="Rectangle 25">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endParaRPr b="0" lang="en-US" sz="1800" strike="noStrike" u="none">
              <a:solidFill>
                <a:schemeClr val="lt1"/>
              </a:solidFill>
              <a:uFillTx/>
              <a:latin typeface="Avenir Next LT Pro"/>
            </a:endParaRPr>
          </a:p>
        </p:txBody>
      </p:sp>
      <p:sp>
        <p:nvSpPr>
          <p:cNvPr id="324" name="PlaceHolder 1"/>
          <p:cNvSpPr>
            <a:spLocks noGrp="1"/>
          </p:cNvSpPr>
          <p:nvPr>
            <p:ph type="title"/>
          </p:nvPr>
        </p:nvSpPr>
        <p:spPr>
          <a:xfrm>
            <a:off x="6400800" y="685800"/>
            <a:ext cx="4213080" cy="619920"/>
          </a:xfrm>
          <a:prstGeom prst="rect">
            <a:avLst/>
          </a:prstGeom>
          <a:noFill/>
          <a:ln w="0">
            <a:noFill/>
          </a:ln>
        </p:spPr>
        <p:txBody>
          <a:bodyPr lIns="91440" rIns="91440" tIns="45720" bIns="45720" anchor="b">
            <a:normAutofit lnSpcReduction="9999"/>
          </a:bodyPr>
          <a:p>
            <a:pPr indent="0" defTabSz="914400">
              <a:lnSpc>
                <a:spcPct val="100000"/>
              </a:lnSpc>
              <a:buNone/>
            </a:pPr>
            <a:r>
              <a:rPr b="0" i="1" lang="en-US" sz="3600" strike="noStrike" u="none">
                <a:solidFill>
                  <a:schemeClr val="dk1"/>
                </a:solidFill>
                <a:uFillTx/>
                <a:latin typeface="Georgia Pro Semibold"/>
              </a:rPr>
              <a:t>Training Results</a:t>
            </a:r>
            <a:endParaRPr b="0" lang="en-US" sz="3600" strike="noStrike" u="none">
              <a:solidFill>
                <a:schemeClr val="dk1"/>
              </a:solidFill>
              <a:uFillTx/>
              <a:latin typeface="Avenir Next LT Pro"/>
            </a:endParaRPr>
          </a:p>
        </p:txBody>
      </p:sp>
      <p:grpSp>
        <p:nvGrpSpPr>
          <p:cNvPr id="325" name="Graphic 78">
            <a:extLst>
              <a:ext uri="{C183D7F6-B498-43B3-948B-1728B52AA6E4}">
                <adec:decorative xmlns:adec="http://schemas.microsoft.com/office/drawing/2017/decorative" val="1"/>
              </a:ext>
            </a:extLst>
          </p:cNvPr>
          <p:cNvGrpSpPr/>
          <p:nvPr/>
        </p:nvGrpSpPr>
        <p:grpSpPr>
          <a:xfrm>
            <a:off x="6400800" y="1371600"/>
            <a:ext cx="971640" cy="45360"/>
            <a:chOff x="6400800" y="1371600"/>
            <a:chExt cx="971640" cy="45360"/>
          </a:xfrm>
        </p:grpSpPr>
        <p:sp>
          <p:nvSpPr>
            <p:cNvPr id="326" name="Graphic 78">
              <a:extLst>
                <a:ext uri="{C183D7F6-B498-43B3-948B-1728B52AA6E4}">
                  <adec:decorative xmlns:adec="http://schemas.microsoft.com/office/drawing/2017/decorative" val="1"/>
                </a:ext>
              </a:extLst>
            </p:cNvPr>
            <p:cNvSpPr/>
            <p:nvPr/>
          </p:nvSpPr>
          <p:spPr>
            <a:xfrm>
              <a:off x="6400800" y="1394640"/>
              <a:ext cx="971640" cy="3600"/>
            </a:xfrm>
            <a:custGeom>
              <a:avLst/>
              <a:gdLst>
                <a:gd name="textAreaLeft" fmla="*/ 0 w 971640"/>
                <a:gd name="textAreaRight" fmla="*/ 972000 w 971640"/>
                <a:gd name="textAreaTop" fmla="*/ 0 h 3600"/>
                <a:gd name="textAreaBottom" fmla="*/ 3960 h 3600"/>
              </a:gdLst>
              <a:ahLst/>
              <a:rect l="textAreaLeft" t="textAreaTop" r="textAreaRight" b="textAreaBottom"/>
              <a:pathLst>
                <a:path w="2418302" h="9525">
                  <a:moveTo>
                    <a:pt x="0" y="0"/>
                  </a:moveTo>
                  <a:lnTo>
                    <a:pt x="2418302" y="0"/>
                  </a:lnTo>
                </a:path>
              </a:pathLst>
            </a:custGeom>
            <a:solidFill>
              <a:schemeClr val="accent1"/>
            </a:solidFill>
            <a:ln w="9525">
              <a:noFill/>
            </a:ln>
          </p:spPr>
          <p:style>
            <a:lnRef idx="0"/>
            <a:fillRef idx="0"/>
            <a:effectRef idx="0"/>
            <a:fontRef idx="minor"/>
          </p:style>
          <p:txBody>
            <a:bodyPr lIns="90000" rIns="90000" tIns="-41040" bIns="-41040" anchor="ctr">
              <a:noAutofit/>
            </a:bodyPr>
            <a:p>
              <a:pPr algn="ctr" defTabSz="914400">
                <a:lnSpc>
                  <a:spcPct val="100000"/>
                </a:lnSpc>
              </a:pPr>
              <a:endParaRPr b="0" lang="en-US" sz="1800" strike="noStrike" u="none">
                <a:solidFill>
                  <a:schemeClr val="dk1"/>
                </a:solidFill>
                <a:uFillTx/>
                <a:latin typeface="Avenir Next LT Pro"/>
              </a:endParaRPr>
            </a:p>
          </p:txBody>
        </p:sp>
        <p:grpSp>
          <p:nvGrpSpPr>
            <p:cNvPr id="327" name="Graphic 78">
              <a:extLst>
                <a:ext uri="{C183D7F6-B498-43B3-948B-1728B52AA6E4}">
                  <adec:decorative xmlns:adec="http://schemas.microsoft.com/office/drawing/2017/decorative" val="1"/>
                </a:ext>
              </a:extLst>
            </p:cNvPr>
            <p:cNvGrpSpPr/>
            <p:nvPr/>
          </p:nvGrpSpPr>
          <p:grpSpPr>
            <a:xfrm>
              <a:off x="6400800" y="1371600"/>
              <a:ext cx="971640" cy="45360"/>
              <a:chOff x="6400800" y="1371600"/>
              <a:chExt cx="971640" cy="45360"/>
            </a:xfrm>
          </p:grpSpPr>
          <p:sp>
            <p:nvSpPr>
              <p:cNvPr id="328" name="Graphic 78">
                <a:extLst>
                  <a:ext uri="{C183D7F6-B498-43B3-948B-1728B52AA6E4}">
                    <adec:decorative xmlns:adec="http://schemas.microsoft.com/office/drawing/2017/decorative" val="1"/>
                  </a:ext>
                </a:extLst>
              </p:cNvPr>
              <p:cNvSpPr/>
              <p:nvPr/>
            </p:nvSpPr>
            <p:spPr>
              <a:xfrm>
                <a:off x="6404400" y="141300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32575" h="2906">
                    <a:moveTo>
                      <a:pt x="0" y="49"/>
                    </a:moveTo>
                    <a:cubicBezTo>
                      <a:pt x="7430" y="2335"/>
                      <a:pt x="20384" y="2526"/>
                      <a:pt x="32576" y="2907"/>
                    </a:cubicBezTo>
                    <a:cubicBezTo>
                      <a:pt x="23146" y="716"/>
                      <a:pt x="13240" y="-236"/>
                      <a:pt x="0" y="49"/>
                    </a:cubicBezTo>
                    <a:close/>
                  </a:path>
                </a:pathLst>
              </a:custGeom>
              <a:solidFill>
                <a:schemeClr val="accent1"/>
              </a:solidFill>
              <a:ln w="9525">
                <a:noFill/>
              </a:ln>
            </p:spPr>
            <p:style>
              <a:lnRef idx="0"/>
              <a:fillRef idx="0"/>
              <a:effectRef idx="0"/>
              <a:fontRef idx="minor"/>
            </p:style>
            <p:txBody>
              <a:bodyPr lIns="90000" rIns="90000" tIns="-43920" bIns="-4392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329" name="Graphic 78">
                <a:extLst>
                  <a:ext uri="{C183D7F6-B498-43B3-948B-1728B52AA6E4}">
                    <adec:decorative xmlns:adec="http://schemas.microsoft.com/office/drawing/2017/decorative" val="1"/>
                  </a:ext>
                </a:extLst>
              </p:cNvPr>
              <p:cNvSpPr/>
              <p:nvPr/>
            </p:nvSpPr>
            <p:spPr>
              <a:xfrm>
                <a:off x="6417360" y="141408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380" h="42">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330" name="Graphic 78">
                <a:extLst>
                  <a:ext uri="{C183D7F6-B498-43B3-948B-1728B52AA6E4}">
                    <adec:decorative xmlns:adec="http://schemas.microsoft.com/office/drawing/2017/decorative" val="1"/>
                  </a:ext>
                </a:extLst>
              </p:cNvPr>
              <p:cNvSpPr/>
              <p:nvPr/>
            </p:nvSpPr>
            <p:spPr>
              <a:xfrm>
                <a:off x="7365240" y="137268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10001" h="190">
                    <a:moveTo>
                      <a:pt x="10001" y="0"/>
                    </a:moveTo>
                    <a:cubicBezTo>
                      <a:pt x="6953" y="0"/>
                      <a:pt x="3524" y="95"/>
                      <a:pt x="0" y="191"/>
                    </a:cubicBezTo>
                    <a:cubicBezTo>
                      <a:pt x="3334" y="191"/>
                      <a:pt x="6763" y="191"/>
                      <a:pt x="10001" y="0"/>
                    </a:cubicBezTo>
                    <a:close/>
                  </a:path>
                </a:pathLst>
              </a:custGeom>
              <a:solidFill>
                <a:schemeClr val="accent1"/>
              </a:solidFill>
              <a:ln w="9525">
                <a:noFill/>
              </a:ln>
            </p:spPr>
            <p:style>
              <a:lnRef idx="0"/>
              <a:fillRef idx="0"/>
              <a:effectRef idx="0"/>
              <a:fontRef idx="minor"/>
            </p:style>
            <p:txBody>
              <a:bodyPr lIns="90000" rIns="90000" tIns="-44280" bIns="-44280" anchor="ctr">
                <a:noAutofit/>
              </a:bodyPr>
              <a:p>
                <a:pPr algn="ctr" defTabSz="914400">
                  <a:lnSpc>
                    <a:spcPct val="100000"/>
                  </a:lnSpc>
                </a:pPr>
                <a:endParaRPr b="0" lang="en-US" sz="1800" strike="noStrike" u="none">
                  <a:solidFill>
                    <a:schemeClr val="dk1"/>
                  </a:solidFill>
                  <a:uFillTx/>
                  <a:latin typeface="Avenir Next LT Pro"/>
                </a:endParaRPr>
              </a:p>
            </p:txBody>
          </p:sp>
          <p:sp>
            <p:nvSpPr>
              <p:cNvPr id="331" name="Graphic 78">
                <a:extLst>
                  <a:ext uri="{C183D7F6-B498-43B3-948B-1728B52AA6E4}">
                    <adec:decorative xmlns:adec="http://schemas.microsoft.com/office/drawing/2017/decorative" val="1"/>
                  </a:ext>
                </a:extLst>
              </p:cNvPr>
              <p:cNvSpPr/>
              <p:nvPr/>
            </p:nvSpPr>
            <p:spPr>
              <a:xfrm>
                <a:off x="6400800" y="1371600"/>
                <a:ext cx="971640" cy="45360"/>
              </a:xfrm>
              <a:custGeom>
                <a:avLst/>
                <a:gdLst>
                  <a:gd name="textAreaLeft" fmla="*/ 0 w 971640"/>
                  <a:gd name="textAreaRight" fmla="*/ 972000 w 971640"/>
                  <a:gd name="textAreaTop" fmla="*/ 0 h 45360"/>
                  <a:gd name="textAreaBottom" fmla="*/ 45720 h 45360"/>
                </a:gdLst>
                <a:ahLst/>
                <a:rect l="textAreaLeft" t="textAreaTop" r="textAreaRight" b="textAreaBottom"/>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w="9525">
                <a:noFill/>
              </a:ln>
            </p:spPr>
            <p:style>
              <a:lnRef idx="0"/>
              <a:fillRef idx="0"/>
              <a:effectRef idx="0"/>
              <a:fontRef idx="minor"/>
            </p:style>
            <p:txBody>
              <a:bodyPr lIns="90000" rIns="90000" tIns="720" bIns="720" anchor="ctr">
                <a:noAutofit/>
              </a:bodyPr>
              <a:p>
                <a:pPr algn="ctr" defTabSz="914400">
                  <a:lnSpc>
                    <a:spcPct val="100000"/>
                  </a:lnSpc>
                </a:pPr>
                <a:endParaRPr b="0" lang="en-US" sz="1800" strike="noStrike" u="none">
                  <a:solidFill>
                    <a:schemeClr val="dk1"/>
                  </a:solidFill>
                  <a:uFillTx/>
                  <a:latin typeface="Avenir Next LT Pro"/>
                </a:endParaRPr>
              </a:p>
            </p:txBody>
          </p:sp>
        </p:grpSp>
      </p:grpSp>
      <p:sp>
        <p:nvSpPr>
          <p:cNvPr id="332" name="Freeform: Shape 35">
            <a:extLst>
              <a:ext uri="{C183D7F6-B498-43B3-948B-1728B52AA6E4}">
                <adec:decorative xmlns:adec="http://schemas.microsoft.com/office/drawing/2017/decorative" val="1"/>
              </a:ext>
            </a:extLst>
          </p:cNvPr>
          <p:cNvSpPr/>
          <p:nvPr/>
        </p:nvSpPr>
        <p:spPr>
          <a:xfrm flipH="1">
            <a:off x="-720" y="5637240"/>
            <a:ext cx="5486040" cy="1220400"/>
          </a:xfrm>
          <a:custGeom>
            <a:avLst/>
            <a:gdLst>
              <a:gd name="textAreaLeft" fmla="*/ -360 w 5486040"/>
              <a:gd name="textAreaRight" fmla="*/ 5486040 w 5486040"/>
              <a:gd name="textAreaTop" fmla="*/ 0 h 1220400"/>
              <a:gd name="textAreaBottom" fmla="*/ 1220760 h 1220400"/>
            </a:gdLst>
            <a:ahLst/>
            <a:rect l="textAreaLeft" t="textAreaTop" r="textAreaRight" b="textAreaBottom"/>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nvGrpSpPr>
          <p:cNvPr id="333" name="Group 37">
            <a:extLst>
              <a:ext uri="{C183D7F6-B498-43B3-948B-1728B52AA6E4}">
                <adec:decorative xmlns:adec="http://schemas.microsoft.com/office/drawing/2017/decorative" val="1"/>
              </a:ext>
            </a:extLst>
          </p:cNvPr>
          <p:cNvGrpSpPr/>
          <p:nvPr/>
        </p:nvGrpSpPr>
        <p:grpSpPr>
          <a:xfrm>
            <a:off x="227880" y="5182200"/>
            <a:ext cx="885600" cy="802080"/>
            <a:chOff x="227880" y="5182200"/>
            <a:chExt cx="885600" cy="802080"/>
          </a:xfrm>
        </p:grpSpPr>
        <p:sp>
          <p:nvSpPr>
            <p:cNvPr id="334" name="Freeform: Shape 38">
              <a:extLst>
                <a:ext uri="{C183D7F6-B498-43B3-948B-1728B52AA6E4}">
                  <adec:decorative xmlns:adec="http://schemas.microsoft.com/office/drawing/2017/decorative" val="1"/>
                </a:ext>
              </a:extLst>
            </p:cNvPr>
            <p:cNvSpPr/>
            <p:nvPr/>
          </p:nvSpPr>
          <p:spPr>
            <a:xfrm>
              <a:off x="479160" y="5868360"/>
              <a:ext cx="130680" cy="115920"/>
            </a:xfrm>
            <a:custGeom>
              <a:avLst/>
              <a:gdLst>
                <a:gd name="textAreaLeft" fmla="*/ 0 w 130680"/>
                <a:gd name="textAreaRight" fmla="*/ 131040 w 130680"/>
                <a:gd name="textAreaTop" fmla="*/ 0 h 115920"/>
                <a:gd name="textAreaBottom" fmla="*/ 116280 h 115920"/>
              </a:gdLst>
              <a:ahLst/>
              <a:rect l="textAreaLeft" t="textAreaTop" r="textAreaRight" b="textAreaBottom"/>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335" name="Freeform: Shape 39">
              <a:extLst>
                <a:ext uri="{C183D7F6-B498-43B3-948B-1728B52AA6E4}">
                  <adec:decorative xmlns:adec="http://schemas.microsoft.com/office/drawing/2017/decorative" val="1"/>
                </a:ext>
              </a:extLst>
            </p:cNvPr>
            <p:cNvSpPr/>
            <p:nvPr/>
          </p:nvSpPr>
          <p:spPr>
            <a:xfrm>
              <a:off x="232920" y="5729400"/>
              <a:ext cx="147600" cy="196920"/>
            </a:xfrm>
            <a:custGeom>
              <a:avLst/>
              <a:gdLst>
                <a:gd name="textAreaLeft" fmla="*/ 0 w 147600"/>
                <a:gd name="textAreaRight" fmla="*/ 147960 w 147600"/>
                <a:gd name="textAreaTop" fmla="*/ 0 h 196920"/>
                <a:gd name="textAreaBottom" fmla="*/ 197280 h 196920"/>
              </a:gdLst>
              <a:ahLst/>
              <a:rect l="textAreaLeft" t="textAreaTop" r="textAreaRight" b="textAreaBottom"/>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336" name="Freeform: Shape 40">
              <a:extLst>
                <a:ext uri="{C183D7F6-B498-43B3-948B-1728B52AA6E4}">
                  <adec:decorative xmlns:adec="http://schemas.microsoft.com/office/drawing/2017/decorative" val="1"/>
                </a:ext>
              </a:extLst>
            </p:cNvPr>
            <p:cNvSpPr/>
            <p:nvPr/>
          </p:nvSpPr>
          <p:spPr>
            <a:xfrm>
              <a:off x="979200" y="5830200"/>
              <a:ext cx="134280" cy="94680"/>
            </a:xfrm>
            <a:custGeom>
              <a:avLst/>
              <a:gdLst>
                <a:gd name="textAreaLeft" fmla="*/ 0 w 134280"/>
                <a:gd name="textAreaRight" fmla="*/ 134640 w 134280"/>
                <a:gd name="textAreaTop" fmla="*/ 0 h 94680"/>
                <a:gd name="textAreaBottom" fmla="*/ 95040 h 94680"/>
              </a:gdLst>
              <a:ahLst/>
              <a:rect l="textAreaLeft" t="textAreaTop" r="textAreaRight" b="textAreaBottom"/>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uFillTx/>
                <a:latin typeface="Avenir Next LT Pro Light"/>
              </a:endParaRPr>
            </a:p>
          </p:txBody>
        </p:sp>
        <p:sp>
          <p:nvSpPr>
            <p:cNvPr id="337" name="Graphic 12">
              <a:extLst>
                <a:ext uri="{C183D7F6-B498-43B3-948B-1728B52AA6E4}">
                  <adec:decorative xmlns:adec="http://schemas.microsoft.com/office/drawing/2017/decorative" val="1"/>
                </a:ext>
              </a:extLst>
            </p:cNvPr>
            <p:cNvSpPr/>
            <p:nvPr/>
          </p:nvSpPr>
          <p:spPr>
            <a:xfrm>
              <a:off x="425880" y="5182200"/>
              <a:ext cx="183960" cy="161640"/>
            </a:xfrm>
            <a:custGeom>
              <a:avLst/>
              <a:gdLst>
                <a:gd name="textAreaLeft" fmla="*/ 0 w 183960"/>
                <a:gd name="textAreaRight" fmla="*/ 184320 w 183960"/>
                <a:gd name="textAreaTop" fmla="*/ 0 h 161640"/>
                <a:gd name="textAreaBottom" fmla="*/ 162000 h 161640"/>
              </a:gdLst>
              <a:ahLst/>
              <a:rect l="textAreaLeft" t="textAreaTop" r="textAreaRight" b="textAreaBottom"/>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Avenir Next LT Pro"/>
              </a:endParaRPr>
            </a:p>
          </p:txBody>
        </p:sp>
        <p:sp>
          <p:nvSpPr>
            <p:cNvPr id="338" name="Graphic 15">
              <a:extLst>
                <a:ext uri="{C183D7F6-B498-43B3-948B-1728B52AA6E4}">
                  <adec:decorative xmlns:adec="http://schemas.microsoft.com/office/drawing/2017/decorative" val="1"/>
                </a:ext>
              </a:extLst>
            </p:cNvPr>
            <p:cNvSpPr/>
            <p:nvPr/>
          </p:nvSpPr>
          <p:spPr>
            <a:xfrm>
              <a:off x="894960" y="529128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339" name="Graphic 15">
              <a:extLst>
                <a:ext uri="{C183D7F6-B498-43B3-948B-1728B52AA6E4}">
                  <adec:decorative xmlns:adec="http://schemas.microsoft.com/office/drawing/2017/decorative" val="1"/>
                </a:ext>
              </a:extLst>
            </p:cNvPr>
            <p:cNvSpPr/>
            <p:nvPr/>
          </p:nvSpPr>
          <p:spPr>
            <a:xfrm>
              <a:off x="227880" y="5418720"/>
              <a:ext cx="83520" cy="76320"/>
            </a:xfrm>
            <a:custGeom>
              <a:avLst/>
              <a:gdLst>
                <a:gd name="textAreaLeft" fmla="*/ 0 w 83520"/>
                <a:gd name="textAreaRight" fmla="*/ 83880 w 83520"/>
                <a:gd name="textAreaTop" fmla="*/ 0 h 76320"/>
                <a:gd name="textAreaBottom" fmla="*/ 76680 h 76320"/>
              </a:gdLst>
              <a:ahLst/>
              <a:rect l="textAreaLeft" t="textAreaTop" r="textAreaRight" b="textAreaBottom"/>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w="9525">
              <a:noFill/>
            </a:ln>
          </p:spPr>
          <p:style>
            <a:lnRef idx="0"/>
            <a:fillRef idx="0"/>
            <a:effectRef idx="0"/>
            <a:fontRef idx="minor"/>
          </p:style>
          <p:txBody>
            <a:bodyPr lIns="90000" rIns="90000" tIns="31680" bIns="31680" anchor="ctr">
              <a:noAutofit/>
            </a:bodyPr>
            <a:p>
              <a:pPr defTabSz="914400">
                <a:lnSpc>
                  <a:spcPct val="100000"/>
                </a:lnSpc>
              </a:pPr>
              <a:endParaRPr b="0" lang="en-US" sz="1800" strike="noStrike" u="none">
                <a:solidFill>
                  <a:schemeClr val="dk1"/>
                </a:solidFill>
                <a:uFillTx/>
                <a:latin typeface="Avenir Next LT Pro"/>
              </a:endParaRPr>
            </a:p>
          </p:txBody>
        </p:sp>
        <p:sp>
          <p:nvSpPr>
            <p:cNvPr id="340" name="Freeform: Shape 44">
              <a:extLst>
                <a:ext uri="{C183D7F6-B498-43B3-948B-1728B52AA6E4}">
                  <adec:decorative xmlns:adec="http://schemas.microsoft.com/office/drawing/2017/decorative" val="1"/>
                </a:ext>
              </a:extLst>
            </p:cNvPr>
            <p:cNvSpPr/>
            <p:nvPr/>
          </p:nvSpPr>
          <p:spPr>
            <a:xfrm>
              <a:off x="631440" y="5584320"/>
              <a:ext cx="176760" cy="140760"/>
            </a:xfrm>
            <a:custGeom>
              <a:avLst/>
              <a:gdLst>
                <a:gd name="textAreaLeft" fmla="*/ 0 w 176760"/>
                <a:gd name="textAreaRight" fmla="*/ 177120 w 176760"/>
                <a:gd name="textAreaTop" fmla="*/ 0 h 140760"/>
                <a:gd name="textAreaBottom" fmla="*/ 141120 h 140760"/>
              </a:gdLst>
              <a:ahLst/>
              <a:rect l="textAreaLeft" t="textAreaTop" r="textAreaRight" b="textAreaBottom"/>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Avenir Next LT Pro"/>
              </a:endParaRPr>
            </a:p>
          </p:txBody>
        </p:sp>
      </p:grpSp>
      <p:sp>
        <p:nvSpPr>
          <p:cNvPr id="341" name="TextBox 7"/>
          <p:cNvSpPr/>
          <p:nvPr/>
        </p:nvSpPr>
        <p:spPr>
          <a:xfrm>
            <a:off x="6302520" y="1600200"/>
            <a:ext cx="4213080" cy="2286000"/>
          </a:xfrm>
          <a:prstGeom prst="rect">
            <a:avLst/>
          </a:prstGeom>
          <a:noFill/>
          <a:ln w="0">
            <a:noFill/>
          </a:ln>
        </p:spPr>
        <p:style>
          <a:lnRef idx="0"/>
          <a:fillRef idx="0"/>
          <a:effectRef idx="0"/>
          <a:fontRef idx="minor"/>
        </p:style>
        <p:txBody>
          <a:bodyPr anchor="t">
            <a:normAutofit/>
          </a:bodyPr>
          <a:p>
            <a:pPr marL="343080" indent="-343080" defTabSz="914400">
              <a:lnSpc>
                <a:spcPct val="110000"/>
              </a:lnSpc>
              <a:spcAft>
                <a:spcPts val="601"/>
              </a:spcAft>
              <a:buClr>
                <a:srgbClr val="000000"/>
              </a:buClr>
              <a:buFont typeface="Arial"/>
              <a:buChar char="•"/>
            </a:pPr>
            <a:r>
              <a:rPr b="0" lang="en-US" sz="2000" strike="noStrike" u="none">
                <a:solidFill>
                  <a:schemeClr val="dk1"/>
                </a:solidFill>
                <a:uFillTx/>
                <a:latin typeface="Avenir Next LT Pro"/>
              </a:rPr>
              <a:t>Most of our models have an accuracy between 77-79%</a:t>
            </a:r>
            <a:endParaRPr b="0" lang="en-US" sz="2000" strike="noStrike" u="none">
              <a:solidFill>
                <a:srgbClr val="000000"/>
              </a:solidFill>
              <a:uFillTx/>
              <a:latin typeface="Arial"/>
            </a:endParaRPr>
          </a:p>
          <a:p>
            <a:pPr marL="343080" indent="-343080" defTabSz="914400">
              <a:lnSpc>
                <a:spcPct val="110000"/>
              </a:lnSpc>
              <a:spcAft>
                <a:spcPts val="601"/>
              </a:spcAft>
              <a:buClr>
                <a:srgbClr val="000000"/>
              </a:buClr>
              <a:buFont typeface="Arial"/>
              <a:buChar char="•"/>
            </a:pPr>
            <a:r>
              <a:rPr b="0" lang="en-US" sz="2000" strike="noStrike" u="none">
                <a:solidFill>
                  <a:schemeClr val="dk1"/>
                </a:solidFill>
                <a:uFillTx/>
                <a:latin typeface="Avenir Next LT Pro"/>
              </a:rPr>
              <a:t>Our best performing models are XGBoost and Random Forest, with both at around 79.4% accuracy</a:t>
            </a:r>
            <a:endParaRPr b="0" lang="en-US" sz="2000" strike="noStrike" u="none">
              <a:solidFill>
                <a:srgbClr val="000000"/>
              </a:solidFill>
              <a:uFillTx/>
              <a:latin typeface="Arial"/>
            </a:endParaRPr>
          </a:p>
        </p:txBody>
      </p:sp>
      <p:graphicFrame>
        <p:nvGraphicFramePr>
          <p:cNvPr id="342" name="Content Placeholder 5"/>
          <p:cNvGraphicFramePr/>
          <p:nvPr/>
        </p:nvGraphicFramePr>
        <p:xfrm>
          <a:off x="572400" y="555480"/>
          <a:ext cx="5112360" cy="5704920"/>
        </p:xfrm>
        <a:graphic>
          <a:graphicData uri="http://schemas.openxmlformats.org/drawingml/2006/chart">
            <c:chart xmlns:c="http://schemas.openxmlformats.org/drawingml/2006/chart" xmlns:r="http://schemas.openxmlformats.org/officeDocument/2006/relationships" r:id="rId1"/>
          </a:graphicData>
        </a:graphic>
      </p:graphicFrame>
      <p:sp>
        <p:nvSpPr>
          <p:cNvPr id="343" name=""/>
          <p:cNvSpPr txBox="1"/>
          <p:nvPr/>
        </p:nvSpPr>
        <p:spPr>
          <a:xfrm>
            <a:off x="6400800" y="4114800"/>
            <a:ext cx="5259600" cy="2286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1800" strike="noStrike" u="none">
                <a:solidFill>
                  <a:srgbClr val="000000"/>
                </a:solidFill>
                <a:uFillTx/>
                <a:latin typeface="Arial"/>
              </a:rPr>
              <a:t>K-Fold Cross-Validation Scores: [0.77166667 0.77466667 0.77455556 0.77333333 0.77411111]</a:t>
            </a:r>
            <a:endParaRPr b="0" lang="en-US" sz="1800" strike="noStrike" u="none">
              <a:solidFill>
                <a:srgbClr val="000000"/>
              </a:solidFill>
              <a:uFillTx/>
              <a:latin typeface="Arial"/>
            </a:endParaRPr>
          </a:p>
          <a:p>
            <a:pPr marL="216000" indent="-216000">
              <a:buClr>
                <a:srgbClr val="000000"/>
              </a:buClr>
              <a:buSzPct val="45000"/>
              <a:buFont typeface="Wingdings" charset="2"/>
              <a:buChar char=""/>
            </a:pPr>
            <a:r>
              <a:rPr b="0" lang="en-US" sz="1800" strike="noStrike" u="none">
                <a:solidFill>
                  <a:srgbClr val="000000"/>
                </a:solidFill>
                <a:uFillTx/>
                <a:latin typeface="Arial"/>
              </a:rPr>
              <a:t>Mean Accuracy: 0.7736666666666666</a:t>
            </a:r>
            <a:endParaRPr b="0" lang="en-US" sz="1800" strike="noStrike" u="none">
              <a:solidFill>
                <a:srgbClr val="000000"/>
              </a:solidFill>
              <a:uFillTx/>
              <a:latin typeface="Arial"/>
            </a:endParaRPr>
          </a:p>
          <a:p>
            <a:pPr marL="216000" indent="-216000">
              <a:buClr>
                <a:srgbClr val="000000"/>
              </a:buClr>
              <a:buSzPct val="45000"/>
              <a:buFont typeface="Wingdings" charset="2"/>
              <a:buChar char=""/>
            </a:pPr>
            <a:r>
              <a:rPr b="0" lang="en-US" sz="1800" strike="noStrike" u="none">
                <a:solidFill>
                  <a:srgbClr val="000000"/>
                </a:solidFill>
                <a:uFillTx/>
                <a:latin typeface="Arial"/>
              </a:rPr>
              <a:t>Standard Deviation of Accuracy: 0.0011044243235368244</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525600" y="786960"/>
            <a:ext cx="10077120" cy="1325160"/>
          </a:xfrm>
          <a:prstGeom prst="rect">
            <a:avLst/>
          </a:prstGeom>
          <a:noFill/>
          <a:ln w="0">
            <a:noFill/>
          </a:ln>
        </p:spPr>
        <p:txBody>
          <a:bodyPr lIns="91440" rIns="91440" tIns="45720" bIns="45720" anchor="b">
            <a:noAutofit/>
          </a:bodyPr>
          <a:p>
            <a:pPr indent="0" defTabSz="914400">
              <a:lnSpc>
                <a:spcPct val="100000"/>
              </a:lnSpc>
              <a:buNone/>
            </a:pPr>
            <a:r>
              <a:rPr b="0" i="1" lang="en-US" sz="3600" strike="noStrike" u="none">
                <a:solidFill>
                  <a:schemeClr val="dk1"/>
                </a:solidFill>
                <a:uFillTx/>
                <a:latin typeface="Georgia Pro Semibold"/>
              </a:rPr>
              <a:t>Conclusions &amp; future improvements</a:t>
            </a:r>
            <a:r>
              <a:rPr b="0" i="1" lang="en-US" sz="3600" strike="noStrike" u="none">
                <a:solidFill>
                  <a:schemeClr val="dk1"/>
                </a:solidFill>
                <a:uFillTx/>
                <a:latin typeface="Georgia Pro Semibold"/>
              </a:rPr>
              <a:t>	</a:t>
            </a:r>
            <a:endParaRPr b="0" lang="en-US" sz="3600" strike="noStrike" u="none">
              <a:solidFill>
                <a:schemeClr val="dk1"/>
              </a:solidFill>
              <a:uFillTx/>
              <a:latin typeface="Avenir Next LT Pro"/>
            </a:endParaRPr>
          </a:p>
        </p:txBody>
      </p:sp>
      <p:sp>
        <p:nvSpPr>
          <p:cNvPr id="345" name="PlaceHolder 2"/>
          <p:cNvSpPr>
            <a:spLocks noGrp="1"/>
          </p:cNvSpPr>
          <p:nvPr>
            <p:ph/>
          </p:nvPr>
        </p:nvSpPr>
        <p:spPr>
          <a:xfrm>
            <a:off x="525600" y="2521800"/>
            <a:ext cx="10077120" cy="3548520"/>
          </a:xfrm>
          <a:prstGeom prst="rect">
            <a:avLst/>
          </a:prstGeom>
          <a:noFill/>
          <a:ln w="0">
            <a:noFill/>
          </a:ln>
        </p:spPr>
        <p:txBody>
          <a:bodyPr lIns="91440" rIns="91440" tIns="45720" bIns="45720" anchor="t">
            <a:noAutofit/>
          </a:bodyPr>
          <a:p>
            <a:pPr marL="343080" indent="-343080" defTabSz="914400">
              <a:lnSpc>
                <a:spcPct val="110000"/>
              </a:lnSpc>
              <a:spcBef>
                <a:spcPts val="1001"/>
              </a:spcBef>
              <a:buClr>
                <a:srgbClr val="000000"/>
              </a:buClr>
              <a:buFont typeface="Arial"/>
              <a:buChar char="•"/>
            </a:pPr>
            <a:r>
              <a:rPr b="0" lang="en-US" sz="2000" strike="noStrike" u="none">
                <a:solidFill>
                  <a:schemeClr val="dk1"/>
                </a:solidFill>
                <a:uFillTx/>
                <a:latin typeface="Avenir Next LT Pro"/>
              </a:rPr>
              <a:t>The dataset is generally good, but the acceptance / rejection imbalance is a bit too big. The dataset also mostly focuses on younger people, as there is not enough data on older people trying to get a loan</a:t>
            </a:r>
            <a:endParaRPr b="0" lang="en-US" sz="2000" strike="noStrike" u="none">
              <a:solidFill>
                <a:schemeClr val="dk1"/>
              </a:solidFill>
              <a:uFillTx/>
              <a:latin typeface="Avenir Next LT Pro"/>
            </a:endParaRPr>
          </a:p>
          <a:p>
            <a:pPr marL="343080" indent="-343080" defTabSz="914400">
              <a:lnSpc>
                <a:spcPct val="110000"/>
              </a:lnSpc>
              <a:spcBef>
                <a:spcPts val="1001"/>
              </a:spcBef>
              <a:buClr>
                <a:srgbClr val="000000"/>
              </a:buClr>
              <a:buFont typeface="Arial"/>
              <a:buChar char="•"/>
            </a:pPr>
            <a:r>
              <a:rPr b="0" lang="en-US" sz="2000" strike="noStrike" u="none">
                <a:solidFill>
                  <a:schemeClr val="dk1"/>
                </a:solidFill>
                <a:uFillTx/>
                <a:latin typeface="Avenir Next LT Pro"/>
              </a:rPr>
              <a:t>Better preprocessing of our data &amp; better outlier handling would improve the performance of our model as well</a:t>
            </a:r>
            <a:endParaRPr b="0" lang="en-US" sz="2000" strike="noStrike" u="none">
              <a:solidFill>
                <a:schemeClr val="dk1"/>
              </a:solidFill>
              <a:uFillTx/>
              <a:latin typeface="Avenir Next LT Pro"/>
            </a:endParaRPr>
          </a:p>
          <a:p>
            <a:pPr marL="343080" indent="-343080" defTabSz="914400">
              <a:lnSpc>
                <a:spcPct val="110000"/>
              </a:lnSpc>
              <a:spcBef>
                <a:spcPts val="1001"/>
              </a:spcBef>
              <a:buClr>
                <a:srgbClr val="000000"/>
              </a:buClr>
              <a:buFont typeface="Arial"/>
              <a:buChar char="•"/>
            </a:pPr>
            <a:r>
              <a:rPr b="0" lang="en-US" sz="2000" strike="noStrike" u="none">
                <a:solidFill>
                  <a:schemeClr val="dk1"/>
                </a:solidFill>
                <a:uFillTx/>
                <a:latin typeface="Avenir Next LT Pro"/>
              </a:rPr>
              <a:t>If we were to create a model that would be used in a real scenario, I would choose between Random Forest &amp; XGBoost, as they were the best performing models and make adjustments from there on, depending on our choice.</a:t>
            </a:r>
            <a:endParaRPr b="0" lang="en-US" sz="2000" strike="noStrike" u="none">
              <a:solidFill>
                <a:schemeClr val="dk1"/>
              </a:solidFill>
              <a:uFillTx/>
              <a:latin typeface="Avenir Next LT Pr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Roca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4"/>
      </a:accent6>
      <a:hlink>
        <a:srgbClr val="a97560"/>
      </a:hlink>
      <a:folHlink>
        <a:srgbClr val="7f7f7f"/>
      </a:folHlink>
    </a:clrScheme>
    <a:fontScheme name="Custom 36">
      <a:majorFont>
        <a:latin typeface="Georgia Pro Semibold"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Roca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4"/>
      </a:accent6>
      <a:hlink>
        <a:srgbClr val="a97560"/>
      </a:hlink>
      <a:folHlink>
        <a:srgbClr val="7f7f7f"/>
      </a:folHlink>
    </a:clrScheme>
    <a:fontScheme name="Custom 36">
      <a:majorFont>
        <a:latin typeface="Georgia Pro Semibold"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Roca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4"/>
      </a:accent6>
      <a:hlink>
        <a:srgbClr val="a97560"/>
      </a:hlink>
      <a:folHlink>
        <a:srgbClr val="7f7f7f"/>
      </a:folHlink>
    </a:clrScheme>
    <a:fontScheme name="Custom 36">
      <a:majorFont>
        <a:latin typeface="Georgia Pro Semibold"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Roca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4"/>
      </a:accent6>
      <a:hlink>
        <a:srgbClr val="a97560"/>
      </a:hlink>
      <a:folHlink>
        <a:srgbClr val="7f7f7f"/>
      </a:folHlink>
    </a:clrScheme>
    <a:fontScheme name="Custom 36">
      <a:majorFont>
        <a:latin typeface="Georgia Pro Semibold"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Roca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4"/>
      </a:accent6>
      <a:hlink>
        <a:srgbClr val="a97560"/>
      </a:hlink>
      <a:folHlink>
        <a:srgbClr val="7f7f7f"/>
      </a:folHlink>
    </a:clrScheme>
    <a:fontScheme name="Custom 36">
      <a:majorFont>
        <a:latin typeface="Georgia Pro Semibold"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Roca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4"/>
      </a:accent6>
      <a:hlink>
        <a:srgbClr val="a97560"/>
      </a:hlink>
      <a:folHlink>
        <a:srgbClr val="7f7f7f"/>
      </a:folHlink>
    </a:clrScheme>
    <a:fontScheme name="Custom 36">
      <a:majorFont>
        <a:latin typeface="Georgia Pro Semibold"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Roca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4"/>
      </a:accent6>
      <a:hlink>
        <a:srgbClr val="a97560"/>
      </a:hlink>
      <a:folHlink>
        <a:srgbClr val="7f7f7f"/>
      </a:folHlink>
    </a:clrScheme>
    <a:fontScheme name="Custom 36">
      <a:majorFont>
        <a:latin typeface="Georgia Pro Semibold"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Roca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4"/>
      </a:accent6>
      <a:hlink>
        <a:srgbClr val="a97560"/>
      </a:hlink>
      <a:folHlink>
        <a:srgbClr val="7f7f7f"/>
      </a:folHlink>
    </a:clrScheme>
    <a:fontScheme name="Custom 36">
      <a:majorFont>
        <a:latin typeface="Georgia Pro Semibold"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Roca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4"/>
      </a:accent6>
      <a:hlink>
        <a:srgbClr val="a97560"/>
      </a:hlink>
      <a:folHlink>
        <a:srgbClr val="7f7f7f"/>
      </a:folHlink>
    </a:clrScheme>
    <a:fontScheme name="Custom 36">
      <a:majorFont>
        <a:latin typeface="Georgia Pro Semibold"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Roca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4"/>
      </a:accent6>
      <a:hlink>
        <a:srgbClr val="a97560"/>
      </a:hlink>
      <a:folHlink>
        <a:srgbClr val="7f7f7f"/>
      </a:folHlink>
    </a:clrScheme>
    <a:fontScheme name="Custom 36">
      <a:majorFont>
        <a:latin typeface="Georgia Pro Semibold"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Roca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4"/>
      </a:accent6>
      <a:hlink>
        <a:srgbClr val="a97560"/>
      </a:hlink>
      <a:folHlink>
        <a:srgbClr val="7f7f7f"/>
      </a:folHlink>
    </a:clrScheme>
    <a:fontScheme name="Custom 36">
      <a:majorFont>
        <a:latin typeface="Georgia Pro Semibold"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LibreOffice/24.8.3.2$Linux_X86_64 LibreOffice_project/480$Build-2</Application>
  <AppVersion>15.0000</AppVersion>
  <Words>635</Words>
  <Paragraphs>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2024-12-12T08:09:26Z</dcterms:created>
  <dc:creator>Alexandru-Mihail Ioniță</dc:creator>
  <dc:description/>
  <dc:language>en-US</dc:language>
  <cp:lastModifiedBy/>
  <dcterms:modified xsi:type="dcterms:W3CDTF">2024-12-12T11:28:10Z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