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FED01-7A42-436C-BFF7-FD5A98A9DA2B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C2C1348F-0FD8-46A7-A865-AC83E6FF7034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FFFF00"/>
              </a:solidFill>
            </a:rPr>
            <a:t>MDF</a:t>
          </a:r>
        </a:p>
        <a:p>
          <a:r>
            <a:rPr lang="en-US" sz="2000" b="1" dirty="0" err="1" smtClean="0">
              <a:solidFill>
                <a:srgbClr val="FFFF00"/>
              </a:solidFill>
            </a:rPr>
            <a:t>int</a:t>
          </a:r>
          <a:r>
            <a:rPr lang="en-US" sz="2000" b="1" dirty="0" smtClean="0">
              <a:solidFill>
                <a:srgbClr val="FFFF00"/>
              </a:solidFill>
            </a:rPr>
            <a:t> main()</a:t>
          </a:r>
          <a:endParaRPr lang="ro-RO" sz="2000" b="1" dirty="0">
            <a:solidFill>
              <a:srgbClr val="FFFF00"/>
            </a:solidFill>
          </a:endParaRPr>
        </a:p>
      </dgm:t>
    </dgm:pt>
    <dgm:pt modelId="{F3CB0584-891C-4327-8D35-95FC7090C78A}" type="parTrans" cxnId="{778B61A9-249F-4846-869E-A9780B5C3F62}">
      <dgm:prSet/>
      <dgm:spPr/>
      <dgm:t>
        <a:bodyPr/>
        <a:lstStyle/>
        <a:p>
          <a:endParaRPr lang="ro-RO"/>
        </a:p>
      </dgm:t>
    </dgm:pt>
    <dgm:pt modelId="{81855B43-77AC-42D8-A0CA-734A6258F9AB}" type="sibTrans" cxnId="{778B61A9-249F-4846-869E-A9780B5C3F62}">
      <dgm:prSet/>
      <dgm:spPr/>
      <dgm:t>
        <a:bodyPr/>
        <a:lstStyle/>
        <a:p>
          <a:endParaRPr lang="ro-RO"/>
        </a:p>
      </dgm:t>
    </dgm:pt>
    <dgm:pt modelId="{CC84CF80-70AA-4CA0-89EB-80459B542248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FFFF00"/>
              </a:solidFill>
            </a:rPr>
            <a:t>Array1</a:t>
          </a:r>
          <a:r>
            <a:rPr lang="ro-RO" sz="2000" b="1" dirty="0" smtClean="0">
              <a:solidFill>
                <a:srgbClr val="FFFF00"/>
              </a:solidFill>
            </a:rPr>
            <a:t>.c</a:t>
          </a:r>
          <a:endParaRPr lang="ro-RO" sz="2000" b="1" dirty="0">
            <a:solidFill>
              <a:srgbClr val="FFFF00"/>
            </a:solidFill>
          </a:endParaRPr>
        </a:p>
      </dgm:t>
    </dgm:pt>
    <dgm:pt modelId="{57261A32-6602-451C-8BE9-9D16C7EB686B}" type="parTrans" cxnId="{40A50EA2-ADCD-41D7-97CF-B312579E69EC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065ACDF6-EA2C-4DC1-ABF0-CE4E8E2851BB}" type="sibTrans" cxnId="{40A50EA2-ADCD-41D7-97CF-B312579E69EC}">
      <dgm:prSet/>
      <dgm:spPr/>
      <dgm:t>
        <a:bodyPr/>
        <a:lstStyle/>
        <a:p>
          <a:endParaRPr lang="ro-RO"/>
        </a:p>
      </dgm:t>
    </dgm:pt>
    <dgm:pt modelId="{AD7DEB68-80C2-4CDB-849C-9E1B84A0B070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FFFF00"/>
              </a:solidFill>
            </a:rPr>
            <a:t>Array2</a:t>
          </a:r>
          <a:r>
            <a:rPr lang="ro-RO" sz="2000" b="1" dirty="0" smtClean="0">
              <a:solidFill>
                <a:srgbClr val="FFFF00"/>
              </a:solidFill>
            </a:rPr>
            <a:t>.c</a:t>
          </a:r>
          <a:endParaRPr lang="ro-RO" sz="2000" b="1" dirty="0">
            <a:solidFill>
              <a:srgbClr val="FFFF00"/>
            </a:solidFill>
          </a:endParaRPr>
        </a:p>
      </dgm:t>
    </dgm:pt>
    <dgm:pt modelId="{45A13672-57CB-4532-86D0-8F33EE48DE28}" type="parTrans" cxnId="{4A66A400-C99B-445D-95E0-B625FCC2B3DB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48DA9894-F1ED-45B0-B1E5-6F460BCDFE18}" type="sibTrans" cxnId="{4A66A400-C99B-445D-95E0-B625FCC2B3DB}">
      <dgm:prSet/>
      <dgm:spPr/>
      <dgm:t>
        <a:bodyPr/>
        <a:lstStyle/>
        <a:p>
          <a:endParaRPr lang="ro-RO"/>
        </a:p>
      </dgm:t>
    </dgm:pt>
    <dgm:pt modelId="{7E9E92B2-6066-4B2B-91CE-3A5710D4F6AD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FFFF00"/>
              </a:solidFill>
            </a:rPr>
            <a:t>Array3</a:t>
          </a:r>
          <a:r>
            <a:rPr lang="ro-RO" sz="2000" b="1" dirty="0" smtClean="0">
              <a:solidFill>
                <a:srgbClr val="FFFF00"/>
              </a:solidFill>
            </a:rPr>
            <a:t>.c</a:t>
          </a:r>
          <a:endParaRPr lang="ro-RO" sz="2000" b="1" dirty="0">
            <a:solidFill>
              <a:srgbClr val="FFFF00"/>
            </a:solidFill>
          </a:endParaRPr>
        </a:p>
      </dgm:t>
    </dgm:pt>
    <dgm:pt modelId="{0056DDEC-8FD6-40B1-929A-F2EC52C6F399}" type="parTrans" cxnId="{E7B7FD61-B033-4C3A-B573-5723D0E8E640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3BFCA621-7661-4F9C-A9DB-52BD6BBC3332}" type="sibTrans" cxnId="{E7B7FD61-B033-4C3A-B573-5723D0E8E640}">
      <dgm:prSet/>
      <dgm:spPr/>
      <dgm:t>
        <a:bodyPr/>
        <a:lstStyle/>
        <a:p>
          <a:endParaRPr lang="ro-RO"/>
        </a:p>
      </dgm:t>
    </dgm:pt>
    <dgm:pt modelId="{D170EB1A-CF1A-49A0-ABDE-DB3F01D87333}">
      <dgm:prSet custT="1"/>
      <dgm:spPr/>
      <dgm:t>
        <a:bodyPr/>
        <a:lstStyle/>
        <a:p>
          <a:r>
            <a:rPr lang="en-US" sz="2000" b="1" dirty="0" smtClean="0">
              <a:solidFill>
                <a:srgbClr val="FFFF00"/>
              </a:solidFill>
            </a:rPr>
            <a:t>Array4</a:t>
          </a:r>
          <a:r>
            <a:rPr lang="ro-RO" sz="2000" b="1" dirty="0" smtClean="0">
              <a:solidFill>
                <a:srgbClr val="FFFF00"/>
              </a:solidFill>
            </a:rPr>
            <a:t>.c</a:t>
          </a:r>
          <a:endParaRPr lang="ro-RO" sz="2000" b="1" dirty="0">
            <a:solidFill>
              <a:srgbClr val="FFFF00"/>
            </a:solidFill>
          </a:endParaRPr>
        </a:p>
      </dgm:t>
    </dgm:pt>
    <dgm:pt modelId="{84655E9C-8E28-4742-8EC8-329EE852C791}" type="parTrans" cxnId="{5D60A4CF-9878-4069-B3E9-9B50B10BAE41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63E17C85-C179-4341-8287-71849F14C46F}" type="sibTrans" cxnId="{5D60A4CF-9878-4069-B3E9-9B50B10BAE41}">
      <dgm:prSet/>
      <dgm:spPr/>
      <dgm:t>
        <a:bodyPr/>
        <a:lstStyle/>
        <a:p>
          <a:endParaRPr lang="ro-RO"/>
        </a:p>
      </dgm:t>
    </dgm:pt>
    <dgm:pt modelId="{976B7A20-03F3-4112-A20B-DCED07226E8C}">
      <dgm:prSet custT="1"/>
      <dgm:spPr/>
      <dgm:t>
        <a:bodyPr/>
        <a:lstStyle/>
        <a:p>
          <a:r>
            <a:rPr lang="en-US" sz="2000" b="1" dirty="0" err="1" smtClean="0">
              <a:solidFill>
                <a:srgbClr val="FFFF00"/>
              </a:solidFill>
            </a:rPr>
            <a:t>read_first_year</a:t>
          </a:r>
          <a:endParaRPr lang="ro-RO" sz="2000" b="1" dirty="0">
            <a:solidFill>
              <a:srgbClr val="FFFF00"/>
            </a:solidFill>
          </a:endParaRPr>
        </a:p>
      </dgm:t>
    </dgm:pt>
    <dgm:pt modelId="{900950C7-5362-4709-999C-0B635C62DF3F}" type="parTrans" cxnId="{441012DA-5C20-49AA-9F7A-76EB7DFD2F34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F38F7FD6-420A-458A-B5BE-6B95B1C7A2D3}" type="sibTrans" cxnId="{441012DA-5C20-49AA-9F7A-76EB7DFD2F34}">
      <dgm:prSet/>
      <dgm:spPr/>
      <dgm:t>
        <a:bodyPr/>
        <a:lstStyle/>
        <a:p>
          <a:endParaRPr lang="ro-RO"/>
        </a:p>
      </dgm:t>
    </dgm:pt>
    <dgm:pt modelId="{9FBFEB8D-E394-4D76-96F3-E901F9C4156C}">
      <dgm:prSet custT="1"/>
      <dgm:spPr/>
      <dgm:t>
        <a:bodyPr/>
        <a:lstStyle/>
        <a:p>
          <a:r>
            <a:rPr lang="en-US" sz="2000" b="1" dirty="0" err="1" smtClean="0">
              <a:solidFill>
                <a:srgbClr val="FFFF00"/>
              </a:solidFill>
            </a:rPr>
            <a:t>read_last_year</a:t>
          </a:r>
          <a:endParaRPr lang="ro-RO" sz="2000" b="1" dirty="0">
            <a:solidFill>
              <a:srgbClr val="FFFF00"/>
            </a:solidFill>
          </a:endParaRPr>
        </a:p>
      </dgm:t>
    </dgm:pt>
    <dgm:pt modelId="{B1478F5C-4AE0-4F50-86F4-DF5085922AAB}" type="parTrans" cxnId="{F88586E4-CF27-4B1E-A3D5-0BFE998CEB42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71DF3263-E171-47E3-B371-0BBD2447C0E8}" type="sibTrans" cxnId="{F88586E4-CF27-4B1E-A3D5-0BFE998CEB42}">
      <dgm:prSet/>
      <dgm:spPr/>
      <dgm:t>
        <a:bodyPr/>
        <a:lstStyle/>
        <a:p>
          <a:endParaRPr lang="ro-RO"/>
        </a:p>
      </dgm:t>
    </dgm:pt>
    <dgm:pt modelId="{126C5391-27E0-4AA4-9745-98FF4B967AE2}">
      <dgm:prSet custT="1"/>
      <dgm:spPr/>
      <dgm:t>
        <a:bodyPr/>
        <a:lstStyle/>
        <a:p>
          <a:r>
            <a:rPr lang="en-US" sz="2000" b="1" dirty="0" err="1" smtClean="0">
              <a:solidFill>
                <a:srgbClr val="FFFF00"/>
              </a:solidFill>
            </a:rPr>
            <a:t>read_accounts</a:t>
          </a:r>
          <a:endParaRPr lang="ro-RO" sz="2000" b="1" dirty="0">
            <a:solidFill>
              <a:srgbClr val="FFFF00"/>
            </a:solidFill>
          </a:endParaRPr>
        </a:p>
      </dgm:t>
    </dgm:pt>
    <dgm:pt modelId="{D1D1D45F-E901-4400-B5DA-542AE1B62080}" type="parTrans" cxnId="{DEA31BB3-0B1C-4990-BC77-73D417F93947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948DBCDB-78DC-4CC3-99AC-4609CE225E25}" type="sibTrans" cxnId="{DEA31BB3-0B1C-4990-BC77-73D417F93947}">
      <dgm:prSet/>
      <dgm:spPr/>
      <dgm:t>
        <a:bodyPr/>
        <a:lstStyle/>
        <a:p>
          <a:endParaRPr lang="ro-RO"/>
        </a:p>
      </dgm:t>
    </dgm:pt>
    <dgm:pt modelId="{3650AC10-4BD2-4B6F-A744-843D0149713C}">
      <dgm:prSet custT="1"/>
      <dgm:spPr/>
      <dgm:t>
        <a:bodyPr/>
        <a:lstStyle/>
        <a:p>
          <a:r>
            <a:rPr lang="en-US" sz="2000" b="1" dirty="0" err="1" smtClean="0">
              <a:solidFill>
                <a:srgbClr val="FFFF00"/>
              </a:solidFill>
            </a:rPr>
            <a:t>read_pages</a:t>
          </a:r>
          <a:endParaRPr lang="ro-RO" sz="2000" b="1" dirty="0">
            <a:solidFill>
              <a:srgbClr val="FFFF00"/>
            </a:solidFill>
          </a:endParaRPr>
        </a:p>
      </dgm:t>
    </dgm:pt>
    <dgm:pt modelId="{E162534C-1680-4E7D-A5E7-F1D482A7E9C1}" type="parTrans" cxnId="{C0218207-BAA8-4D27-9390-F3124638D5C8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425425B2-2960-47E7-AC51-D1C67182707C}" type="sibTrans" cxnId="{C0218207-BAA8-4D27-9390-F3124638D5C8}">
      <dgm:prSet/>
      <dgm:spPr/>
      <dgm:t>
        <a:bodyPr/>
        <a:lstStyle/>
        <a:p>
          <a:endParaRPr lang="ro-RO"/>
        </a:p>
      </dgm:t>
    </dgm:pt>
    <dgm:pt modelId="{CAD79F1E-E740-4108-A1F4-D6DBCAC5D02F}">
      <dgm:prSet custT="1"/>
      <dgm:spPr/>
      <dgm:t>
        <a:bodyPr/>
        <a:lstStyle/>
        <a:p>
          <a:r>
            <a:rPr lang="en-US" sz="2000" b="1" dirty="0" err="1" smtClean="0">
              <a:solidFill>
                <a:srgbClr val="FFFF00"/>
              </a:solidFill>
            </a:rPr>
            <a:t>read_year</a:t>
          </a:r>
          <a:endParaRPr lang="ro-RO" sz="2000" b="1" dirty="0">
            <a:solidFill>
              <a:srgbClr val="FFFF00"/>
            </a:solidFill>
          </a:endParaRPr>
        </a:p>
      </dgm:t>
    </dgm:pt>
    <dgm:pt modelId="{C33DBA5A-7FA4-4116-94A4-D77CBBE1DA9D}" type="parTrans" cxnId="{2B13402C-5DEF-4324-8C77-4D1C578A3541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94C9C0B6-4676-43F7-9BBA-BFCFC9E63B94}" type="sibTrans" cxnId="{2B13402C-5DEF-4324-8C77-4D1C578A3541}">
      <dgm:prSet/>
      <dgm:spPr/>
      <dgm:t>
        <a:bodyPr/>
        <a:lstStyle/>
        <a:p>
          <a:endParaRPr lang="ro-RO"/>
        </a:p>
      </dgm:t>
    </dgm:pt>
    <dgm:pt modelId="{23B16111-AC55-4B98-96F7-F9F7DAC6FEAA}">
      <dgm:prSet custT="1"/>
      <dgm:spPr/>
      <dgm:t>
        <a:bodyPr/>
        <a:lstStyle/>
        <a:p>
          <a:r>
            <a:rPr lang="en-US" sz="2000" b="1" dirty="0" err="1" smtClean="0">
              <a:solidFill>
                <a:srgbClr val="FFFF00"/>
              </a:solidFill>
            </a:rPr>
            <a:t>ordonare_cresc_cont</a:t>
          </a:r>
          <a:endParaRPr lang="ro-RO" sz="2000" b="1" dirty="0">
            <a:solidFill>
              <a:srgbClr val="FFFF00"/>
            </a:solidFill>
          </a:endParaRPr>
        </a:p>
      </dgm:t>
    </dgm:pt>
    <dgm:pt modelId="{D4529858-B0B2-4521-871D-D57BEA7D2B13}" type="parTrans" cxnId="{FCDC380E-34BF-4FD4-AAA6-8A2133135223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3B6421FA-D4E5-4E46-9442-41359296FE38}" type="sibTrans" cxnId="{FCDC380E-34BF-4FD4-AAA6-8A2133135223}">
      <dgm:prSet/>
      <dgm:spPr/>
      <dgm:t>
        <a:bodyPr/>
        <a:lstStyle/>
        <a:p>
          <a:endParaRPr lang="ro-RO"/>
        </a:p>
      </dgm:t>
    </dgm:pt>
    <dgm:pt modelId="{A1B324D1-C570-4501-A0B2-EC23E5430E9F}">
      <dgm:prSet custT="1"/>
      <dgm:spPr/>
      <dgm:t>
        <a:bodyPr/>
        <a:lstStyle/>
        <a:p>
          <a:r>
            <a:rPr lang="en-US" sz="1800" b="1" dirty="0" err="1" smtClean="0">
              <a:solidFill>
                <a:srgbClr val="FFFF00"/>
              </a:solidFill>
            </a:rPr>
            <a:t>ordonare_descr_cont</a:t>
          </a:r>
          <a:endParaRPr lang="ro-RO" sz="1800" b="1" dirty="0">
            <a:solidFill>
              <a:srgbClr val="FFFF00"/>
            </a:solidFill>
          </a:endParaRPr>
        </a:p>
      </dgm:t>
    </dgm:pt>
    <dgm:pt modelId="{31FC5A88-1DC4-403D-BB00-DEC1A7BCFA12}" type="parTrans" cxnId="{E1EA2E44-BE47-4B89-A8AB-5B745193B06C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8F744F62-CAB0-4CF9-8B62-B2F1EF00594F}" type="sibTrans" cxnId="{E1EA2E44-BE47-4B89-A8AB-5B745193B06C}">
      <dgm:prSet/>
      <dgm:spPr/>
      <dgm:t>
        <a:bodyPr/>
        <a:lstStyle/>
        <a:p>
          <a:endParaRPr lang="ro-RO"/>
        </a:p>
      </dgm:t>
    </dgm:pt>
    <dgm:pt modelId="{CEC51ADE-1346-4ACC-84C0-FB601317B4BC}">
      <dgm:prSet custT="1"/>
      <dgm:spPr/>
      <dgm:t>
        <a:bodyPr/>
        <a:lstStyle/>
        <a:p>
          <a:r>
            <a:rPr lang="en-US" sz="2000" b="1" dirty="0" err="1" smtClean="0">
              <a:solidFill>
                <a:srgbClr val="FFFF00"/>
              </a:solidFill>
            </a:rPr>
            <a:t>cont_max</a:t>
          </a:r>
          <a:endParaRPr lang="ro-RO" sz="2000" b="1" dirty="0">
            <a:solidFill>
              <a:srgbClr val="FFFF00"/>
            </a:solidFill>
          </a:endParaRPr>
        </a:p>
      </dgm:t>
    </dgm:pt>
    <dgm:pt modelId="{2A9F91A5-774B-48F2-A919-C7D339FFD57C}" type="parTrans" cxnId="{164BD0AA-EC3A-4DD6-8FA3-A2501352066F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EFE23BC2-AB9C-442A-8571-FD5495E1F661}" type="sibTrans" cxnId="{164BD0AA-EC3A-4DD6-8FA3-A2501352066F}">
      <dgm:prSet/>
      <dgm:spPr/>
      <dgm:t>
        <a:bodyPr/>
        <a:lstStyle/>
        <a:p>
          <a:endParaRPr lang="ro-RO"/>
        </a:p>
      </dgm:t>
    </dgm:pt>
    <dgm:pt modelId="{19F255F1-80B1-452C-84CF-B227C2AAEB0E}">
      <dgm:prSet custT="1"/>
      <dgm:spPr/>
      <dgm:t>
        <a:bodyPr/>
        <a:lstStyle/>
        <a:p>
          <a:r>
            <a:rPr lang="en-US" sz="2000" b="1" dirty="0" err="1" smtClean="0">
              <a:solidFill>
                <a:srgbClr val="FFFF00"/>
              </a:solidFill>
            </a:rPr>
            <a:t>cont_min</a:t>
          </a:r>
          <a:endParaRPr lang="ro-RO" sz="2000" b="1" dirty="0">
            <a:solidFill>
              <a:srgbClr val="FFFF00"/>
            </a:solidFill>
          </a:endParaRPr>
        </a:p>
      </dgm:t>
    </dgm:pt>
    <dgm:pt modelId="{091BC186-81DD-4730-8B1F-8BD32433AFC1}" type="parTrans" cxnId="{BF88D731-0FB6-4749-AA77-3631CA7B7316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F563CC11-ED52-4D96-99A6-0D39B851BCFD}" type="sibTrans" cxnId="{BF88D731-0FB6-4749-AA77-3631CA7B7316}">
      <dgm:prSet/>
      <dgm:spPr/>
      <dgm:t>
        <a:bodyPr/>
        <a:lstStyle/>
        <a:p>
          <a:endParaRPr lang="ro-RO"/>
        </a:p>
      </dgm:t>
    </dgm:pt>
    <dgm:pt modelId="{746C2852-7D40-4842-9135-038CB46C9D80}">
      <dgm:prSet custT="1"/>
      <dgm:spPr/>
      <dgm:t>
        <a:bodyPr/>
        <a:lstStyle/>
        <a:p>
          <a:r>
            <a:rPr lang="en-US" sz="2000" b="1" dirty="0" err="1" smtClean="0">
              <a:solidFill>
                <a:srgbClr val="FFFF00"/>
              </a:solidFill>
            </a:rPr>
            <a:t>lost_accounts</a:t>
          </a:r>
          <a:endParaRPr lang="ro-RO" sz="2000" b="1" dirty="0">
            <a:solidFill>
              <a:srgbClr val="FFFF00"/>
            </a:solidFill>
          </a:endParaRPr>
        </a:p>
      </dgm:t>
    </dgm:pt>
    <dgm:pt modelId="{D55B86D7-E6AF-400C-9D33-B8268991DCF5}" type="parTrans" cxnId="{36FB868C-1C7F-430C-B80C-8DB3F08D928F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2A8476B3-7E93-438C-A92F-E9505CD5EDD8}" type="sibTrans" cxnId="{36FB868C-1C7F-430C-B80C-8DB3F08D928F}">
      <dgm:prSet/>
      <dgm:spPr/>
      <dgm:t>
        <a:bodyPr/>
        <a:lstStyle/>
        <a:p>
          <a:endParaRPr lang="ro-RO"/>
        </a:p>
      </dgm:t>
    </dgm:pt>
    <dgm:pt modelId="{F3B22BA8-7C1F-41A1-B54E-748BD49915A7}">
      <dgm:prSet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</a:rPr>
            <a:t>lost_pages</a:t>
          </a:r>
          <a:endParaRPr lang="ro-RO" b="1" dirty="0">
            <a:solidFill>
              <a:srgbClr val="FFFF00"/>
            </a:solidFill>
          </a:endParaRPr>
        </a:p>
      </dgm:t>
    </dgm:pt>
    <dgm:pt modelId="{9444BFEA-9293-4C92-AEF9-1B106B76EAC0}" type="parTrans" cxnId="{B550EB9B-E807-4FC0-892E-AE3E41C35A58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81148860-9430-4EE7-8502-D0CE7864510E}" type="sibTrans" cxnId="{B550EB9B-E807-4FC0-892E-AE3E41C35A58}">
      <dgm:prSet/>
      <dgm:spPr/>
      <dgm:t>
        <a:bodyPr/>
        <a:lstStyle/>
        <a:p>
          <a:endParaRPr lang="ro-RO"/>
        </a:p>
      </dgm:t>
    </dgm:pt>
    <dgm:pt modelId="{A2574434-BB25-455C-BDBA-701C83C6CD2A}">
      <dgm:prSet custT="1"/>
      <dgm:spPr/>
      <dgm:t>
        <a:bodyPr/>
        <a:lstStyle/>
        <a:p>
          <a:r>
            <a:rPr lang="ro-RO" sz="2000" b="1" dirty="0" err="1" smtClean="0">
              <a:solidFill>
                <a:srgbClr val="FFFF00"/>
              </a:solidFill>
            </a:rPr>
            <a:t>compute_rate</a:t>
          </a:r>
          <a:endParaRPr lang="ro-RO" sz="2000" b="1" dirty="0">
            <a:solidFill>
              <a:srgbClr val="FFFF00"/>
            </a:solidFill>
          </a:endParaRPr>
        </a:p>
      </dgm:t>
    </dgm:pt>
    <dgm:pt modelId="{5ED07732-2B6F-491A-87E9-7F912FC36970}" type="parTrans" cxnId="{287D89D0-23DF-402A-8018-77FB157ED156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512EFA7D-1DF5-4AB5-856B-AE8D02F6EF45}" type="sibTrans" cxnId="{287D89D0-23DF-402A-8018-77FB157ED156}">
      <dgm:prSet/>
      <dgm:spPr/>
      <dgm:t>
        <a:bodyPr/>
        <a:lstStyle/>
        <a:p>
          <a:endParaRPr lang="ro-RO"/>
        </a:p>
      </dgm:t>
    </dgm:pt>
    <dgm:pt modelId="{F13ECF06-197F-46CB-88A0-C098324C1FAE}">
      <dgm:prSet custT="1"/>
      <dgm:spPr/>
      <dgm:t>
        <a:bodyPr/>
        <a:lstStyle/>
        <a:p>
          <a:r>
            <a:rPr lang="ro-RO" sz="2000" b="1" dirty="0" err="1" smtClean="0">
              <a:solidFill>
                <a:srgbClr val="FFFF00"/>
              </a:solidFill>
            </a:rPr>
            <a:t>all_time_intervals_rates</a:t>
          </a:r>
          <a:endParaRPr lang="ro-RO" sz="2000" b="1" dirty="0">
            <a:solidFill>
              <a:srgbClr val="FFFF00"/>
            </a:solidFill>
          </a:endParaRPr>
        </a:p>
      </dgm:t>
    </dgm:pt>
    <dgm:pt modelId="{4BD5A430-0B1B-4AB3-9461-0403D1A81010}" type="parTrans" cxnId="{C8726208-0CFE-40A1-A62A-763E97EDD73B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849748EB-3503-416D-AFA9-A6456FAC10E0}" type="sibTrans" cxnId="{C8726208-0CFE-40A1-A62A-763E97EDD73B}">
      <dgm:prSet/>
      <dgm:spPr/>
      <dgm:t>
        <a:bodyPr/>
        <a:lstStyle/>
        <a:p>
          <a:endParaRPr lang="ro-RO"/>
        </a:p>
      </dgm:t>
    </dgm:pt>
    <dgm:pt modelId="{78088C90-7F46-43F9-A267-3118DD0D1252}">
      <dgm:prSet custT="1"/>
      <dgm:spPr/>
      <dgm:t>
        <a:bodyPr/>
        <a:lstStyle/>
        <a:p>
          <a:r>
            <a:rPr lang="ro-RO" sz="2000" b="1" dirty="0" err="1" smtClean="0">
              <a:solidFill>
                <a:srgbClr val="FFFF00"/>
              </a:solidFill>
            </a:rPr>
            <a:t>det_longest_time_interval_rate</a:t>
          </a:r>
          <a:endParaRPr lang="ro-RO" sz="2000" b="1" dirty="0">
            <a:solidFill>
              <a:srgbClr val="FFFF00"/>
            </a:solidFill>
          </a:endParaRPr>
        </a:p>
      </dgm:t>
    </dgm:pt>
    <dgm:pt modelId="{16183C44-4067-4F9B-9DB0-66D211AA6B22}" type="parTrans" cxnId="{F835C97E-B184-467B-982B-B331A2D83C79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DDDEF7E6-6CE7-4D51-9209-17627CC0E864}" type="sibTrans" cxnId="{F835C97E-B184-467B-982B-B331A2D83C79}">
      <dgm:prSet/>
      <dgm:spPr/>
      <dgm:t>
        <a:bodyPr/>
        <a:lstStyle/>
        <a:p>
          <a:endParaRPr lang="ro-RO"/>
        </a:p>
      </dgm:t>
    </dgm:pt>
    <dgm:pt modelId="{CC6ED8DB-81FF-45B3-A50C-908BC2BAC8AA}">
      <dgm:prSet custT="1"/>
      <dgm:spPr/>
      <dgm:t>
        <a:bodyPr/>
        <a:lstStyle/>
        <a:p>
          <a:r>
            <a:rPr lang="ro-RO" sz="2000" b="1" dirty="0" err="1" smtClean="0">
              <a:solidFill>
                <a:srgbClr val="FFFF00"/>
              </a:solidFill>
            </a:rPr>
            <a:t>write_longest_time</a:t>
          </a:r>
          <a:endParaRPr lang="ro-RO" sz="2000" b="1" dirty="0">
            <a:solidFill>
              <a:srgbClr val="FFFF00"/>
            </a:solidFill>
          </a:endParaRPr>
        </a:p>
      </dgm:t>
    </dgm:pt>
    <dgm:pt modelId="{C7254584-B47A-4611-A3C1-20BE1B289FF5}" type="parTrans" cxnId="{1B1F8D7B-61FF-423A-8B39-4D8E41CCBDC2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D0E807AB-8AA2-4133-B20A-E1966C567E00}" type="sibTrans" cxnId="{1B1F8D7B-61FF-423A-8B39-4D8E41CCBDC2}">
      <dgm:prSet/>
      <dgm:spPr/>
      <dgm:t>
        <a:bodyPr/>
        <a:lstStyle/>
        <a:p>
          <a:endParaRPr lang="ro-RO"/>
        </a:p>
      </dgm:t>
    </dgm:pt>
    <dgm:pt modelId="{A8E68D8A-9599-4294-BE58-46B4B162C62F}">
      <dgm:prSet custT="1"/>
      <dgm:spPr/>
      <dgm:t>
        <a:bodyPr/>
        <a:lstStyle/>
        <a:p>
          <a:r>
            <a:rPr lang="ro-RO" sz="2000" b="1" dirty="0" err="1" smtClean="0">
              <a:solidFill>
                <a:srgbClr val="FFFF00"/>
              </a:solidFill>
            </a:rPr>
            <a:t>write_corresp_rates</a:t>
          </a:r>
          <a:endParaRPr lang="ro-RO" sz="2000" b="1" dirty="0">
            <a:solidFill>
              <a:srgbClr val="FFFF00"/>
            </a:solidFill>
          </a:endParaRPr>
        </a:p>
      </dgm:t>
    </dgm:pt>
    <dgm:pt modelId="{315F732A-FD37-4FA6-BA48-96223C97D185}" type="parTrans" cxnId="{0D91BEF1-F30A-46D9-BE27-40AFC5283D93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DAF3560B-99FA-439B-BEC0-19E93D6EA509}" type="sibTrans" cxnId="{0D91BEF1-F30A-46D9-BE27-40AFC5283D93}">
      <dgm:prSet/>
      <dgm:spPr/>
      <dgm:t>
        <a:bodyPr/>
        <a:lstStyle/>
        <a:p>
          <a:endParaRPr lang="ro-RO"/>
        </a:p>
      </dgm:t>
    </dgm:pt>
    <dgm:pt modelId="{B77F5458-033F-4BA1-B440-23D70B18ADE4}">
      <dgm:prSet custT="1"/>
      <dgm:spPr/>
      <dgm:t>
        <a:bodyPr/>
        <a:lstStyle/>
        <a:p>
          <a:r>
            <a:rPr lang="ro-RO" sz="2000" b="1" dirty="0" err="1" smtClean="0">
              <a:solidFill>
                <a:srgbClr val="FFFF00"/>
              </a:solidFill>
            </a:rPr>
            <a:t>write_over_limit</a:t>
          </a:r>
          <a:endParaRPr lang="ro-RO" sz="2000" b="1" dirty="0">
            <a:solidFill>
              <a:srgbClr val="FFFF00"/>
            </a:solidFill>
          </a:endParaRPr>
        </a:p>
      </dgm:t>
    </dgm:pt>
    <dgm:pt modelId="{A6D63BD9-FCD9-4777-AAEE-837313C83148}" type="parTrans" cxnId="{4C88F5B1-A11F-42DF-AA83-C7A7A6E74F16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5A2141B0-A629-4AC0-901D-F3E02EAACC54}" type="sibTrans" cxnId="{4C88F5B1-A11F-42DF-AA83-C7A7A6E74F16}">
      <dgm:prSet/>
      <dgm:spPr/>
      <dgm:t>
        <a:bodyPr/>
        <a:lstStyle/>
        <a:p>
          <a:endParaRPr lang="ro-RO"/>
        </a:p>
      </dgm:t>
    </dgm:pt>
    <dgm:pt modelId="{84C7ABF7-BACD-4BBD-907F-24E3892D9295}">
      <dgm:prSet custT="1"/>
      <dgm:spPr/>
      <dgm:t>
        <a:bodyPr/>
        <a:lstStyle/>
        <a:p>
          <a:r>
            <a:rPr lang="ro-RO" sz="2000" b="1" dirty="0" err="1" smtClean="0">
              <a:solidFill>
                <a:srgbClr val="FFFF00"/>
              </a:solidFill>
            </a:rPr>
            <a:t>write_below_limit</a:t>
          </a:r>
          <a:endParaRPr lang="ro-RO" sz="2000" b="1" dirty="0">
            <a:solidFill>
              <a:srgbClr val="FFFF00"/>
            </a:solidFill>
          </a:endParaRPr>
        </a:p>
      </dgm:t>
    </dgm:pt>
    <dgm:pt modelId="{4988EA9A-1827-4617-BDC8-9ECC04AAFF31}" type="parTrans" cxnId="{0AAAA399-24D7-4012-A416-10990CF2F447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53A8428A-B380-42F1-93D9-B078F17EC572}" type="sibTrans" cxnId="{0AAAA399-24D7-4012-A416-10990CF2F447}">
      <dgm:prSet/>
      <dgm:spPr/>
      <dgm:t>
        <a:bodyPr/>
        <a:lstStyle/>
        <a:p>
          <a:endParaRPr lang="ro-RO"/>
        </a:p>
      </dgm:t>
    </dgm:pt>
    <dgm:pt modelId="{5A8EC29E-CE0B-431B-BF1D-C9010B95AE5A}">
      <dgm:prSet custT="1"/>
      <dgm:spPr/>
      <dgm:t>
        <a:bodyPr/>
        <a:lstStyle/>
        <a:p>
          <a:r>
            <a:rPr lang="ro-RO" sz="2000" b="1" dirty="0" err="1" smtClean="0">
              <a:solidFill>
                <a:srgbClr val="FFFF00"/>
              </a:solidFill>
            </a:rPr>
            <a:t>write_all_even</a:t>
          </a:r>
          <a:endParaRPr lang="ro-RO" sz="2000" b="1" dirty="0">
            <a:solidFill>
              <a:srgbClr val="FFFF00"/>
            </a:solidFill>
          </a:endParaRPr>
        </a:p>
      </dgm:t>
    </dgm:pt>
    <dgm:pt modelId="{67535DBC-82A3-4F6E-8ADC-7D102D72AB69}" type="parTrans" cxnId="{63907EB6-89F7-47DF-8AFF-F479C8178B08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64D0BCE5-B0DC-4330-A004-3C0ACFE64750}" type="sibTrans" cxnId="{63907EB6-89F7-47DF-8AFF-F479C8178B08}">
      <dgm:prSet/>
      <dgm:spPr/>
      <dgm:t>
        <a:bodyPr/>
        <a:lstStyle/>
        <a:p>
          <a:endParaRPr lang="ro-RO"/>
        </a:p>
      </dgm:t>
    </dgm:pt>
    <dgm:pt modelId="{84B9BEF5-44E0-4C6B-A3AE-F6D43794D1A6}">
      <dgm:prSet custT="1"/>
      <dgm:spPr/>
      <dgm:t>
        <a:bodyPr/>
        <a:lstStyle/>
        <a:p>
          <a:r>
            <a:rPr lang="ro-RO" sz="2000" b="1" dirty="0" err="1" smtClean="0">
              <a:solidFill>
                <a:srgbClr val="FFFF00"/>
              </a:solidFill>
            </a:rPr>
            <a:t>write_all_odd</a:t>
          </a:r>
          <a:endParaRPr lang="ro-RO" sz="2000" b="1" dirty="0">
            <a:solidFill>
              <a:srgbClr val="FFFF00"/>
            </a:solidFill>
          </a:endParaRPr>
        </a:p>
      </dgm:t>
    </dgm:pt>
    <dgm:pt modelId="{97723623-0A5A-4CE7-9A9C-23CF10448C86}" type="parTrans" cxnId="{E958E509-E4F3-4972-82BC-61FC5630C8CF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E45E963C-05FB-4315-B298-6B12330C9EAD}" type="sibTrans" cxnId="{E958E509-E4F3-4972-82BC-61FC5630C8CF}">
      <dgm:prSet/>
      <dgm:spPr/>
      <dgm:t>
        <a:bodyPr/>
        <a:lstStyle/>
        <a:p>
          <a:endParaRPr lang="ro-RO"/>
        </a:p>
      </dgm:t>
    </dgm:pt>
    <dgm:pt modelId="{5D950FCA-4F7A-42F5-9904-2BCE97060DB8}">
      <dgm:prSet custT="1"/>
      <dgm:spPr/>
      <dgm:t>
        <a:bodyPr/>
        <a:lstStyle/>
        <a:p>
          <a:r>
            <a:rPr lang="ro-RO" sz="1900" b="1" dirty="0" err="1" smtClean="0">
              <a:solidFill>
                <a:srgbClr val="FFFF00"/>
              </a:solidFill>
            </a:rPr>
            <a:t>write_array</a:t>
          </a:r>
          <a:endParaRPr lang="ro-RO" sz="1900" b="1" dirty="0">
            <a:solidFill>
              <a:srgbClr val="FFFF00"/>
            </a:solidFill>
          </a:endParaRPr>
        </a:p>
      </dgm:t>
    </dgm:pt>
    <dgm:pt modelId="{30B73273-313F-4CAE-B838-8AB1870CCEB8}" type="parTrans" cxnId="{A70AD4B2-C367-40D0-8370-7D0BD7671807}">
      <dgm:prSet/>
      <dgm:spPr/>
      <dgm:t>
        <a:bodyPr/>
        <a:lstStyle/>
        <a:p>
          <a:endParaRPr lang="ro-RO">
            <a:solidFill>
              <a:srgbClr val="FFFF00"/>
            </a:solidFill>
          </a:endParaRPr>
        </a:p>
      </dgm:t>
    </dgm:pt>
    <dgm:pt modelId="{929F8A7A-66C5-4839-BAB8-5490871ED11B}" type="sibTrans" cxnId="{A70AD4B2-C367-40D0-8370-7D0BD7671807}">
      <dgm:prSet/>
      <dgm:spPr/>
      <dgm:t>
        <a:bodyPr/>
        <a:lstStyle/>
        <a:p>
          <a:endParaRPr lang="ro-RO"/>
        </a:p>
      </dgm:t>
    </dgm:pt>
    <dgm:pt modelId="{CD485041-EDB0-4C78-AFC1-CD2A1EF0FEC2}" type="pres">
      <dgm:prSet presAssocID="{D2DFED01-7A42-436C-BFF7-FD5A98A9DA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54E17233-B595-48F2-9CE3-AE25EFB7B430}" type="pres">
      <dgm:prSet presAssocID="{C2C1348F-0FD8-46A7-A865-AC83E6FF7034}" presName="hierRoot1" presStyleCnt="0">
        <dgm:presLayoutVars>
          <dgm:hierBranch val="init"/>
        </dgm:presLayoutVars>
      </dgm:prSet>
      <dgm:spPr/>
    </dgm:pt>
    <dgm:pt modelId="{D85263AE-3B51-4019-A32A-775AB68B99E5}" type="pres">
      <dgm:prSet presAssocID="{C2C1348F-0FD8-46A7-A865-AC83E6FF7034}" presName="rootComposite1" presStyleCnt="0"/>
      <dgm:spPr/>
    </dgm:pt>
    <dgm:pt modelId="{12D45E0D-ABDD-4253-91F0-3EBEBCEDD1F8}" type="pres">
      <dgm:prSet presAssocID="{C2C1348F-0FD8-46A7-A865-AC83E6FF7034}" presName="rootText1" presStyleLbl="node0" presStyleIdx="0" presStyleCnt="1" custLinFactNeighborX="-11090" custLinFactNeighborY="5930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6E25C5E6-98A8-4E20-B2DA-C663D85492CB}" type="pres">
      <dgm:prSet presAssocID="{C2C1348F-0FD8-46A7-A865-AC83E6FF7034}" presName="rootConnector1" presStyleLbl="node1" presStyleIdx="0" presStyleCnt="0"/>
      <dgm:spPr/>
      <dgm:t>
        <a:bodyPr/>
        <a:lstStyle/>
        <a:p>
          <a:endParaRPr lang="ro-RO"/>
        </a:p>
      </dgm:t>
    </dgm:pt>
    <dgm:pt modelId="{75929F8D-B209-4DA1-A680-E5C1873A0AA6}" type="pres">
      <dgm:prSet presAssocID="{C2C1348F-0FD8-46A7-A865-AC83E6FF7034}" presName="hierChild2" presStyleCnt="0"/>
      <dgm:spPr/>
    </dgm:pt>
    <dgm:pt modelId="{CA0817F1-1B1A-4C4F-A7F6-E55DD4043D8D}" type="pres">
      <dgm:prSet presAssocID="{57261A32-6602-451C-8BE9-9D16C7EB686B}" presName="Name37" presStyleLbl="parChTrans1D2" presStyleIdx="0" presStyleCnt="4"/>
      <dgm:spPr/>
      <dgm:t>
        <a:bodyPr/>
        <a:lstStyle/>
        <a:p>
          <a:endParaRPr lang="ro-RO"/>
        </a:p>
      </dgm:t>
    </dgm:pt>
    <dgm:pt modelId="{6BBB2240-5371-4FA7-AFD0-1673CB7DEAF3}" type="pres">
      <dgm:prSet presAssocID="{CC84CF80-70AA-4CA0-89EB-80459B542248}" presName="hierRoot2" presStyleCnt="0">
        <dgm:presLayoutVars>
          <dgm:hierBranch val="r"/>
        </dgm:presLayoutVars>
      </dgm:prSet>
      <dgm:spPr/>
    </dgm:pt>
    <dgm:pt modelId="{AF781DB4-F0E9-46D8-8522-94D792B36409}" type="pres">
      <dgm:prSet presAssocID="{CC84CF80-70AA-4CA0-89EB-80459B542248}" presName="rootComposite" presStyleCnt="0"/>
      <dgm:spPr/>
    </dgm:pt>
    <dgm:pt modelId="{01DE0CD8-99EA-48BE-890B-3FE970DC3800}" type="pres">
      <dgm:prSet presAssocID="{CC84CF80-70AA-4CA0-89EB-80459B542248}" presName="rootText" presStyleLbl="node2" presStyleIdx="0" presStyleCnt="4" custLinFactX="-26138" custLinFactNeighborX="-100000" custLinFactNeighborY="8815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48AA9A78-7FC9-40F7-8FEA-C885B2040644}" type="pres">
      <dgm:prSet presAssocID="{CC84CF80-70AA-4CA0-89EB-80459B542248}" presName="rootConnector" presStyleLbl="node2" presStyleIdx="0" presStyleCnt="4"/>
      <dgm:spPr/>
      <dgm:t>
        <a:bodyPr/>
        <a:lstStyle/>
        <a:p>
          <a:endParaRPr lang="ro-RO"/>
        </a:p>
      </dgm:t>
    </dgm:pt>
    <dgm:pt modelId="{98814E35-1EBD-4988-A042-631AB7B6ED73}" type="pres">
      <dgm:prSet presAssocID="{CC84CF80-70AA-4CA0-89EB-80459B542248}" presName="hierChild4" presStyleCnt="0"/>
      <dgm:spPr/>
    </dgm:pt>
    <dgm:pt modelId="{D2B6AD5B-AFDB-49E5-B1F8-BB0D21A0B342}" type="pres">
      <dgm:prSet presAssocID="{900950C7-5362-4709-999C-0B635C62DF3F}" presName="Name50" presStyleLbl="parChTrans1D3" presStyleIdx="0" presStyleCnt="21"/>
      <dgm:spPr/>
      <dgm:t>
        <a:bodyPr/>
        <a:lstStyle/>
        <a:p>
          <a:endParaRPr lang="ro-RO"/>
        </a:p>
      </dgm:t>
    </dgm:pt>
    <dgm:pt modelId="{D68EB9DB-55C6-4B2C-AE95-BD6710B60A7D}" type="pres">
      <dgm:prSet presAssocID="{976B7A20-03F3-4112-A20B-DCED07226E8C}" presName="hierRoot2" presStyleCnt="0">
        <dgm:presLayoutVars>
          <dgm:hierBranch val="init"/>
        </dgm:presLayoutVars>
      </dgm:prSet>
      <dgm:spPr/>
    </dgm:pt>
    <dgm:pt modelId="{AE8388C9-89E8-4FA8-B7D9-69FCB8826A54}" type="pres">
      <dgm:prSet presAssocID="{976B7A20-03F3-4112-A20B-DCED07226E8C}" presName="rootComposite" presStyleCnt="0"/>
      <dgm:spPr/>
    </dgm:pt>
    <dgm:pt modelId="{1066BA71-3705-49E9-A50B-30389FA5DA54}" type="pres">
      <dgm:prSet presAssocID="{976B7A20-03F3-4112-A20B-DCED07226E8C}" presName="rootText" presStyleLbl="node3" presStyleIdx="0" presStyleCnt="21" custLinFactX="-17472" custLinFactNeighborX="-100000" custLinFactNeighborY="-1667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92403BC9-4CFF-4010-848F-8EF5134C7A71}" type="pres">
      <dgm:prSet presAssocID="{976B7A20-03F3-4112-A20B-DCED07226E8C}" presName="rootConnector" presStyleLbl="node3" presStyleIdx="0" presStyleCnt="21"/>
      <dgm:spPr/>
      <dgm:t>
        <a:bodyPr/>
        <a:lstStyle/>
        <a:p>
          <a:endParaRPr lang="ro-RO"/>
        </a:p>
      </dgm:t>
    </dgm:pt>
    <dgm:pt modelId="{952B5EE4-59EC-4986-8570-199989D24CC1}" type="pres">
      <dgm:prSet presAssocID="{976B7A20-03F3-4112-A20B-DCED07226E8C}" presName="hierChild4" presStyleCnt="0"/>
      <dgm:spPr/>
    </dgm:pt>
    <dgm:pt modelId="{086DDE1B-101C-4B84-825A-9B6901F9CBFE}" type="pres">
      <dgm:prSet presAssocID="{976B7A20-03F3-4112-A20B-DCED07226E8C}" presName="hierChild5" presStyleCnt="0"/>
      <dgm:spPr/>
    </dgm:pt>
    <dgm:pt modelId="{F189BC86-F33D-4ED8-9217-087E80F33B83}" type="pres">
      <dgm:prSet presAssocID="{B1478F5C-4AE0-4F50-86F4-DF5085922AAB}" presName="Name50" presStyleLbl="parChTrans1D3" presStyleIdx="1" presStyleCnt="21"/>
      <dgm:spPr/>
      <dgm:t>
        <a:bodyPr/>
        <a:lstStyle/>
        <a:p>
          <a:endParaRPr lang="ro-RO"/>
        </a:p>
      </dgm:t>
    </dgm:pt>
    <dgm:pt modelId="{87A8D9CF-6927-4D6E-8E90-94746D3310E3}" type="pres">
      <dgm:prSet presAssocID="{9FBFEB8D-E394-4D76-96F3-E901F9C4156C}" presName="hierRoot2" presStyleCnt="0">
        <dgm:presLayoutVars>
          <dgm:hierBranch val="init"/>
        </dgm:presLayoutVars>
      </dgm:prSet>
      <dgm:spPr/>
    </dgm:pt>
    <dgm:pt modelId="{55651279-A7F2-4CD6-8594-08F2992BB78A}" type="pres">
      <dgm:prSet presAssocID="{9FBFEB8D-E394-4D76-96F3-E901F9C4156C}" presName="rootComposite" presStyleCnt="0"/>
      <dgm:spPr/>
    </dgm:pt>
    <dgm:pt modelId="{4B5B814E-B5E8-4645-84EA-8077D4620009}" type="pres">
      <dgm:prSet presAssocID="{9FBFEB8D-E394-4D76-96F3-E901F9C4156C}" presName="rootText" presStyleLbl="node3" presStyleIdx="1" presStyleCnt="21" custLinFactX="-17070" custLinFactNeighborX="-100000" custLinFactNeighborY="-222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6153C7FE-C4B6-42EB-95D9-C3A10CD2C337}" type="pres">
      <dgm:prSet presAssocID="{9FBFEB8D-E394-4D76-96F3-E901F9C4156C}" presName="rootConnector" presStyleLbl="node3" presStyleIdx="1" presStyleCnt="21"/>
      <dgm:spPr/>
      <dgm:t>
        <a:bodyPr/>
        <a:lstStyle/>
        <a:p>
          <a:endParaRPr lang="ro-RO"/>
        </a:p>
      </dgm:t>
    </dgm:pt>
    <dgm:pt modelId="{98F9E3CA-B0A6-4746-8514-B037B714996F}" type="pres">
      <dgm:prSet presAssocID="{9FBFEB8D-E394-4D76-96F3-E901F9C4156C}" presName="hierChild4" presStyleCnt="0"/>
      <dgm:spPr/>
    </dgm:pt>
    <dgm:pt modelId="{E5D8C1AD-A40F-43A0-A618-5FE5711FF6F9}" type="pres">
      <dgm:prSet presAssocID="{9FBFEB8D-E394-4D76-96F3-E901F9C4156C}" presName="hierChild5" presStyleCnt="0"/>
      <dgm:spPr/>
    </dgm:pt>
    <dgm:pt modelId="{85213FA3-DB9A-42A3-883E-9E5A1EF890E2}" type="pres">
      <dgm:prSet presAssocID="{D1D1D45F-E901-4400-B5DA-542AE1B62080}" presName="Name50" presStyleLbl="parChTrans1D3" presStyleIdx="2" presStyleCnt="21"/>
      <dgm:spPr/>
      <dgm:t>
        <a:bodyPr/>
        <a:lstStyle/>
        <a:p>
          <a:endParaRPr lang="ro-RO"/>
        </a:p>
      </dgm:t>
    </dgm:pt>
    <dgm:pt modelId="{FC755FD6-113C-418D-A052-8966AA6AD7BD}" type="pres">
      <dgm:prSet presAssocID="{126C5391-27E0-4AA4-9745-98FF4B967AE2}" presName="hierRoot2" presStyleCnt="0">
        <dgm:presLayoutVars>
          <dgm:hierBranch val="init"/>
        </dgm:presLayoutVars>
      </dgm:prSet>
      <dgm:spPr/>
    </dgm:pt>
    <dgm:pt modelId="{0A35654F-366A-4492-AF40-856D7DD5D8E6}" type="pres">
      <dgm:prSet presAssocID="{126C5391-27E0-4AA4-9745-98FF4B967AE2}" presName="rootComposite" presStyleCnt="0"/>
      <dgm:spPr/>
    </dgm:pt>
    <dgm:pt modelId="{D23586B2-61C7-43A4-B9ED-E192A0AB4850}" type="pres">
      <dgm:prSet presAssocID="{126C5391-27E0-4AA4-9745-98FF4B967AE2}" presName="rootText" presStyleLbl="node3" presStyleIdx="2" presStyleCnt="21" custLinFactX="-8946" custLinFactNeighborX="-100000" custLinFactNeighborY="-540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0B95C370-EB6C-44FE-989C-C2CB8B0EFC9A}" type="pres">
      <dgm:prSet presAssocID="{126C5391-27E0-4AA4-9745-98FF4B967AE2}" presName="rootConnector" presStyleLbl="node3" presStyleIdx="2" presStyleCnt="21"/>
      <dgm:spPr/>
      <dgm:t>
        <a:bodyPr/>
        <a:lstStyle/>
        <a:p>
          <a:endParaRPr lang="ro-RO"/>
        </a:p>
      </dgm:t>
    </dgm:pt>
    <dgm:pt modelId="{4E47AECB-B44D-4DCF-9736-22C66B91DA6C}" type="pres">
      <dgm:prSet presAssocID="{126C5391-27E0-4AA4-9745-98FF4B967AE2}" presName="hierChild4" presStyleCnt="0"/>
      <dgm:spPr/>
    </dgm:pt>
    <dgm:pt modelId="{1D8153D6-5F40-4F5D-BFF3-6126966A9733}" type="pres">
      <dgm:prSet presAssocID="{126C5391-27E0-4AA4-9745-98FF4B967AE2}" presName="hierChild5" presStyleCnt="0"/>
      <dgm:spPr/>
    </dgm:pt>
    <dgm:pt modelId="{294D8C0B-CBAC-4785-8DCD-C48D257D0FD8}" type="pres">
      <dgm:prSet presAssocID="{E162534C-1680-4E7D-A5E7-F1D482A7E9C1}" presName="Name50" presStyleLbl="parChTrans1D3" presStyleIdx="3" presStyleCnt="21"/>
      <dgm:spPr/>
      <dgm:t>
        <a:bodyPr/>
        <a:lstStyle/>
        <a:p>
          <a:endParaRPr lang="ro-RO"/>
        </a:p>
      </dgm:t>
    </dgm:pt>
    <dgm:pt modelId="{23D8B405-1383-4DBC-A01C-89AE18CB3FF9}" type="pres">
      <dgm:prSet presAssocID="{3650AC10-4BD2-4B6F-A744-843D0149713C}" presName="hierRoot2" presStyleCnt="0">
        <dgm:presLayoutVars>
          <dgm:hierBranch val="init"/>
        </dgm:presLayoutVars>
      </dgm:prSet>
      <dgm:spPr/>
    </dgm:pt>
    <dgm:pt modelId="{4DF720DE-9201-48EA-9A13-1E7759AC46F5}" type="pres">
      <dgm:prSet presAssocID="{3650AC10-4BD2-4B6F-A744-843D0149713C}" presName="rootComposite" presStyleCnt="0"/>
      <dgm:spPr/>
    </dgm:pt>
    <dgm:pt modelId="{58B4A15B-5295-4EFF-937B-E981F3B81819}" type="pres">
      <dgm:prSet presAssocID="{3650AC10-4BD2-4B6F-A744-843D0149713C}" presName="rootText" presStyleLbl="node3" presStyleIdx="3" presStyleCnt="21" custScaleX="102138" custScaleY="115889" custLinFactX="-8195" custLinFactNeighborX="-100000" custLinFactNeighborY="-1217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102B3C86-A542-4B4B-A91A-7782B8821DF5}" type="pres">
      <dgm:prSet presAssocID="{3650AC10-4BD2-4B6F-A744-843D0149713C}" presName="rootConnector" presStyleLbl="node3" presStyleIdx="3" presStyleCnt="21"/>
      <dgm:spPr/>
      <dgm:t>
        <a:bodyPr/>
        <a:lstStyle/>
        <a:p>
          <a:endParaRPr lang="ro-RO"/>
        </a:p>
      </dgm:t>
    </dgm:pt>
    <dgm:pt modelId="{5A885CFC-153D-4C38-92BB-1E133308BA9C}" type="pres">
      <dgm:prSet presAssocID="{3650AC10-4BD2-4B6F-A744-843D0149713C}" presName="hierChild4" presStyleCnt="0"/>
      <dgm:spPr/>
    </dgm:pt>
    <dgm:pt modelId="{E3F6B04C-427C-4981-856A-FED1D02EA9CB}" type="pres">
      <dgm:prSet presAssocID="{3650AC10-4BD2-4B6F-A744-843D0149713C}" presName="hierChild5" presStyleCnt="0"/>
      <dgm:spPr/>
    </dgm:pt>
    <dgm:pt modelId="{A75DC696-E2B6-49D3-AEAF-9D9F6521675C}" type="pres">
      <dgm:prSet presAssocID="{C33DBA5A-7FA4-4116-94A4-D77CBBE1DA9D}" presName="Name50" presStyleLbl="parChTrans1D3" presStyleIdx="4" presStyleCnt="21"/>
      <dgm:spPr/>
      <dgm:t>
        <a:bodyPr/>
        <a:lstStyle/>
        <a:p>
          <a:endParaRPr lang="ro-RO"/>
        </a:p>
      </dgm:t>
    </dgm:pt>
    <dgm:pt modelId="{0713BF1E-59D6-4332-AE3F-A2DA2B9035DD}" type="pres">
      <dgm:prSet presAssocID="{CAD79F1E-E740-4108-A1F4-D6DBCAC5D02F}" presName="hierRoot2" presStyleCnt="0">
        <dgm:presLayoutVars>
          <dgm:hierBranch val="init"/>
        </dgm:presLayoutVars>
      </dgm:prSet>
      <dgm:spPr/>
    </dgm:pt>
    <dgm:pt modelId="{604740B1-314E-439B-98EC-BBE536AB8AE3}" type="pres">
      <dgm:prSet presAssocID="{CAD79F1E-E740-4108-A1F4-D6DBCAC5D02F}" presName="rootComposite" presStyleCnt="0"/>
      <dgm:spPr/>
    </dgm:pt>
    <dgm:pt modelId="{4F86C5D4-EF92-4076-8AD1-4587D5A82396}" type="pres">
      <dgm:prSet presAssocID="{CAD79F1E-E740-4108-A1F4-D6DBCAC5D02F}" presName="rootText" presStyleLbl="node3" presStyleIdx="4" presStyleCnt="21" custLinFactX="-3557" custLinFactNeighborX="-100000" custLinFactNeighborY="19953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A78B78C9-3CF2-45BE-BDD7-1F1E9D622BB2}" type="pres">
      <dgm:prSet presAssocID="{CAD79F1E-E740-4108-A1F4-D6DBCAC5D02F}" presName="rootConnector" presStyleLbl="node3" presStyleIdx="4" presStyleCnt="21"/>
      <dgm:spPr/>
      <dgm:t>
        <a:bodyPr/>
        <a:lstStyle/>
        <a:p>
          <a:endParaRPr lang="ro-RO"/>
        </a:p>
      </dgm:t>
    </dgm:pt>
    <dgm:pt modelId="{0B00FF83-9157-4C56-A8A7-6446EE9F33F4}" type="pres">
      <dgm:prSet presAssocID="{CAD79F1E-E740-4108-A1F4-D6DBCAC5D02F}" presName="hierChild4" presStyleCnt="0"/>
      <dgm:spPr/>
    </dgm:pt>
    <dgm:pt modelId="{51B944FC-5CA3-4C40-B26B-8C5943E2EF74}" type="pres">
      <dgm:prSet presAssocID="{CAD79F1E-E740-4108-A1F4-D6DBCAC5D02F}" presName="hierChild5" presStyleCnt="0"/>
      <dgm:spPr/>
    </dgm:pt>
    <dgm:pt modelId="{2EB2B89A-711D-458B-B174-FF35B380E227}" type="pres">
      <dgm:prSet presAssocID="{CC84CF80-70AA-4CA0-89EB-80459B542248}" presName="hierChild5" presStyleCnt="0"/>
      <dgm:spPr/>
    </dgm:pt>
    <dgm:pt modelId="{635692F5-E7D9-4208-AB81-39850C01ABD8}" type="pres">
      <dgm:prSet presAssocID="{45A13672-57CB-4532-86D0-8F33EE48DE28}" presName="Name37" presStyleLbl="parChTrans1D2" presStyleIdx="1" presStyleCnt="4"/>
      <dgm:spPr/>
      <dgm:t>
        <a:bodyPr/>
        <a:lstStyle/>
        <a:p>
          <a:endParaRPr lang="ro-RO"/>
        </a:p>
      </dgm:t>
    </dgm:pt>
    <dgm:pt modelId="{7E3F5FF6-9E80-43B0-8269-7E5B60227761}" type="pres">
      <dgm:prSet presAssocID="{AD7DEB68-80C2-4CDB-849C-9E1B84A0B070}" presName="hierRoot2" presStyleCnt="0">
        <dgm:presLayoutVars>
          <dgm:hierBranch val="init"/>
        </dgm:presLayoutVars>
      </dgm:prSet>
      <dgm:spPr/>
    </dgm:pt>
    <dgm:pt modelId="{66F41729-7DFE-4BEA-B659-F9B02E29C696}" type="pres">
      <dgm:prSet presAssocID="{AD7DEB68-80C2-4CDB-849C-9E1B84A0B070}" presName="rootComposite" presStyleCnt="0"/>
      <dgm:spPr/>
    </dgm:pt>
    <dgm:pt modelId="{527C8ADF-8A91-4A48-861F-A0886217E4C1}" type="pres">
      <dgm:prSet presAssocID="{AD7DEB68-80C2-4CDB-849C-9E1B84A0B070}" presName="rootText" presStyleLbl="node2" presStyleIdx="1" presStyleCnt="4" custLinFactNeighborX="-43526" custLinFactNeighborY="7717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CD6FBA3-1A50-4F36-9B6B-025159D2A94B}" type="pres">
      <dgm:prSet presAssocID="{AD7DEB68-80C2-4CDB-849C-9E1B84A0B070}" presName="rootConnector" presStyleLbl="node2" presStyleIdx="1" presStyleCnt="4"/>
      <dgm:spPr/>
      <dgm:t>
        <a:bodyPr/>
        <a:lstStyle/>
        <a:p>
          <a:endParaRPr lang="ro-RO"/>
        </a:p>
      </dgm:t>
    </dgm:pt>
    <dgm:pt modelId="{A180B4A3-89CD-4567-857C-DE307446C1E1}" type="pres">
      <dgm:prSet presAssocID="{AD7DEB68-80C2-4CDB-849C-9E1B84A0B070}" presName="hierChild4" presStyleCnt="0"/>
      <dgm:spPr/>
    </dgm:pt>
    <dgm:pt modelId="{C1BD9DDA-786A-40A0-9FE3-3D7BA85974CD}" type="pres">
      <dgm:prSet presAssocID="{D4529858-B0B2-4521-871D-D57BEA7D2B13}" presName="Name37" presStyleLbl="parChTrans1D3" presStyleIdx="5" presStyleCnt="21"/>
      <dgm:spPr/>
      <dgm:t>
        <a:bodyPr/>
        <a:lstStyle/>
        <a:p>
          <a:endParaRPr lang="ro-RO"/>
        </a:p>
      </dgm:t>
    </dgm:pt>
    <dgm:pt modelId="{C3AE1DEC-ACB0-423D-BAFF-FF10CB0204DC}" type="pres">
      <dgm:prSet presAssocID="{23B16111-AC55-4B98-96F7-F9F7DAC6FEAA}" presName="hierRoot2" presStyleCnt="0">
        <dgm:presLayoutVars>
          <dgm:hierBranch val="init"/>
        </dgm:presLayoutVars>
      </dgm:prSet>
      <dgm:spPr/>
    </dgm:pt>
    <dgm:pt modelId="{1788D93B-B5EB-44A3-92FD-A0C4782AC723}" type="pres">
      <dgm:prSet presAssocID="{23B16111-AC55-4B98-96F7-F9F7DAC6FEAA}" presName="rootComposite" presStyleCnt="0"/>
      <dgm:spPr/>
    </dgm:pt>
    <dgm:pt modelId="{5E0E6113-EF89-4610-A760-C0A72BBC71BE}" type="pres">
      <dgm:prSet presAssocID="{23B16111-AC55-4B98-96F7-F9F7DAC6FEAA}" presName="rootText" presStyleLbl="node3" presStyleIdx="5" presStyleCnt="21" custLinFactNeighborX="-31036" custLinFactNeighborY="-2138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D7FF7E8-E6C8-4171-A605-5EBA20D6D58A}" type="pres">
      <dgm:prSet presAssocID="{23B16111-AC55-4B98-96F7-F9F7DAC6FEAA}" presName="rootConnector" presStyleLbl="node3" presStyleIdx="5" presStyleCnt="21"/>
      <dgm:spPr/>
      <dgm:t>
        <a:bodyPr/>
        <a:lstStyle/>
        <a:p>
          <a:endParaRPr lang="ro-RO"/>
        </a:p>
      </dgm:t>
    </dgm:pt>
    <dgm:pt modelId="{A74A99B1-A799-4B2C-8567-EFCDDEBD3111}" type="pres">
      <dgm:prSet presAssocID="{23B16111-AC55-4B98-96F7-F9F7DAC6FEAA}" presName="hierChild4" presStyleCnt="0"/>
      <dgm:spPr/>
    </dgm:pt>
    <dgm:pt modelId="{707E47B9-2ED3-496D-ABB5-921491C2B424}" type="pres">
      <dgm:prSet presAssocID="{23B16111-AC55-4B98-96F7-F9F7DAC6FEAA}" presName="hierChild5" presStyleCnt="0"/>
      <dgm:spPr/>
    </dgm:pt>
    <dgm:pt modelId="{240C15A2-11D3-4220-BC76-8A1A44D1809B}" type="pres">
      <dgm:prSet presAssocID="{31FC5A88-1DC4-403D-BB00-DEC1A7BCFA12}" presName="Name37" presStyleLbl="parChTrans1D3" presStyleIdx="6" presStyleCnt="21"/>
      <dgm:spPr/>
      <dgm:t>
        <a:bodyPr/>
        <a:lstStyle/>
        <a:p>
          <a:endParaRPr lang="ro-RO"/>
        </a:p>
      </dgm:t>
    </dgm:pt>
    <dgm:pt modelId="{7A5C50D3-6A25-4521-B974-25CDCED2525F}" type="pres">
      <dgm:prSet presAssocID="{A1B324D1-C570-4501-A0B2-EC23E5430E9F}" presName="hierRoot2" presStyleCnt="0">
        <dgm:presLayoutVars>
          <dgm:hierBranch val="init"/>
        </dgm:presLayoutVars>
      </dgm:prSet>
      <dgm:spPr/>
    </dgm:pt>
    <dgm:pt modelId="{82F17DBA-D85D-4295-83F4-D032C3B680DE}" type="pres">
      <dgm:prSet presAssocID="{A1B324D1-C570-4501-A0B2-EC23E5430E9F}" presName="rootComposite" presStyleCnt="0"/>
      <dgm:spPr/>
    </dgm:pt>
    <dgm:pt modelId="{BC418C80-8767-4738-AD54-E90A19F72464}" type="pres">
      <dgm:prSet presAssocID="{A1B324D1-C570-4501-A0B2-EC23E5430E9F}" presName="rootText" presStyleLbl="node3" presStyleIdx="6" presStyleCnt="21" custLinFactNeighborX="-29999" custLinFactNeighborY="-12515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CA420C4F-C48B-4D2F-BD1E-5D30433D9EB2}" type="pres">
      <dgm:prSet presAssocID="{A1B324D1-C570-4501-A0B2-EC23E5430E9F}" presName="rootConnector" presStyleLbl="node3" presStyleIdx="6" presStyleCnt="21"/>
      <dgm:spPr/>
      <dgm:t>
        <a:bodyPr/>
        <a:lstStyle/>
        <a:p>
          <a:endParaRPr lang="ro-RO"/>
        </a:p>
      </dgm:t>
    </dgm:pt>
    <dgm:pt modelId="{4F8A7BA3-AF8E-4964-8A95-29F018FE58EB}" type="pres">
      <dgm:prSet presAssocID="{A1B324D1-C570-4501-A0B2-EC23E5430E9F}" presName="hierChild4" presStyleCnt="0"/>
      <dgm:spPr/>
    </dgm:pt>
    <dgm:pt modelId="{81A61430-87D7-41DE-94EF-05AD6E38948A}" type="pres">
      <dgm:prSet presAssocID="{A1B324D1-C570-4501-A0B2-EC23E5430E9F}" presName="hierChild5" presStyleCnt="0"/>
      <dgm:spPr/>
    </dgm:pt>
    <dgm:pt modelId="{4E424904-9121-498A-840E-FBDB83C0D365}" type="pres">
      <dgm:prSet presAssocID="{2A9F91A5-774B-48F2-A919-C7D339FFD57C}" presName="Name37" presStyleLbl="parChTrans1D3" presStyleIdx="7" presStyleCnt="21"/>
      <dgm:spPr/>
      <dgm:t>
        <a:bodyPr/>
        <a:lstStyle/>
        <a:p>
          <a:endParaRPr lang="ro-RO"/>
        </a:p>
      </dgm:t>
    </dgm:pt>
    <dgm:pt modelId="{236D6C1B-7820-4AC7-9395-9CB1B83CDE8F}" type="pres">
      <dgm:prSet presAssocID="{CEC51ADE-1346-4ACC-84C0-FB601317B4BC}" presName="hierRoot2" presStyleCnt="0">
        <dgm:presLayoutVars>
          <dgm:hierBranch val="init"/>
        </dgm:presLayoutVars>
      </dgm:prSet>
      <dgm:spPr/>
    </dgm:pt>
    <dgm:pt modelId="{DDDBF5D7-7906-4AEF-B1DB-F9A242E230AA}" type="pres">
      <dgm:prSet presAssocID="{CEC51ADE-1346-4ACC-84C0-FB601317B4BC}" presName="rootComposite" presStyleCnt="0"/>
      <dgm:spPr/>
    </dgm:pt>
    <dgm:pt modelId="{6FC938E5-4976-4E7B-873B-762E0BB2B3F4}" type="pres">
      <dgm:prSet presAssocID="{CEC51ADE-1346-4ACC-84C0-FB601317B4BC}" presName="rootText" presStyleLbl="node3" presStyleIdx="7" presStyleCnt="21" custLinFactNeighborX="-27168" custLinFactNeighborY="-16170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1AFD4F3A-EB92-4F9C-A586-93D53EC53B8E}" type="pres">
      <dgm:prSet presAssocID="{CEC51ADE-1346-4ACC-84C0-FB601317B4BC}" presName="rootConnector" presStyleLbl="node3" presStyleIdx="7" presStyleCnt="21"/>
      <dgm:spPr/>
      <dgm:t>
        <a:bodyPr/>
        <a:lstStyle/>
        <a:p>
          <a:endParaRPr lang="ro-RO"/>
        </a:p>
      </dgm:t>
    </dgm:pt>
    <dgm:pt modelId="{A3FFA0E1-BA92-4F05-B1B7-CE38E459212A}" type="pres">
      <dgm:prSet presAssocID="{CEC51ADE-1346-4ACC-84C0-FB601317B4BC}" presName="hierChild4" presStyleCnt="0"/>
      <dgm:spPr/>
    </dgm:pt>
    <dgm:pt modelId="{8622264A-F356-4679-B55E-9F3D24CD696D}" type="pres">
      <dgm:prSet presAssocID="{CEC51ADE-1346-4ACC-84C0-FB601317B4BC}" presName="hierChild5" presStyleCnt="0"/>
      <dgm:spPr/>
    </dgm:pt>
    <dgm:pt modelId="{8347486F-9859-4D7B-ABA3-728C60E6F51F}" type="pres">
      <dgm:prSet presAssocID="{091BC186-81DD-4730-8B1F-8BD32433AFC1}" presName="Name37" presStyleLbl="parChTrans1D3" presStyleIdx="8" presStyleCnt="21"/>
      <dgm:spPr/>
      <dgm:t>
        <a:bodyPr/>
        <a:lstStyle/>
        <a:p>
          <a:endParaRPr lang="ro-RO"/>
        </a:p>
      </dgm:t>
    </dgm:pt>
    <dgm:pt modelId="{5811EDC3-9F3C-4DFC-A85A-E419B4E207E5}" type="pres">
      <dgm:prSet presAssocID="{19F255F1-80B1-452C-84CF-B227C2AAEB0E}" presName="hierRoot2" presStyleCnt="0">
        <dgm:presLayoutVars>
          <dgm:hierBranch val="init"/>
        </dgm:presLayoutVars>
      </dgm:prSet>
      <dgm:spPr/>
    </dgm:pt>
    <dgm:pt modelId="{5B8D1D7D-09E4-4D53-8B16-993A85E93F0A}" type="pres">
      <dgm:prSet presAssocID="{19F255F1-80B1-452C-84CF-B227C2AAEB0E}" presName="rootComposite" presStyleCnt="0"/>
      <dgm:spPr/>
    </dgm:pt>
    <dgm:pt modelId="{CA21546A-8C8E-4C43-AE14-1EC3BE6A83D0}" type="pres">
      <dgm:prSet presAssocID="{19F255F1-80B1-452C-84CF-B227C2AAEB0E}" presName="rootText" presStyleLbl="node3" presStyleIdx="8" presStyleCnt="21" custLinFactNeighborX="-22765" custLinFactNeighborY="-11950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90002D23-DBC8-4662-BD0E-51C705154FF1}" type="pres">
      <dgm:prSet presAssocID="{19F255F1-80B1-452C-84CF-B227C2AAEB0E}" presName="rootConnector" presStyleLbl="node3" presStyleIdx="8" presStyleCnt="21"/>
      <dgm:spPr/>
      <dgm:t>
        <a:bodyPr/>
        <a:lstStyle/>
        <a:p>
          <a:endParaRPr lang="ro-RO"/>
        </a:p>
      </dgm:t>
    </dgm:pt>
    <dgm:pt modelId="{1D8E4820-78BC-4EDB-8432-F9B57D91D57F}" type="pres">
      <dgm:prSet presAssocID="{19F255F1-80B1-452C-84CF-B227C2AAEB0E}" presName="hierChild4" presStyleCnt="0"/>
      <dgm:spPr/>
    </dgm:pt>
    <dgm:pt modelId="{27C4B682-A6C7-4E23-B337-632C1FE01C30}" type="pres">
      <dgm:prSet presAssocID="{19F255F1-80B1-452C-84CF-B227C2AAEB0E}" presName="hierChild5" presStyleCnt="0"/>
      <dgm:spPr/>
    </dgm:pt>
    <dgm:pt modelId="{BDF05185-7F73-4B92-981E-CEC53F12B7A1}" type="pres">
      <dgm:prSet presAssocID="{D55B86D7-E6AF-400C-9D33-B8268991DCF5}" presName="Name37" presStyleLbl="parChTrans1D3" presStyleIdx="9" presStyleCnt="21"/>
      <dgm:spPr/>
      <dgm:t>
        <a:bodyPr/>
        <a:lstStyle/>
        <a:p>
          <a:endParaRPr lang="ro-RO"/>
        </a:p>
      </dgm:t>
    </dgm:pt>
    <dgm:pt modelId="{7A71A7DA-31D3-4B9B-AF85-B3408D87171A}" type="pres">
      <dgm:prSet presAssocID="{746C2852-7D40-4842-9135-038CB46C9D80}" presName="hierRoot2" presStyleCnt="0">
        <dgm:presLayoutVars>
          <dgm:hierBranch val="init"/>
        </dgm:presLayoutVars>
      </dgm:prSet>
      <dgm:spPr/>
    </dgm:pt>
    <dgm:pt modelId="{24F4747E-D2E6-4CB6-A75D-BBBA871CAD67}" type="pres">
      <dgm:prSet presAssocID="{746C2852-7D40-4842-9135-038CB46C9D80}" presName="rootComposite" presStyleCnt="0"/>
      <dgm:spPr/>
    </dgm:pt>
    <dgm:pt modelId="{F5C14E0E-7C78-4D9D-B12D-89FAF6C7159C}" type="pres">
      <dgm:prSet presAssocID="{746C2852-7D40-4842-9135-038CB46C9D80}" presName="rootText" presStyleLbl="node3" presStyleIdx="9" presStyleCnt="21" custLinFactNeighborX="-24824" custLinFactNeighborY="-1748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7146A5BC-32F8-4344-9A71-9F7CF2CF17C7}" type="pres">
      <dgm:prSet presAssocID="{746C2852-7D40-4842-9135-038CB46C9D80}" presName="rootConnector" presStyleLbl="node3" presStyleIdx="9" presStyleCnt="21"/>
      <dgm:spPr/>
      <dgm:t>
        <a:bodyPr/>
        <a:lstStyle/>
        <a:p>
          <a:endParaRPr lang="ro-RO"/>
        </a:p>
      </dgm:t>
    </dgm:pt>
    <dgm:pt modelId="{9CA823A1-132F-43C8-946C-4B5ED62CCE3D}" type="pres">
      <dgm:prSet presAssocID="{746C2852-7D40-4842-9135-038CB46C9D80}" presName="hierChild4" presStyleCnt="0"/>
      <dgm:spPr/>
    </dgm:pt>
    <dgm:pt modelId="{A295B7B6-3B6D-4669-A7DF-71AFC91FF6CE}" type="pres">
      <dgm:prSet presAssocID="{746C2852-7D40-4842-9135-038CB46C9D80}" presName="hierChild5" presStyleCnt="0"/>
      <dgm:spPr/>
    </dgm:pt>
    <dgm:pt modelId="{EC0A403E-B1FE-4ADF-B665-2D3ED5168BAA}" type="pres">
      <dgm:prSet presAssocID="{9444BFEA-9293-4C92-AEF9-1B106B76EAC0}" presName="Name37" presStyleLbl="parChTrans1D3" presStyleIdx="10" presStyleCnt="21"/>
      <dgm:spPr/>
      <dgm:t>
        <a:bodyPr/>
        <a:lstStyle/>
        <a:p>
          <a:endParaRPr lang="ro-RO"/>
        </a:p>
      </dgm:t>
    </dgm:pt>
    <dgm:pt modelId="{BE4F3B4E-75BB-450F-A6A6-57AB1F35FFFD}" type="pres">
      <dgm:prSet presAssocID="{F3B22BA8-7C1F-41A1-B54E-748BD49915A7}" presName="hierRoot2" presStyleCnt="0">
        <dgm:presLayoutVars>
          <dgm:hierBranch val="init"/>
        </dgm:presLayoutVars>
      </dgm:prSet>
      <dgm:spPr/>
    </dgm:pt>
    <dgm:pt modelId="{2122C56B-D406-4C45-8FF2-01444C42972C}" type="pres">
      <dgm:prSet presAssocID="{F3B22BA8-7C1F-41A1-B54E-748BD49915A7}" presName="rootComposite" presStyleCnt="0"/>
      <dgm:spPr/>
    </dgm:pt>
    <dgm:pt modelId="{10A6609D-F060-4E29-BC12-BA15F9101A47}" type="pres">
      <dgm:prSet presAssocID="{F3B22BA8-7C1F-41A1-B54E-748BD49915A7}" presName="rootText" presStyleLbl="node3" presStyleIdx="10" presStyleCnt="21" custLinFactNeighborX="-23599" custLinFactNeighborY="-2598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B91C5746-0341-4150-B3F0-3E2A438EF5C8}" type="pres">
      <dgm:prSet presAssocID="{F3B22BA8-7C1F-41A1-B54E-748BD49915A7}" presName="rootConnector" presStyleLbl="node3" presStyleIdx="10" presStyleCnt="21"/>
      <dgm:spPr/>
      <dgm:t>
        <a:bodyPr/>
        <a:lstStyle/>
        <a:p>
          <a:endParaRPr lang="ro-RO"/>
        </a:p>
      </dgm:t>
    </dgm:pt>
    <dgm:pt modelId="{100AEF21-8A07-40C5-A2A5-C95541631A88}" type="pres">
      <dgm:prSet presAssocID="{F3B22BA8-7C1F-41A1-B54E-748BD49915A7}" presName="hierChild4" presStyleCnt="0"/>
      <dgm:spPr/>
    </dgm:pt>
    <dgm:pt modelId="{FFC83402-21F9-4366-B245-EFBC9BA2BA55}" type="pres">
      <dgm:prSet presAssocID="{F3B22BA8-7C1F-41A1-B54E-748BD49915A7}" presName="hierChild5" presStyleCnt="0"/>
      <dgm:spPr/>
    </dgm:pt>
    <dgm:pt modelId="{2B76D695-A967-471B-84F8-BB0E1F55036D}" type="pres">
      <dgm:prSet presAssocID="{AD7DEB68-80C2-4CDB-849C-9E1B84A0B070}" presName="hierChild5" presStyleCnt="0"/>
      <dgm:spPr/>
    </dgm:pt>
    <dgm:pt modelId="{DA837931-B465-4059-93B6-664DFD9649BA}" type="pres">
      <dgm:prSet presAssocID="{0056DDEC-8FD6-40B1-929A-F2EC52C6F399}" presName="Name37" presStyleLbl="parChTrans1D2" presStyleIdx="2" presStyleCnt="4"/>
      <dgm:spPr/>
      <dgm:t>
        <a:bodyPr/>
        <a:lstStyle/>
        <a:p>
          <a:endParaRPr lang="ro-RO"/>
        </a:p>
      </dgm:t>
    </dgm:pt>
    <dgm:pt modelId="{9D97E086-FD10-4739-8C20-47787D2D0938}" type="pres">
      <dgm:prSet presAssocID="{7E9E92B2-6066-4B2B-91CE-3A5710D4F6AD}" presName="hierRoot2" presStyleCnt="0">
        <dgm:presLayoutVars>
          <dgm:hierBranch val="init"/>
        </dgm:presLayoutVars>
      </dgm:prSet>
      <dgm:spPr/>
    </dgm:pt>
    <dgm:pt modelId="{6F6A221D-AADE-4687-83BF-6C0B8677504B}" type="pres">
      <dgm:prSet presAssocID="{7E9E92B2-6066-4B2B-91CE-3A5710D4F6AD}" presName="rootComposite" presStyleCnt="0"/>
      <dgm:spPr/>
    </dgm:pt>
    <dgm:pt modelId="{A24AD00B-5A13-4424-B15F-4AADB590E024}" type="pres">
      <dgm:prSet presAssocID="{7E9E92B2-6066-4B2B-91CE-3A5710D4F6AD}" presName="rootText" presStyleLbl="node2" presStyleIdx="2" presStyleCnt="4" custLinFactNeighborX="69653" custLinFactNeighborY="3133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E6C4ACA-95B9-4F3A-8624-DE332C832367}" type="pres">
      <dgm:prSet presAssocID="{7E9E92B2-6066-4B2B-91CE-3A5710D4F6AD}" presName="rootConnector" presStyleLbl="node2" presStyleIdx="2" presStyleCnt="4"/>
      <dgm:spPr/>
      <dgm:t>
        <a:bodyPr/>
        <a:lstStyle/>
        <a:p>
          <a:endParaRPr lang="ro-RO"/>
        </a:p>
      </dgm:t>
    </dgm:pt>
    <dgm:pt modelId="{4D4A67DF-CB9A-4B64-871A-C48F67F35324}" type="pres">
      <dgm:prSet presAssocID="{7E9E92B2-6066-4B2B-91CE-3A5710D4F6AD}" presName="hierChild4" presStyleCnt="0"/>
      <dgm:spPr/>
    </dgm:pt>
    <dgm:pt modelId="{D55C6E83-339E-42AB-97B3-13CD2CD55DD5}" type="pres">
      <dgm:prSet presAssocID="{5ED07732-2B6F-491A-87E9-7F912FC36970}" presName="Name37" presStyleLbl="parChTrans1D3" presStyleIdx="11" presStyleCnt="21"/>
      <dgm:spPr/>
      <dgm:t>
        <a:bodyPr/>
        <a:lstStyle/>
        <a:p>
          <a:endParaRPr lang="ro-RO"/>
        </a:p>
      </dgm:t>
    </dgm:pt>
    <dgm:pt modelId="{2CAB51F9-7C96-41F7-839B-76B95A6E5BF1}" type="pres">
      <dgm:prSet presAssocID="{A2574434-BB25-455C-BDBA-701C83C6CD2A}" presName="hierRoot2" presStyleCnt="0">
        <dgm:presLayoutVars>
          <dgm:hierBranch val="init"/>
        </dgm:presLayoutVars>
      </dgm:prSet>
      <dgm:spPr/>
    </dgm:pt>
    <dgm:pt modelId="{8482913B-243C-4228-87B3-E6168D0A8E87}" type="pres">
      <dgm:prSet presAssocID="{A2574434-BB25-455C-BDBA-701C83C6CD2A}" presName="rootComposite" presStyleCnt="0"/>
      <dgm:spPr/>
    </dgm:pt>
    <dgm:pt modelId="{DA00BC54-1C02-48F6-B19C-BF0DAE33BA43}" type="pres">
      <dgm:prSet presAssocID="{A2574434-BB25-455C-BDBA-701C83C6CD2A}" presName="rootText" presStyleLbl="node3" presStyleIdx="11" presStyleCnt="21" custScaleX="125664" custScaleY="147979" custLinFactNeighborX="80198" custLinFactNeighborY="8555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4AE0386C-BA31-4D20-A23D-8D029381B153}" type="pres">
      <dgm:prSet presAssocID="{A2574434-BB25-455C-BDBA-701C83C6CD2A}" presName="rootConnector" presStyleLbl="node3" presStyleIdx="11" presStyleCnt="21"/>
      <dgm:spPr/>
      <dgm:t>
        <a:bodyPr/>
        <a:lstStyle/>
        <a:p>
          <a:endParaRPr lang="ro-RO"/>
        </a:p>
      </dgm:t>
    </dgm:pt>
    <dgm:pt modelId="{E078A531-1D8F-416B-8CBC-9ED327331166}" type="pres">
      <dgm:prSet presAssocID="{A2574434-BB25-455C-BDBA-701C83C6CD2A}" presName="hierChild4" presStyleCnt="0"/>
      <dgm:spPr/>
    </dgm:pt>
    <dgm:pt modelId="{6349DA40-5865-4435-866D-6CCE2473F315}" type="pres">
      <dgm:prSet presAssocID="{A2574434-BB25-455C-BDBA-701C83C6CD2A}" presName="hierChild5" presStyleCnt="0"/>
      <dgm:spPr/>
    </dgm:pt>
    <dgm:pt modelId="{F6918903-3017-4EDA-9093-D66546D9C729}" type="pres">
      <dgm:prSet presAssocID="{4BD5A430-0B1B-4AB3-9461-0403D1A81010}" presName="Name37" presStyleLbl="parChTrans1D3" presStyleIdx="12" presStyleCnt="21"/>
      <dgm:spPr/>
      <dgm:t>
        <a:bodyPr/>
        <a:lstStyle/>
        <a:p>
          <a:endParaRPr lang="ro-RO"/>
        </a:p>
      </dgm:t>
    </dgm:pt>
    <dgm:pt modelId="{1CFDD5EA-5811-4CD4-A648-316222AFF46C}" type="pres">
      <dgm:prSet presAssocID="{F13ECF06-197F-46CB-88A0-C098324C1FAE}" presName="hierRoot2" presStyleCnt="0">
        <dgm:presLayoutVars>
          <dgm:hierBranch val="init"/>
        </dgm:presLayoutVars>
      </dgm:prSet>
      <dgm:spPr/>
    </dgm:pt>
    <dgm:pt modelId="{6902DE1B-642F-4CE1-BD7F-7778EAAB987D}" type="pres">
      <dgm:prSet presAssocID="{F13ECF06-197F-46CB-88A0-C098324C1FAE}" presName="rootComposite" presStyleCnt="0"/>
      <dgm:spPr/>
    </dgm:pt>
    <dgm:pt modelId="{E9EE059D-0A35-447C-817D-7091C175D811}" type="pres">
      <dgm:prSet presAssocID="{F13ECF06-197F-46CB-88A0-C098324C1FAE}" presName="rootText" presStyleLbl="node3" presStyleIdx="12" presStyleCnt="21" custScaleX="128100" custScaleY="125663" custLinFactNeighborX="81267" custLinFactNeighborY="4277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717C3434-F75F-4282-966E-0BF7704E3622}" type="pres">
      <dgm:prSet presAssocID="{F13ECF06-197F-46CB-88A0-C098324C1FAE}" presName="rootConnector" presStyleLbl="node3" presStyleIdx="12" presStyleCnt="21"/>
      <dgm:spPr/>
      <dgm:t>
        <a:bodyPr/>
        <a:lstStyle/>
        <a:p>
          <a:endParaRPr lang="ro-RO"/>
        </a:p>
      </dgm:t>
    </dgm:pt>
    <dgm:pt modelId="{760A92B6-194C-4BD4-BEBC-0FB7590398F3}" type="pres">
      <dgm:prSet presAssocID="{F13ECF06-197F-46CB-88A0-C098324C1FAE}" presName="hierChild4" presStyleCnt="0"/>
      <dgm:spPr/>
    </dgm:pt>
    <dgm:pt modelId="{A3A52D9B-EB48-47A5-BA35-E58D8223EB29}" type="pres">
      <dgm:prSet presAssocID="{F13ECF06-197F-46CB-88A0-C098324C1FAE}" presName="hierChild5" presStyleCnt="0"/>
      <dgm:spPr/>
    </dgm:pt>
    <dgm:pt modelId="{D3012D23-E320-4035-AF60-BF8DF7A09729}" type="pres">
      <dgm:prSet presAssocID="{16183C44-4067-4F9B-9DB0-66D211AA6B22}" presName="Name37" presStyleLbl="parChTrans1D3" presStyleIdx="13" presStyleCnt="21"/>
      <dgm:spPr/>
      <dgm:t>
        <a:bodyPr/>
        <a:lstStyle/>
        <a:p>
          <a:endParaRPr lang="ro-RO"/>
        </a:p>
      </dgm:t>
    </dgm:pt>
    <dgm:pt modelId="{7CA10D55-DE7F-4B06-81B2-0248C5ED26B7}" type="pres">
      <dgm:prSet presAssocID="{78088C90-7F46-43F9-A267-3118DD0D1252}" presName="hierRoot2" presStyleCnt="0">
        <dgm:presLayoutVars>
          <dgm:hierBranch val="init"/>
        </dgm:presLayoutVars>
      </dgm:prSet>
      <dgm:spPr/>
    </dgm:pt>
    <dgm:pt modelId="{CBA8540E-C660-42B7-96E5-5A043BDDF4FF}" type="pres">
      <dgm:prSet presAssocID="{78088C90-7F46-43F9-A267-3118DD0D1252}" presName="rootComposite" presStyleCnt="0"/>
      <dgm:spPr/>
    </dgm:pt>
    <dgm:pt modelId="{F9F60E22-4EB6-4B7A-8CBE-24E416F4647C}" type="pres">
      <dgm:prSet presAssocID="{78088C90-7F46-43F9-A267-3118DD0D1252}" presName="rootText" presStyleLbl="node3" presStyleIdx="13" presStyleCnt="21" custScaleX="128101" custScaleY="138441" custLinFactNeighborX="82337" custLinFactNeighborY="1283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09B58AF-B8B0-4F93-A9C8-0396906A2087}" type="pres">
      <dgm:prSet presAssocID="{78088C90-7F46-43F9-A267-3118DD0D1252}" presName="rootConnector" presStyleLbl="node3" presStyleIdx="13" presStyleCnt="21"/>
      <dgm:spPr/>
      <dgm:t>
        <a:bodyPr/>
        <a:lstStyle/>
        <a:p>
          <a:endParaRPr lang="ro-RO"/>
        </a:p>
      </dgm:t>
    </dgm:pt>
    <dgm:pt modelId="{859A0823-3901-4A54-9825-E6ADFAF03FEE}" type="pres">
      <dgm:prSet presAssocID="{78088C90-7F46-43F9-A267-3118DD0D1252}" presName="hierChild4" presStyleCnt="0"/>
      <dgm:spPr/>
    </dgm:pt>
    <dgm:pt modelId="{2B0480C2-5BD5-4D55-B846-1E06403A5997}" type="pres">
      <dgm:prSet presAssocID="{78088C90-7F46-43F9-A267-3118DD0D1252}" presName="hierChild5" presStyleCnt="0"/>
      <dgm:spPr/>
    </dgm:pt>
    <dgm:pt modelId="{E7451419-CA9B-48C8-826F-E66BA391ECE1}" type="pres">
      <dgm:prSet presAssocID="{C7254584-B47A-4611-A3C1-20BE1B289FF5}" presName="Name37" presStyleLbl="parChTrans1D3" presStyleIdx="14" presStyleCnt="21"/>
      <dgm:spPr/>
      <dgm:t>
        <a:bodyPr/>
        <a:lstStyle/>
        <a:p>
          <a:endParaRPr lang="ro-RO"/>
        </a:p>
      </dgm:t>
    </dgm:pt>
    <dgm:pt modelId="{4A48C647-C6C1-49AD-8686-DFCBDE4356C4}" type="pres">
      <dgm:prSet presAssocID="{CC6ED8DB-81FF-45B3-A50C-908BC2BAC8AA}" presName="hierRoot2" presStyleCnt="0">
        <dgm:presLayoutVars>
          <dgm:hierBranch val="init"/>
        </dgm:presLayoutVars>
      </dgm:prSet>
      <dgm:spPr/>
    </dgm:pt>
    <dgm:pt modelId="{6AA40895-CFAB-4193-8955-00316F935F10}" type="pres">
      <dgm:prSet presAssocID="{CC6ED8DB-81FF-45B3-A50C-908BC2BAC8AA}" presName="rootComposite" presStyleCnt="0"/>
      <dgm:spPr/>
    </dgm:pt>
    <dgm:pt modelId="{29111722-F8D2-4708-A5EB-3490F6E4B8A4}" type="pres">
      <dgm:prSet presAssocID="{CC6ED8DB-81FF-45B3-A50C-908BC2BAC8AA}" presName="rootText" presStyleLbl="node3" presStyleIdx="14" presStyleCnt="21" custScaleX="131743" custScaleY="112832" custLinFactNeighborX="84474" custLinFactNeighborY="1497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3D003C2-BB36-4C2D-ADDC-FC8F6EEFA6ED}" type="pres">
      <dgm:prSet presAssocID="{CC6ED8DB-81FF-45B3-A50C-908BC2BAC8AA}" presName="rootConnector" presStyleLbl="node3" presStyleIdx="14" presStyleCnt="21"/>
      <dgm:spPr/>
      <dgm:t>
        <a:bodyPr/>
        <a:lstStyle/>
        <a:p>
          <a:endParaRPr lang="ro-RO"/>
        </a:p>
      </dgm:t>
    </dgm:pt>
    <dgm:pt modelId="{D93E3515-23B3-43AD-9A66-B3902BEE049B}" type="pres">
      <dgm:prSet presAssocID="{CC6ED8DB-81FF-45B3-A50C-908BC2BAC8AA}" presName="hierChild4" presStyleCnt="0"/>
      <dgm:spPr/>
    </dgm:pt>
    <dgm:pt modelId="{E08A4188-8781-4E63-A8FE-AA3C01A6D7BD}" type="pres">
      <dgm:prSet presAssocID="{CC6ED8DB-81FF-45B3-A50C-908BC2BAC8AA}" presName="hierChild5" presStyleCnt="0"/>
      <dgm:spPr/>
    </dgm:pt>
    <dgm:pt modelId="{BB8120E0-DBAD-4385-8E32-6B0696099F4C}" type="pres">
      <dgm:prSet presAssocID="{315F732A-FD37-4FA6-BA48-96223C97D185}" presName="Name37" presStyleLbl="parChTrans1D3" presStyleIdx="15" presStyleCnt="21"/>
      <dgm:spPr/>
      <dgm:t>
        <a:bodyPr/>
        <a:lstStyle/>
        <a:p>
          <a:endParaRPr lang="ro-RO"/>
        </a:p>
      </dgm:t>
    </dgm:pt>
    <dgm:pt modelId="{8278A945-EB79-45D2-9DDC-FC2BA0679867}" type="pres">
      <dgm:prSet presAssocID="{A8E68D8A-9599-4294-BE58-46B4B162C62F}" presName="hierRoot2" presStyleCnt="0">
        <dgm:presLayoutVars>
          <dgm:hierBranch val="init"/>
        </dgm:presLayoutVars>
      </dgm:prSet>
      <dgm:spPr/>
    </dgm:pt>
    <dgm:pt modelId="{8DC43ABF-F26C-401E-8D3A-DA16BC5081D1}" type="pres">
      <dgm:prSet presAssocID="{A8E68D8A-9599-4294-BE58-46B4B162C62F}" presName="rootComposite" presStyleCnt="0"/>
      <dgm:spPr/>
    </dgm:pt>
    <dgm:pt modelId="{452676F1-9E7B-425F-BEBF-B40199C7AD31}" type="pres">
      <dgm:prSet presAssocID="{A8E68D8A-9599-4294-BE58-46B4B162C62F}" presName="rootText" presStyleLbl="node3" presStyleIdx="15" presStyleCnt="21" custScaleX="136955" custScaleY="112779" custLinFactNeighborX="84474" custLinFactNeighborY="4793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B199D87E-E815-4A73-A608-8F675B5B0DEF}" type="pres">
      <dgm:prSet presAssocID="{A8E68D8A-9599-4294-BE58-46B4B162C62F}" presName="rootConnector" presStyleLbl="node3" presStyleIdx="15" presStyleCnt="21"/>
      <dgm:spPr/>
      <dgm:t>
        <a:bodyPr/>
        <a:lstStyle/>
        <a:p>
          <a:endParaRPr lang="ro-RO"/>
        </a:p>
      </dgm:t>
    </dgm:pt>
    <dgm:pt modelId="{5C51EA7D-A8B9-4FDA-BCD8-7914C4D62831}" type="pres">
      <dgm:prSet presAssocID="{A8E68D8A-9599-4294-BE58-46B4B162C62F}" presName="hierChild4" presStyleCnt="0"/>
      <dgm:spPr/>
    </dgm:pt>
    <dgm:pt modelId="{9BCC3C86-84A7-43CA-95B7-131B41078949}" type="pres">
      <dgm:prSet presAssocID="{A8E68D8A-9599-4294-BE58-46B4B162C62F}" presName="hierChild5" presStyleCnt="0"/>
      <dgm:spPr/>
    </dgm:pt>
    <dgm:pt modelId="{4EDEB8AA-AA7C-44E9-908F-94D242C43A97}" type="pres">
      <dgm:prSet presAssocID="{7E9E92B2-6066-4B2B-91CE-3A5710D4F6AD}" presName="hierChild5" presStyleCnt="0"/>
      <dgm:spPr/>
    </dgm:pt>
    <dgm:pt modelId="{D76876EC-22FD-4CDF-896C-E99D8255D881}" type="pres">
      <dgm:prSet presAssocID="{84655E9C-8E28-4742-8EC8-329EE852C791}" presName="Name37" presStyleLbl="parChTrans1D2" presStyleIdx="3" presStyleCnt="4"/>
      <dgm:spPr/>
      <dgm:t>
        <a:bodyPr/>
        <a:lstStyle/>
        <a:p>
          <a:endParaRPr lang="ro-RO"/>
        </a:p>
      </dgm:t>
    </dgm:pt>
    <dgm:pt modelId="{3F86C698-C5BF-4E78-AB3E-6715FCCFE67B}" type="pres">
      <dgm:prSet presAssocID="{D170EB1A-CF1A-49A0-ABDE-DB3F01D87333}" presName="hierRoot2" presStyleCnt="0">
        <dgm:presLayoutVars>
          <dgm:hierBranch val="init"/>
        </dgm:presLayoutVars>
      </dgm:prSet>
      <dgm:spPr/>
    </dgm:pt>
    <dgm:pt modelId="{38B49A24-431F-4CC1-B039-2158838ADBC5}" type="pres">
      <dgm:prSet presAssocID="{D170EB1A-CF1A-49A0-ABDE-DB3F01D87333}" presName="rootComposite" presStyleCnt="0"/>
      <dgm:spPr/>
    </dgm:pt>
    <dgm:pt modelId="{EFD68044-9258-47CC-B28A-9DE2540094F1}" type="pres">
      <dgm:prSet presAssocID="{D170EB1A-CF1A-49A0-ABDE-DB3F01D87333}" presName="rootText" presStyleLbl="node2" presStyleIdx="3" presStyleCnt="4" custLinFactX="49173" custLinFactNeighborX="100000" custLinFactNeighborY="171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A9C14529-9207-480C-8BE4-638005DE4313}" type="pres">
      <dgm:prSet presAssocID="{D170EB1A-CF1A-49A0-ABDE-DB3F01D87333}" presName="rootConnector" presStyleLbl="node2" presStyleIdx="3" presStyleCnt="4"/>
      <dgm:spPr/>
      <dgm:t>
        <a:bodyPr/>
        <a:lstStyle/>
        <a:p>
          <a:endParaRPr lang="ro-RO"/>
        </a:p>
      </dgm:t>
    </dgm:pt>
    <dgm:pt modelId="{3BC064B0-6158-46BE-B6F4-B023717EC14A}" type="pres">
      <dgm:prSet presAssocID="{D170EB1A-CF1A-49A0-ABDE-DB3F01D87333}" presName="hierChild4" presStyleCnt="0"/>
      <dgm:spPr/>
    </dgm:pt>
    <dgm:pt modelId="{B700B5A2-1666-4C06-B303-543EC77442B2}" type="pres">
      <dgm:prSet presAssocID="{A6D63BD9-FCD9-4777-AAEE-837313C83148}" presName="Name37" presStyleLbl="parChTrans1D3" presStyleIdx="16" presStyleCnt="21"/>
      <dgm:spPr/>
      <dgm:t>
        <a:bodyPr/>
        <a:lstStyle/>
        <a:p>
          <a:endParaRPr lang="ro-RO"/>
        </a:p>
      </dgm:t>
    </dgm:pt>
    <dgm:pt modelId="{D728FECB-5302-4E65-9D5E-E0016EE6141F}" type="pres">
      <dgm:prSet presAssocID="{B77F5458-033F-4BA1-B440-23D70B18ADE4}" presName="hierRoot2" presStyleCnt="0">
        <dgm:presLayoutVars>
          <dgm:hierBranch val="init"/>
        </dgm:presLayoutVars>
      </dgm:prSet>
      <dgm:spPr/>
    </dgm:pt>
    <dgm:pt modelId="{3A98FFCE-D11E-4E67-8EC2-E80C93B6FDA6}" type="pres">
      <dgm:prSet presAssocID="{B77F5458-033F-4BA1-B440-23D70B18ADE4}" presName="rootComposite" presStyleCnt="0"/>
      <dgm:spPr/>
    </dgm:pt>
    <dgm:pt modelId="{EA112DC4-5C86-40B6-96C6-385F29F40DAA}" type="pres">
      <dgm:prSet presAssocID="{B77F5458-033F-4BA1-B440-23D70B18ADE4}" presName="rootText" presStyleLbl="node3" presStyleIdx="16" presStyleCnt="21" custLinFactX="75366" custLinFactNeighborX="100000" custLinFactNeighborY="23525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1430C18D-8222-4826-B019-190516D0A1AE}" type="pres">
      <dgm:prSet presAssocID="{B77F5458-033F-4BA1-B440-23D70B18ADE4}" presName="rootConnector" presStyleLbl="node3" presStyleIdx="16" presStyleCnt="21"/>
      <dgm:spPr/>
      <dgm:t>
        <a:bodyPr/>
        <a:lstStyle/>
        <a:p>
          <a:endParaRPr lang="ro-RO"/>
        </a:p>
      </dgm:t>
    </dgm:pt>
    <dgm:pt modelId="{C4294FF5-AEBB-4711-A7C7-E2B8783D8A50}" type="pres">
      <dgm:prSet presAssocID="{B77F5458-033F-4BA1-B440-23D70B18ADE4}" presName="hierChild4" presStyleCnt="0"/>
      <dgm:spPr/>
    </dgm:pt>
    <dgm:pt modelId="{A0A3C841-9163-4C54-8C6A-75DAE3AAC66B}" type="pres">
      <dgm:prSet presAssocID="{B77F5458-033F-4BA1-B440-23D70B18ADE4}" presName="hierChild5" presStyleCnt="0"/>
      <dgm:spPr/>
    </dgm:pt>
    <dgm:pt modelId="{6817A311-FFFA-4742-8961-F716E323ED3A}" type="pres">
      <dgm:prSet presAssocID="{4988EA9A-1827-4617-BDC8-9ECC04AAFF31}" presName="Name37" presStyleLbl="parChTrans1D3" presStyleIdx="17" presStyleCnt="21"/>
      <dgm:spPr/>
      <dgm:t>
        <a:bodyPr/>
        <a:lstStyle/>
        <a:p>
          <a:endParaRPr lang="ro-RO"/>
        </a:p>
      </dgm:t>
    </dgm:pt>
    <dgm:pt modelId="{B099C3A9-C9C0-4222-AB4E-24D31C47AC2B}" type="pres">
      <dgm:prSet presAssocID="{84C7ABF7-BACD-4BBD-907F-24E3892D9295}" presName="hierRoot2" presStyleCnt="0">
        <dgm:presLayoutVars>
          <dgm:hierBranch val="init"/>
        </dgm:presLayoutVars>
      </dgm:prSet>
      <dgm:spPr/>
    </dgm:pt>
    <dgm:pt modelId="{17629683-B487-48C2-8307-C5CFA8964E6D}" type="pres">
      <dgm:prSet presAssocID="{84C7ABF7-BACD-4BBD-907F-24E3892D9295}" presName="rootComposite" presStyleCnt="0"/>
      <dgm:spPr/>
    </dgm:pt>
    <dgm:pt modelId="{2952B762-E77E-418B-9D86-F3FF79484B81}" type="pres">
      <dgm:prSet presAssocID="{84C7ABF7-BACD-4BBD-907F-24E3892D9295}" presName="rootText" presStyleLbl="node3" presStyleIdx="17" presStyleCnt="21" custLinFactX="72159" custLinFactNeighborX="100000" custLinFactNeighborY="47050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3373B650-5D8C-4BD7-A98D-58D55DE44061}" type="pres">
      <dgm:prSet presAssocID="{84C7ABF7-BACD-4BBD-907F-24E3892D9295}" presName="rootConnector" presStyleLbl="node3" presStyleIdx="17" presStyleCnt="21"/>
      <dgm:spPr/>
      <dgm:t>
        <a:bodyPr/>
        <a:lstStyle/>
        <a:p>
          <a:endParaRPr lang="ro-RO"/>
        </a:p>
      </dgm:t>
    </dgm:pt>
    <dgm:pt modelId="{895BEA60-6977-4389-83A0-18E3A6BA3719}" type="pres">
      <dgm:prSet presAssocID="{84C7ABF7-BACD-4BBD-907F-24E3892D9295}" presName="hierChild4" presStyleCnt="0"/>
      <dgm:spPr/>
    </dgm:pt>
    <dgm:pt modelId="{A16D3CAB-743A-4A2A-B46C-D302AE742019}" type="pres">
      <dgm:prSet presAssocID="{84C7ABF7-BACD-4BBD-907F-24E3892D9295}" presName="hierChild5" presStyleCnt="0"/>
      <dgm:spPr/>
    </dgm:pt>
    <dgm:pt modelId="{394B147B-A745-406B-80DA-A13887753C0C}" type="pres">
      <dgm:prSet presAssocID="{67535DBC-82A3-4F6E-8ADC-7D102D72AB69}" presName="Name37" presStyleLbl="parChTrans1D3" presStyleIdx="18" presStyleCnt="21"/>
      <dgm:spPr/>
      <dgm:t>
        <a:bodyPr/>
        <a:lstStyle/>
        <a:p>
          <a:endParaRPr lang="ro-RO"/>
        </a:p>
      </dgm:t>
    </dgm:pt>
    <dgm:pt modelId="{873D069C-1906-43E7-A43C-CDE49717D92A}" type="pres">
      <dgm:prSet presAssocID="{5A8EC29E-CE0B-431B-BF1D-C9010B95AE5A}" presName="hierRoot2" presStyleCnt="0">
        <dgm:presLayoutVars>
          <dgm:hierBranch val="init"/>
        </dgm:presLayoutVars>
      </dgm:prSet>
      <dgm:spPr/>
    </dgm:pt>
    <dgm:pt modelId="{6FB0B990-92D7-4F11-9416-88957B4C5B74}" type="pres">
      <dgm:prSet presAssocID="{5A8EC29E-CE0B-431B-BF1D-C9010B95AE5A}" presName="rootComposite" presStyleCnt="0"/>
      <dgm:spPr/>
    </dgm:pt>
    <dgm:pt modelId="{1F8BF28D-EC34-411E-9F0C-9DEFE221BAA6}" type="pres">
      <dgm:prSet presAssocID="{5A8EC29E-CE0B-431B-BF1D-C9010B95AE5A}" presName="rootText" presStyleLbl="node3" presStyleIdx="18" presStyleCnt="21" custLinFactX="76436" custLinFactNeighborX="100000" custLinFactNeighborY="83406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9B7CFC0-6065-4148-AD02-5CA91BD4944D}" type="pres">
      <dgm:prSet presAssocID="{5A8EC29E-CE0B-431B-BF1D-C9010B95AE5A}" presName="rootConnector" presStyleLbl="node3" presStyleIdx="18" presStyleCnt="21"/>
      <dgm:spPr/>
      <dgm:t>
        <a:bodyPr/>
        <a:lstStyle/>
        <a:p>
          <a:endParaRPr lang="ro-RO"/>
        </a:p>
      </dgm:t>
    </dgm:pt>
    <dgm:pt modelId="{CCDCAA69-076F-4FEB-A492-F03BC6B5FDFF}" type="pres">
      <dgm:prSet presAssocID="{5A8EC29E-CE0B-431B-BF1D-C9010B95AE5A}" presName="hierChild4" presStyleCnt="0"/>
      <dgm:spPr/>
    </dgm:pt>
    <dgm:pt modelId="{EDBDB542-0A17-4DFC-8C29-C4AD5ADC0A5D}" type="pres">
      <dgm:prSet presAssocID="{5A8EC29E-CE0B-431B-BF1D-C9010B95AE5A}" presName="hierChild5" presStyleCnt="0"/>
      <dgm:spPr/>
    </dgm:pt>
    <dgm:pt modelId="{9231D047-CCA0-478D-9EF2-D0B1ABAD3D0C}" type="pres">
      <dgm:prSet presAssocID="{97723623-0A5A-4CE7-9A9C-23CF10448C86}" presName="Name37" presStyleLbl="parChTrans1D3" presStyleIdx="19" presStyleCnt="21"/>
      <dgm:spPr/>
      <dgm:t>
        <a:bodyPr/>
        <a:lstStyle/>
        <a:p>
          <a:endParaRPr lang="ro-RO"/>
        </a:p>
      </dgm:t>
    </dgm:pt>
    <dgm:pt modelId="{829D01A5-FFBC-47A5-B30D-6C5677C6DBF8}" type="pres">
      <dgm:prSet presAssocID="{84B9BEF5-44E0-4C6B-A3AE-F6D43794D1A6}" presName="hierRoot2" presStyleCnt="0">
        <dgm:presLayoutVars>
          <dgm:hierBranch val="init"/>
        </dgm:presLayoutVars>
      </dgm:prSet>
      <dgm:spPr/>
    </dgm:pt>
    <dgm:pt modelId="{09F892B8-84BE-4F68-8869-A92700438055}" type="pres">
      <dgm:prSet presAssocID="{84B9BEF5-44E0-4C6B-A3AE-F6D43794D1A6}" presName="rootComposite" presStyleCnt="0"/>
      <dgm:spPr/>
    </dgm:pt>
    <dgm:pt modelId="{80C71447-3964-499C-AC3B-E2152C7024F3}" type="pres">
      <dgm:prSet presAssocID="{84B9BEF5-44E0-4C6B-A3AE-F6D43794D1A6}" presName="rootText" presStyleLbl="node3" presStyleIdx="19" presStyleCnt="21" custScaleX="103941" custScaleY="104378" custLinFactX="79644" custLinFactNeighborX="100000" custLinFactNeighborY="8982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764AA6AA-4F16-4036-83B7-B89C113CF9FB}" type="pres">
      <dgm:prSet presAssocID="{84B9BEF5-44E0-4C6B-A3AE-F6D43794D1A6}" presName="rootConnector" presStyleLbl="node3" presStyleIdx="19" presStyleCnt="21"/>
      <dgm:spPr/>
      <dgm:t>
        <a:bodyPr/>
        <a:lstStyle/>
        <a:p>
          <a:endParaRPr lang="ro-RO"/>
        </a:p>
      </dgm:t>
    </dgm:pt>
    <dgm:pt modelId="{BCF91CFD-4F21-4949-B4E9-F035C32F0985}" type="pres">
      <dgm:prSet presAssocID="{84B9BEF5-44E0-4C6B-A3AE-F6D43794D1A6}" presName="hierChild4" presStyleCnt="0"/>
      <dgm:spPr/>
    </dgm:pt>
    <dgm:pt modelId="{046B3A12-8C4E-45DE-9D63-589359375432}" type="pres">
      <dgm:prSet presAssocID="{84B9BEF5-44E0-4C6B-A3AE-F6D43794D1A6}" presName="hierChild5" presStyleCnt="0"/>
      <dgm:spPr/>
    </dgm:pt>
    <dgm:pt modelId="{0363F003-8632-47C6-A55B-67A9766100D9}" type="pres">
      <dgm:prSet presAssocID="{30B73273-313F-4CAE-B838-8AB1870CCEB8}" presName="Name37" presStyleLbl="parChTrans1D3" presStyleIdx="20" presStyleCnt="21"/>
      <dgm:spPr/>
      <dgm:t>
        <a:bodyPr/>
        <a:lstStyle/>
        <a:p>
          <a:endParaRPr lang="ro-RO"/>
        </a:p>
      </dgm:t>
    </dgm:pt>
    <dgm:pt modelId="{22B02FAB-9477-42FD-8252-D8E1526D4623}" type="pres">
      <dgm:prSet presAssocID="{5D950FCA-4F7A-42F5-9904-2BCE97060DB8}" presName="hierRoot2" presStyleCnt="0">
        <dgm:presLayoutVars>
          <dgm:hierBranch val="init"/>
        </dgm:presLayoutVars>
      </dgm:prSet>
      <dgm:spPr/>
    </dgm:pt>
    <dgm:pt modelId="{65AF0B72-2207-4C9E-B49D-4A24340F76D4}" type="pres">
      <dgm:prSet presAssocID="{5D950FCA-4F7A-42F5-9904-2BCE97060DB8}" presName="rootComposite" presStyleCnt="0"/>
      <dgm:spPr/>
    </dgm:pt>
    <dgm:pt modelId="{BE94586E-509F-407A-BB24-A7E038DE38EC}" type="pres">
      <dgm:prSet presAssocID="{5D950FCA-4F7A-42F5-9904-2BCE97060DB8}" presName="rootText" presStyleLbl="node3" presStyleIdx="20" presStyleCnt="21" custLinFactX="83922" custLinFactNeighborX="100000" custLinFactNeighborY="87683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591DD003-EC01-4E52-9117-79B3A5AEF775}" type="pres">
      <dgm:prSet presAssocID="{5D950FCA-4F7A-42F5-9904-2BCE97060DB8}" presName="rootConnector" presStyleLbl="node3" presStyleIdx="20" presStyleCnt="21"/>
      <dgm:spPr/>
      <dgm:t>
        <a:bodyPr/>
        <a:lstStyle/>
        <a:p>
          <a:endParaRPr lang="ro-RO"/>
        </a:p>
      </dgm:t>
    </dgm:pt>
    <dgm:pt modelId="{B72C8B0C-52E2-4C68-82E6-09B9B9CA7247}" type="pres">
      <dgm:prSet presAssocID="{5D950FCA-4F7A-42F5-9904-2BCE97060DB8}" presName="hierChild4" presStyleCnt="0"/>
      <dgm:spPr/>
    </dgm:pt>
    <dgm:pt modelId="{DD71B04F-2903-4A85-BD99-87551A096F5A}" type="pres">
      <dgm:prSet presAssocID="{5D950FCA-4F7A-42F5-9904-2BCE97060DB8}" presName="hierChild5" presStyleCnt="0"/>
      <dgm:spPr/>
    </dgm:pt>
    <dgm:pt modelId="{BBB38EDA-0048-4780-A3BB-5EAE67B74EFA}" type="pres">
      <dgm:prSet presAssocID="{D170EB1A-CF1A-49A0-ABDE-DB3F01D87333}" presName="hierChild5" presStyleCnt="0"/>
      <dgm:spPr/>
    </dgm:pt>
    <dgm:pt modelId="{7A79DA7D-A77A-4D5D-81B3-76F1A43BAB36}" type="pres">
      <dgm:prSet presAssocID="{C2C1348F-0FD8-46A7-A865-AC83E6FF7034}" presName="hierChild3" presStyleCnt="0"/>
      <dgm:spPr/>
    </dgm:pt>
  </dgm:ptLst>
  <dgm:cxnLst>
    <dgm:cxn modelId="{E6C4CBB6-08B3-4355-B89C-8D72172B1383}" type="presOf" srcId="{D55B86D7-E6AF-400C-9D33-B8268991DCF5}" destId="{BDF05185-7F73-4B92-981E-CEC53F12B7A1}" srcOrd="0" destOrd="0" presId="urn:microsoft.com/office/officeart/2005/8/layout/orgChart1"/>
    <dgm:cxn modelId="{C26977BD-FBB5-4563-BAD3-1838BAA86CE9}" type="presOf" srcId="{4BD5A430-0B1B-4AB3-9461-0403D1A81010}" destId="{F6918903-3017-4EDA-9093-D66546D9C729}" srcOrd="0" destOrd="0" presId="urn:microsoft.com/office/officeart/2005/8/layout/orgChart1"/>
    <dgm:cxn modelId="{DEA31BB3-0B1C-4990-BC77-73D417F93947}" srcId="{CC84CF80-70AA-4CA0-89EB-80459B542248}" destId="{126C5391-27E0-4AA4-9745-98FF4B967AE2}" srcOrd="2" destOrd="0" parTransId="{D1D1D45F-E901-4400-B5DA-542AE1B62080}" sibTransId="{948DBCDB-78DC-4CC3-99AC-4609CE225E25}"/>
    <dgm:cxn modelId="{0B00D6DB-B7C6-4991-B2DE-60591F2995FF}" type="presOf" srcId="{A6D63BD9-FCD9-4777-AAEE-837313C83148}" destId="{B700B5A2-1666-4C06-B303-543EC77442B2}" srcOrd="0" destOrd="0" presId="urn:microsoft.com/office/officeart/2005/8/layout/orgChart1"/>
    <dgm:cxn modelId="{A70AD4B2-C367-40D0-8370-7D0BD7671807}" srcId="{D170EB1A-CF1A-49A0-ABDE-DB3F01D87333}" destId="{5D950FCA-4F7A-42F5-9904-2BCE97060DB8}" srcOrd="4" destOrd="0" parTransId="{30B73273-313F-4CAE-B838-8AB1870CCEB8}" sibTransId="{929F8A7A-66C5-4839-BAB8-5490871ED11B}"/>
    <dgm:cxn modelId="{D4095EFB-1F84-4332-93E5-EBBEDD112799}" type="presOf" srcId="{126C5391-27E0-4AA4-9745-98FF4B967AE2}" destId="{D23586B2-61C7-43A4-B9ED-E192A0AB4850}" srcOrd="0" destOrd="0" presId="urn:microsoft.com/office/officeart/2005/8/layout/orgChart1"/>
    <dgm:cxn modelId="{3BC5A1D7-F959-4917-B767-4D5E2F5EC515}" type="presOf" srcId="{A2574434-BB25-455C-BDBA-701C83C6CD2A}" destId="{4AE0386C-BA31-4D20-A23D-8D029381B153}" srcOrd="1" destOrd="0" presId="urn:microsoft.com/office/officeart/2005/8/layout/orgChart1"/>
    <dgm:cxn modelId="{2D705F51-10BA-44D1-A0F7-82A0162A31F0}" type="presOf" srcId="{976B7A20-03F3-4112-A20B-DCED07226E8C}" destId="{1066BA71-3705-49E9-A50B-30389FA5DA54}" srcOrd="0" destOrd="0" presId="urn:microsoft.com/office/officeart/2005/8/layout/orgChart1"/>
    <dgm:cxn modelId="{BA29EB6D-C006-4279-ACB2-542C4544D828}" type="presOf" srcId="{0056DDEC-8FD6-40B1-929A-F2EC52C6F399}" destId="{DA837931-B465-4059-93B6-664DFD9649BA}" srcOrd="0" destOrd="0" presId="urn:microsoft.com/office/officeart/2005/8/layout/orgChart1"/>
    <dgm:cxn modelId="{2B13402C-5DEF-4324-8C77-4D1C578A3541}" srcId="{CC84CF80-70AA-4CA0-89EB-80459B542248}" destId="{CAD79F1E-E740-4108-A1F4-D6DBCAC5D02F}" srcOrd="4" destOrd="0" parTransId="{C33DBA5A-7FA4-4116-94A4-D77CBBE1DA9D}" sibTransId="{94C9C0B6-4676-43F7-9BBA-BFCFC9E63B94}"/>
    <dgm:cxn modelId="{6F68153F-B260-438D-99BB-F5C0B098C537}" type="presOf" srcId="{C2C1348F-0FD8-46A7-A865-AC83E6FF7034}" destId="{12D45E0D-ABDD-4253-91F0-3EBEBCEDD1F8}" srcOrd="0" destOrd="0" presId="urn:microsoft.com/office/officeart/2005/8/layout/orgChart1"/>
    <dgm:cxn modelId="{880C1F4E-6E7F-4851-9652-629CA5E77AE9}" type="presOf" srcId="{5A8EC29E-CE0B-431B-BF1D-C9010B95AE5A}" destId="{1F8BF28D-EC34-411E-9F0C-9DEFE221BAA6}" srcOrd="0" destOrd="0" presId="urn:microsoft.com/office/officeart/2005/8/layout/orgChart1"/>
    <dgm:cxn modelId="{F835C97E-B184-467B-982B-B331A2D83C79}" srcId="{7E9E92B2-6066-4B2B-91CE-3A5710D4F6AD}" destId="{78088C90-7F46-43F9-A267-3118DD0D1252}" srcOrd="2" destOrd="0" parTransId="{16183C44-4067-4F9B-9DB0-66D211AA6B22}" sibTransId="{DDDEF7E6-6CE7-4D51-9209-17627CC0E864}"/>
    <dgm:cxn modelId="{393291F9-A92B-4FE9-8E80-4EB29176CB6A}" type="presOf" srcId="{23B16111-AC55-4B98-96F7-F9F7DAC6FEAA}" destId="{5E0E6113-EF89-4610-A760-C0A72BBC71BE}" srcOrd="0" destOrd="0" presId="urn:microsoft.com/office/officeart/2005/8/layout/orgChart1"/>
    <dgm:cxn modelId="{38408BF0-C7CC-4D19-8C5C-042874818B2A}" type="presOf" srcId="{45A13672-57CB-4532-86D0-8F33EE48DE28}" destId="{635692F5-E7D9-4208-AB81-39850C01ABD8}" srcOrd="0" destOrd="0" presId="urn:microsoft.com/office/officeart/2005/8/layout/orgChart1"/>
    <dgm:cxn modelId="{D3563C06-EE09-4760-809A-8E5AE1BEFCB7}" type="presOf" srcId="{19F255F1-80B1-452C-84CF-B227C2AAEB0E}" destId="{90002D23-DBC8-4662-BD0E-51C705154FF1}" srcOrd="1" destOrd="0" presId="urn:microsoft.com/office/officeart/2005/8/layout/orgChart1"/>
    <dgm:cxn modelId="{0124D14B-539B-4530-931C-91550E6E03A1}" type="presOf" srcId="{5D950FCA-4F7A-42F5-9904-2BCE97060DB8}" destId="{591DD003-EC01-4E52-9117-79B3A5AEF775}" srcOrd="1" destOrd="0" presId="urn:microsoft.com/office/officeart/2005/8/layout/orgChart1"/>
    <dgm:cxn modelId="{4F524ACD-B7F5-4F2C-99CC-134C800082E4}" type="presOf" srcId="{CC6ED8DB-81FF-45B3-A50C-908BC2BAC8AA}" destId="{29111722-F8D2-4708-A5EB-3490F6E4B8A4}" srcOrd="0" destOrd="0" presId="urn:microsoft.com/office/officeart/2005/8/layout/orgChart1"/>
    <dgm:cxn modelId="{9DE738C6-DBC0-4B45-ABA6-C9C58CD2E436}" type="presOf" srcId="{30B73273-313F-4CAE-B838-8AB1870CCEB8}" destId="{0363F003-8632-47C6-A55B-67A9766100D9}" srcOrd="0" destOrd="0" presId="urn:microsoft.com/office/officeart/2005/8/layout/orgChart1"/>
    <dgm:cxn modelId="{EE9DF565-3F98-4F68-87F5-615FC13C3941}" type="presOf" srcId="{091BC186-81DD-4730-8B1F-8BD32433AFC1}" destId="{8347486F-9859-4D7B-ABA3-728C60E6F51F}" srcOrd="0" destOrd="0" presId="urn:microsoft.com/office/officeart/2005/8/layout/orgChart1"/>
    <dgm:cxn modelId="{23F834D8-8CD3-4DEF-AFD4-7F20842063AF}" type="presOf" srcId="{F13ECF06-197F-46CB-88A0-C098324C1FAE}" destId="{E9EE059D-0A35-447C-817D-7091C175D811}" srcOrd="0" destOrd="0" presId="urn:microsoft.com/office/officeart/2005/8/layout/orgChart1"/>
    <dgm:cxn modelId="{40A0F5D9-A972-4939-8302-219770F871F7}" type="presOf" srcId="{D4529858-B0B2-4521-871D-D57BEA7D2B13}" destId="{C1BD9DDA-786A-40A0-9FE3-3D7BA85974CD}" srcOrd="0" destOrd="0" presId="urn:microsoft.com/office/officeart/2005/8/layout/orgChart1"/>
    <dgm:cxn modelId="{7D96CBC4-20CF-4A08-B29F-93B290AAAF49}" type="presOf" srcId="{CEC51ADE-1346-4ACC-84C0-FB601317B4BC}" destId="{1AFD4F3A-EB92-4F9C-A586-93D53EC53B8E}" srcOrd="1" destOrd="0" presId="urn:microsoft.com/office/officeart/2005/8/layout/orgChart1"/>
    <dgm:cxn modelId="{CD373A77-C3CD-4088-B2FA-631FEDD8D827}" type="presOf" srcId="{16183C44-4067-4F9B-9DB0-66D211AA6B22}" destId="{D3012D23-E320-4035-AF60-BF8DF7A09729}" srcOrd="0" destOrd="0" presId="urn:microsoft.com/office/officeart/2005/8/layout/orgChart1"/>
    <dgm:cxn modelId="{3250D9D4-2714-482A-B7DD-891C942148A0}" type="presOf" srcId="{B1478F5C-4AE0-4F50-86F4-DF5085922AAB}" destId="{F189BC86-F33D-4ED8-9217-087E80F33B83}" srcOrd="0" destOrd="0" presId="urn:microsoft.com/office/officeart/2005/8/layout/orgChart1"/>
    <dgm:cxn modelId="{59D24164-799E-4328-A6E3-EEE60B30FAED}" type="presOf" srcId="{C2C1348F-0FD8-46A7-A865-AC83E6FF7034}" destId="{6E25C5E6-98A8-4E20-B2DA-C663D85492CB}" srcOrd="1" destOrd="0" presId="urn:microsoft.com/office/officeart/2005/8/layout/orgChart1"/>
    <dgm:cxn modelId="{431F4F33-1EAB-4E16-8C15-95C59B0A69B7}" type="presOf" srcId="{CC84CF80-70AA-4CA0-89EB-80459B542248}" destId="{48AA9A78-7FC9-40F7-8FEA-C885B2040644}" srcOrd="1" destOrd="0" presId="urn:microsoft.com/office/officeart/2005/8/layout/orgChart1"/>
    <dgm:cxn modelId="{21BD9742-1C80-4E06-8CFF-3091DC0473BF}" type="presOf" srcId="{D170EB1A-CF1A-49A0-ABDE-DB3F01D87333}" destId="{EFD68044-9258-47CC-B28A-9DE2540094F1}" srcOrd="0" destOrd="0" presId="urn:microsoft.com/office/officeart/2005/8/layout/orgChart1"/>
    <dgm:cxn modelId="{F69DD32B-9553-4ECD-A503-B53DAF6185E4}" type="presOf" srcId="{A1B324D1-C570-4501-A0B2-EC23E5430E9F}" destId="{BC418C80-8767-4738-AD54-E90A19F72464}" srcOrd="0" destOrd="0" presId="urn:microsoft.com/office/officeart/2005/8/layout/orgChart1"/>
    <dgm:cxn modelId="{D9322CA5-F7D8-42CD-AA6E-EB3F319B9EA9}" type="presOf" srcId="{7E9E92B2-6066-4B2B-91CE-3A5710D4F6AD}" destId="{DE6C4ACA-95B9-4F3A-8624-DE332C832367}" srcOrd="1" destOrd="0" presId="urn:microsoft.com/office/officeart/2005/8/layout/orgChart1"/>
    <dgm:cxn modelId="{D5D33CF4-D042-465A-A187-F600453F0D48}" type="presOf" srcId="{84655E9C-8E28-4742-8EC8-329EE852C791}" destId="{D76876EC-22FD-4CDF-896C-E99D8255D881}" srcOrd="0" destOrd="0" presId="urn:microsoft.com/office/officeart/2005/8/layout/orgChart1"/>
    <dgm:cxn modelId="{9D767D85-3197-4422-9F51-A05E4B8A1C77}" type="presOf" srcId="{84B9BEF5-44E0-4C6B-A3AE-F6D43794D1A6}" destId="{80C71447-3964-499C-AC3B-E2152C7024F3}" srcOrd="0" destOrd="0" presId="urn:microsoft.com/office/officeart/2005/8/layout/orgChart1"/>
    <dgm:cxn modelId="{74233D42-DBFA-4041-8CC0-B83151B5F126}" type="presOf" srcId="{97723623-0A5A-4CE7-9A9C-23CF10448C86}" destId="{9231D047-CCA0-478D-9EF2-D0B1ABAD3D0C}" srcOrd="0" destOrd="0" presId="urn:microsoft.com/office/officeart/2005/8/layout/orgChart1"/>
    <dgm:cxn modelId="{994D0C4C-87FD-46FA-939B-043DC79C8B46}" type="presOf" srcId="{746C2852-7D40-4842-9135-038CB46C9D80}" destId="{F5C14E0E-7C78-4D9D-B12D-89FAF6C7159C}" srcOrd="0" destOrd="0" presId="urn:microsoft.com/office/officeart/2005/8/layout/orgChart1"/>
    <dgm:cxn modelId="{75F31788-AB82-497E-B672-BAAB38B2E568}" type="presOf" srcId="{A2574434-BB25-455C-BDBA-701C83C6CD2A}" destId="{DA00BC54-1C02-48F6-B19C-BF0DAE33BA43}" srcOrd="0" destOrd="0" presId="urn:microsoft.com/office/officeart/2005/8/layout/orgChart1"/>
    <dgm:cxn modelId="{E49E63A8-5241-416A-B575-AC7289B495FA}" type="presOf" srcId="{D1D1D45F-E901-4400-B5DA-542AE1B62080}" destId="{85213FA3-DB9A-42A3-883E-9E5A1EF890E2}" srcOrd="0" destOrd="0" presId="urn:microsoft.com/office/officeart/2005/8/layout/orgChart1"/>
    <dgm:cxn modelId="{DA372E6F-6510-4A6B-8281-BED78DE180C2}" type="presOf" srcId="{B77F5458-033F-4BA1-B440-23D70B18ADE4}" destId="{EA112DC4-5C86-40B6-96C6-385F29F40DAA}" srcOrd="0" destOrd="0" presId="urn:microsoft.com/office/officeart/2005/8/layout/orgChart1"/>
    <dgm:cxn modelId="{CBBF2DC7-0974-43B8-86CE-AE93B2A068FA}" type="presOf" srcId="{CC84CF80-70AA-4CA0-89EB-80459B542248}" destId="{01DE0CD8-99EA-48BE-890B-3FE970DC3800}" srcOrd="0" destOrd="0" presId="urn:microsoft.com/office/officeart/2005/8/layout/orgChart1"/>
    <dgm:cxn modelId="{7E87784E-CDBA-4497-906A-5EADF51ED149}" type="presOf" srcId="{CAD79F1E-E740-4108-A1F4-D6DBCAC5D02F}" destId="{4F86C5D4-EF92-4076-8AD1-4587D5A82396}" srcOrd="0" destOrd="0" presId="urn:microsoft.com/office/officeart/2005/8/layout/orgChart1"/>
    <dgm:cxn modelId="{287D89D0-23DF-402A-8018-77FB157ED156}" srcId="{7E9E92B2-6066-4B2B-91CE-3A5710D4F6AD}" destId="{A2574434-BB25-455C-BDBA-701C83C6CD2A}" srcOrd="0" destOrd="0" parTransId="{5ED07732-2B6F-491A-87E9-7F912FC36970}" sibTransId="{512EFA7D-1DF5-4AB5-856B-AE8D02F6EF45}"/>
    <dgm:cxn modelId="{C0218207-BAA8-4D27-9390-F3124638D5C8}" srcId="{CC84CF80-70AA-4CA0-89EB-80459B542248}" destId="{3650AC10-4BD2-4B6F-A744-843D0149713C}" srcOrd="3" destOrd="0" parTransId="{E162534C-1680-4E7D-A5E7-F1D482A7E9C1}" sibTransId="{425425B2-2960-47E7-AC51-D1C67182707C}"/>
    <dgm:cxn modelId="{206E2534-545F-4FB5-B72D-0045B64536B6}" type="presOf" srcId="{F13ECF06-197F-46CB-88A0-C098324C1FAE}" destId="{717C3434-F75F-4282-966E-0BF7704E3622}" srcOrd="1" destOrd="0" presId="urn:microsoft.com/office/officeart/2005/8/layout/orgChart1"/>
    <dgm:cxn modelId="{E1EA2E44-BE47-4B89-A8AB-5B745193B06C}" srcId="{AD7DEB68-80C2-4CDB-849C-9E1B84A0B070}" destId="{A1B324D1-C570-4501-A0B2-EC23E5430E9F}" srcOrd="1" destOrd="0" parTransId="{31FC5A88-1DC4-403D-BB00-DEC1A7BCFA12}" sibTransId="{8F744F62-CAB0-4CF9-8B62-B2F1EF00594F}"/>
    <dgm:cxn modelId="{778B61A9-249F-4846-869E-A9780B5C3F62}" srcId="{D2DFED01-7A42-436C-BFF7-FD5A98A9DA2B}" destId="{C2C1348F-0FD8-46A7-A865-AC83E6FF7034}" srcOrd="0" destOrd="0" parTransId="{F3CB0584-891C-4327-8D35-95FC7090C78A}" sibTransId="{81855B43-77AC-42D8-A0CA-734A6258F9AB}"/>
    <dgm:cxn modelId="{0E5C95BE-C27F-48FA-8197-C8B6EAFDF457}" type="presOf" srcId="{AD7DEB68-80C2-4CDB-849C-9E1B84A0B070}" destId="{DCD6FBA3-1A50-4F36-9B6B-025159D2A94B}" srcOrd="1" destOrd="0" presId="urn:microsoft.com/office/officeart/2005/8/layout/orgChart1"/>
    <dgm:cxn modelId="{EEE3A201-15F2-4232-B4B5-13180B77A769}" type="presOf" srcId="{C33DBA5A-7FA4-4116-94A4-D77CBBE1DA9D}" destId="{A75DC696-E2B6-49D3-AEAF-9D9F6521675C}" srcOrd="0" destOrd="0" presId="urn:microsoft.com/office/officeart/2005/8/layout/orgChart1"/>
    <dgm:cxn modelId="{712B3D62-62EE-4B03-A489-0EE16D0FA803}" type="presOf" srcId="{A8E68D8A-9599-4294-BE58-46B4B162C62F}" destId="{452676F1-9E7B-425F-BEBF-B40199C7AD31}" srcOrd="0" destOrd="0" presId="urn:microsoft.com/office/officeart/2005/8/layout/orgChart1"/>
    <dgm:cxn modelId="{48BF2840-6487-42E0-8302-2E9FF1BD927F}" type="presOf" srcId="{5ED07732-2B6F-491A-87E9-7F912FC36970}" destId="{D55C6E83-339E-42AB-97B3-13CD2CD55DD5}" srcOrd="0" destOrd="0" presId="urn:microsoft.com/office/officeart/2005/8/layout/orgChart1"/>
    <dgm:cxn modelId="{A6A7F4A6-23D3-48FA-9C90-AAB1B6BC4D92}" type="presOf" srcId="{23B16111-AC55-4B98-96F7-F9F7DAC6FEAA}" destId="{DD7FF7E8-E6C8-4171-A605-5EBA20D6D58A}" srcOrd="1" destOrd="0" presId="urn:microsoft.com/office/officeart/2005/8/layout/orgChart1"/>
    <dgm:cxn modelId="{8512D296-B30D-4424-83E7-2EC07D1F8270}" type="presOf" srcId="{A8E68D8A-9599-4294-BE58-46B4B162C62F}" destId="{B199D87E-E815-4A73-A608-8F675B5B0DEF}" srcOrd="1" destOrd="0" presId="urn:microsoft.com/office/officeart/2005/8/layout/orgChart1"/>
    <dgm:cxn modelId="{164BD0AA-EC3A-4DD6-8FA3-A2501352066F}" srcId="{AD7DEB68-80C2-4CDB-849C-9E1B84A0B070}" destId="{CEC51ADE-1346-4ACC-84C0-FB601317B4BC}" srcOrd="2" destOrd="0" parTransId="{2A9F91A5-774B-48F2-A919-C7D339FFD57C}" sibTransId="{EFE23BC2-AB9C-442A-8571-FD5495E1F661}"/>
    <dgm:cxn modelId="{4C88F5B1-A11F-42DF-AA83-C7A7A6E74F16}" srcId="{D170EB1A-CF1A-49A0-ABDE-DB3F01D87333}" destId="{B77F5458-033F-4BA1-B440-23D70B18ADE4}" srcOrd="0" destOrd="0" parTransId="{A6D63BD9-FCD9-4777-AAEE-837313C83148}" sibTransId="{5A2141B0-A629-4AC0-901D-F3E02EAACC54}"/>
    <dgm:cxn modelId="{E358A8B1-5CB7-4F07-B931-F72DB12BE4D1}" type="presOf" srcId="{D170EB1A-CF1A-49A0-ABDE-DB3F01D87333}" destId="{A9C14529-9207-480C-8BE4-638005DE4313}" srcOrd="1" destOrd="0" presId="urn:microsoft.com/office/officeart/2005/8/layout/orgChart1"/>
    <dgm:cxn modelId="{62853A5B-2AC0-43BD-9A32-FECE15577E46}" type="presOf" srcId="{A1B324D1-C570-4501-A0B2-EC23E5430E9F}" destId="{CA420C4F-C48B-4D2F-BD1E-5D30433D9EB2}" srcOrd="1" destOrd="0" presId="urn:microsoft.com/office/officeart/2005/8/layout/orgChart1"/>
    <dgm:cxn modelId="{07B51DA4-4850-4A5F-A415-02455048865C}" type="presOf" srcId="{C7254584-B47A-4611-A3C1-20BE1B289FF5}" destId="{E7451419-CA9B-48C8-826F-E66BA391ECE1}" srcOrd="0" destOrd="0" presId="urn:microsoft.com/office/officeart/2005/8/layout/orgChart1"/>
    <dgm:cxn modelId="{DC1FB8F0-1241-4D94-A011-35FBE3F97D21}" type="presOf" srcId="{31FC5A88-1DC4-403D-BB00-DEC1A7BCFA12}" destId="{240C15A2-11D3-4220-BC76-8A1A44D1809B}" srcOrd="0" destOrd="0" presId="urn:microsoft.com/office/officeart/2005/8/layout/orgChart1"/>
    <dgm:cxn modelId="{32F1C40A-863B-45D9-B617-5F838C8278F2}" type="presOf" srcId="{3650AC10-4BD2-4B6F-A744-843D0149713C}" destId="{58B4A15B-5295-4EFF-937B-E981F3B81819}" srcOrd="0" destOrd="0" presId="urn:microsoft.com/office/officeart/2005/8/layout/orgChart1"/>
    <dgm:cxn modelId="{6609EF12-B067-40D7-BC10-79DA3E445822}" type="presOf" srcId="{315F732A-FD37-4FA6-BA48-96223C97D185}" destId="{BB8120E0-DBAD-4385-8E32-6B0696099F4C}" srcOrd="0" destOrd="0" presId="urn:microsoft.com/office/officeart/2005/8/layout/orgChart1"/>
    <dgm:cxn modelId="{C954C532-9156-46E2-BEC8-1E7D95D9CC64}" type="presOf" srcId="{84C7ABF7-BACD-4BBD-907F-24E3892D9295}" destId="{2952B762-E77E-418B-9D86-F3FF79484B81}" srcOrd="0" destOrd="0" presId="urn:microsoft.com/office/officeart/2005/8/layout/orgChart1"/>
    <dgm:cxn modelId="{0AAAA399-24D7-4012-A416-10990CF2F447}" srcId="{D170EB1A-CF1A-49A0-ABDE-DB3F01D87333}" destId="{84C7ABF7-BACD-4BBD-907F-24E3892D9295}" srcOrd="1" destOrd="0" parTransId="{4988EA9A-1827-4617-BDC8-9ECC04AAFF31}" sibTransId="{53A8428A-B380-42F1-93D9-B078F17EC572}"/>
    <dgm:cxn modelId="{BE5BDF23-2612-4175-BE6F-D65F51A74446}" type="presOf" srcId="{78088C90-7F46-43F9-A267-3118DD0D1252}" destId="{F9F60E22-4EB6-4B7A-8CBE-24E416F4647C}" srcOrd="0" destOrd="0" presId="urn:microsoft.com/office/officeart/2005/8/layout/orgChart1"/>
    <dgm:cxn modelId="{CACE34DE-C645-4C93-99CA-362873DD8587}" type="presOf" srcId="{746C2852-7D40-4842-9135-038CB46C9D80}" destId="{7146A5BC-32F8-4344-9A71-9F7CF2CF17C7}" srcOrd="1" destOrd="0" presId="urn:microsoft.com/office/officeart/2005/8/layout/orgChart1"/>
    <dgm:cxn modelId="{C3FFC192-F462-4881-A32A-EC381A2D01AD}" type="presOf" srcId="{CEC51ADE-1346-4ACC-84C0-FB601317B4BC}" destId="{6FC938E5-4976-4E7B-873B-762E0BB2B3F4}" srcOrd="0" destOrd="0" presId="urn:microsoft.com/office/officeart/2005/8/layout/orgChart1"/>
    <dgm:cxn modelId="{6025AB8D-C4D1-4ADE-B0ED-C71D65E736AD}" type="presOf" srcId="{AD7DEB68-80C2-4CDB-849C-9E1B84A0B070}" destId="{527C8ADF-8A91-4A48-861F-A0886217E4C1}" srcOrd="0" destOrd="0" presId="urn:microsoft.com/office/officeart/2005/8/layout/orgChart1"/>
    <dgm:cxn modelId="{03EAC949-92A0-427B-9241-A63FBC049903}" type="presOf" srcId="{84C7ABF7-BACD-4BBD-907F-24E3892D9295}" destId="{3373B650-5D8C-4BD7-A98D-58D55DE44061}" srcOrd="1" destOrd="0" presId="urn:microsoft.com/office/officeart/2005/8/layout/orgChart1"/>
    <dgm:cxn modelId="{9803A81B-DFDF-44E3-9767-FEADDEA54555}" type="presOf" srcId="{976B7A20-03F3-4112-A20B-DCED07226E8C}" destId="{92403BC9-4CFF-4010-848F-8EF5134C7A71}" srcOrd="1" destOrd="0" presId="urn:microsoft.com/office/officeart/2005/8/layout/orgChart1"/>
    <dgm:cxn modelId="{441012DA-5C20-49AA-9F7A-76EB7DFD2F34}" srcId="{CC84CF80-70AA-4CA0-89EB-80459B542248}" destId="{976B7A20-03F3-4112-A20B-DCED07226E8C}" srcOrd="0" destOrd="0" parTransId="{900950C7-5362-4709-999C-0B635C62DF3F}" sibTransId="{F38F7FD6-420A-458A-B5BE-6B95B1C7A2D3}"/>
    <dgm:cxn modelId="{40A50EA2-ADCD-41D7-97CF-B312579E69EC}" srcId="{C2C1348F-0FD8-46A7-A865-AC83E6FF7034}" destId="{CC84CF80-70AA-4CA0-89EB-80459B542248}" srcOrd="0" destOrd="0" parTransId="{57261A32-6602-451C-8BE9-9D16C7EB686B}" sibTransId="{065ACDF6-EA2C-4DC1-ABF0-CE4E8E2851BB}"/>
    <dgm:cxn modelId="{0A219E26-762E-46C9-896E-013CEF349D01}" type="presOf" srcId="{CAD79F1E-E740-4108-A1F4-D6DBCAC5D02F}" destId="{A78B78C9-3CF2-45BE-BDD7-1F1E9D622BB2}" srcOrd="1" destOrd="0" presId="urn:microsoft.com/office/officeart/2005/8/layout/orgChart1"/>
    <dgm:cxn modelId="{A1E2C95E-BE37-46C6-8506-196ACFB4130B}" type="presOf" srcId="{5D950FCA-4F7A-42F5-9904-2BCE97060DB8}" destId="{BE94586E-509F-407A-BB24-A7E038DE38EC}" srcOrd="0" destOrd="0" presId="urn:microsoft.com/office/officeart/2005/8/layout/orgChart1"/>
    <dgm:cxn modelId="{FEFBDDB8-A27F-4ABE-B3D9-179ADE3DFB2B}" type="presOf" srcId="{5A8EC29E-CE0B-431B-BF1D-C9010B95AE5A}" destId="{29B7CFC0-6065-4148-AD02-5CA91BD4944D}" srcOrd="1" destOrd="0" presId="urn:microsoft.com/office/officeart/2005/8/layout/orgChart1"/>
    <dgm:cxn modelId="{63907EB6-89F7-47DF-8AFF-F479C8178B08}" srcId="{D170EB1A-CF1A-49A0-ABDE-DB3F01D87333}" destId="{5A8EC29E-CE0B-431B-BF1D-C9010B95AE5A}" srcOrd="2" destOrd="0" parTransId="{67535DBC-82A3-4F6E-8ADC-7D102D72AB69}" sibTransId="{64D0BCE5-B0DC-4330-A004-3C0ACFE64750}"/>
    <dgm:cxn modelId="{59208633-6E72-4B8C-99D6-4A143D96F5AE}" type="presOf" srcId="{67535DBC-82A3-4F6E-8ADC-7D102D72AB69}" destId="{394B147B-A745-406B-80DA-A13887753C0C}" srcOrd="0" destOrd="0" presId="urn:microsoft.com/office/officeart/2005/8/layout/orgChart1"/>
    <dgm:cxn modelId="{2F824E6E-C088-44BB-9087-8556BCD3DA9F}" type="presOf" srcId="{19F255F1-80B1-452C-84CF-B227C2AAEB0E}" destId="{CA21546A-8C8E-4C43-AE14-1EC3BE6A83D0}" srcOrd="0" destOrd="0" presId="urn:microsoft.com/office/officeart/2005/8/layout/orgChart1"/>
    <dgm:cxn modelId="{AF3247A7-8147-49E0-B9E3-8BE6311D4856}" type="presOf" srcId="{7E9E92B2-6066-4B2B-91CE-3A5710D4F6AD}" destId="{A24AD00B-5A13-4424-B15F-4AADB590E024}" srcOrd="0" destOrd="0" presId="urn:microsoft.com/office/officeart/2005/8/layout/orgChart1"/>
    <dgm:cxn modelId="{DDBDC0DB-2EA1-4269-A3DB-F4FCF32BE8BA}" type="presOf" srcId="{78088C90-7F46-43F9-A267-3118DD0D1252}" destId="{D09B58AF-B8B0-4F93-A9C8-0396906A2087}" srcOrd="1" destOrd="0" presId="urn:microsoft.com/office/officeart/2005/8/layout/orgChart1"/>
    <dgm:cxn modelId="{B4FCE2D3-4758-4099-9EFC-69E18DDDD799}" type="presOf" srcId="{900950C7-5362-4709-999C-0B635C62DF3F}" destId="{D2B6AD5B-AFDB-49E5-B1F8-BB0D21A0B342}" srcOrd="0" destOrd="0" presId="urn:microsoft.com/office/officeart/2005/8/layout/orgChart1"/>
    <dgm:cxn modelId="{F88586E4-CF27-4B1E-A3D5-0BFE998CEB42}" srcId="{CC84CF80-70AA-4CA0-89EB-80459B542248}" destId="{9FBFEB8D-E394-4D76-96F3-E901F9C4156C}" srcOrd="1" destOrd="0" parTransId="{B1478F5C-4AE0-4F50-86F4-DF5085922AAB}" sibTransId="{71DF3263-E171-47E3-B371-0BBD2447C0E8}"/>
    <dgm:cxn modelId="{2EE1F276-C83C-4E5E-BD27-C84C5DCB27BD}" type="presOf" srcId="{9FBFEB8D-E394-4D76-96F3-E901F9C4156C}" destId="{6153C7FE-C4B6-42EB-95D9-C3A10CD2C337}" srcOrd="1" destOrd="0" presId="urn:microsoft.com/office/officeart/2005/8/layout/orgChart1"/>
    <dgm:cxn modelId="{1B1F8D7B-61FF-423A-8B39-4D8E41CCBDC2}" srcId="{7E9E92B2-6066-4B2B-91CE-3A5710D4F6AD}" destId="{CC6ED8DB-81FF-45B3-A50C-908BC2BAC8AA}" srcOrd="3" destOrd="0" parTransId="{C7254584-B47A-4611-A3C1-20BE1B289FF5}" sibTransId="{D0E807AB-8AA2-4133-B20A-E1966C567E00}"/>
    <dgm:cxn modelId="{A5BFEE2B-A9E5-40FE-B1B7-9F5437565C85}" type="presOf" srcId="{3650AC10-4BD2-4B6F-A744-843D0149713C}" destId="{102B3C86-A542-4B4B-A91A-7782B8821DF5}" srcOrd="1" destOrd="0" presId="urn:microsoft.com/office/officeart/2005/8/layout/orgChart1"/>
    <dgm:cxn modelId="{D24BD0F3-F18D-42F7-9B2F-EC0B782F1646}" type="presOf" srcId="{2A9F91A5-774B-48F2-A919-C7D339FFD57C}" destId="{4E424904-9121-498A-840E-FBDB83C0D365}" srcOrd="0" destOrd="0" presId="urn:microsoft.com/office/officeart/2005/8/layout/orgChart1"/>
    <dgm:cxn modelId="{185AB8A8-9946-44D6-A56E-CE6E32B54DC5}" type="presOf" srcId="{D2DFED01-7A42-436C-BFF7-FD5A98A9DA2B}" destId="{CD485041-EDB0-4C78-AFC1-CD2A1EF0FEC2}" srcOrd="0" destOrd="0" presId="urn:microsoft.com/office/officeart/2005/8/layout/orgChart1"/>
    <dgm:cxn modelId="{E7B7FD61-B033-4C3A-B573-5723D0E8E640}" srcId="{C2C1348F-0FD8-46A7-A865-AC83E6FF7034}" destId="{7E9E92B2-6066-4B2B-91CE-3A5710D4F6AD}" srcOrd="2" destOrd="0" parTransId="{0056DDEC-8FD6-40B1-929A-F2EC52C6F399}" sibTransId="{3BFCA621-7661-4F9C-A9DB-52BD6BBC3332}"/>
    <dgm:cxn modelId="{30F2FD2F-90AA-4DCE-AFA9-CC4303C693A8}" type="presOf" srcId="{84B9BEF5-44E0-4C6B-A3AE-F6D43794D1A6}" destId="{764AA6AA-4F16-4036-83B7-B89C113CF9FB}" srcOrd="1" destOrd="0" presId="urn:microsoft.com/office/officeart/2005/8/layout/orgChart1"/>
    <dgm:cxn modelId="{544D4D8A-A143-4F34-9B20-52D9BEC266FF}" type="presOf" srcId="{E162534C-1680-4E7D-A5E7-F1D482A7E9C1}" destId="{294D8C0B-CBAC-4785-8DCD-C48D257D0FD8}" srcOrd="0" destOrd="0" presId="urn:microsoft.com/office/officeart/2005/8/layout/orgChart1"/>
    <dgm:cxn modelId="{4E5FC798-7D5E-4240-BA2E-1A2984D6A9E1}" type="presOf" srcId="{126C5391-27E0-4AA4-9745-98FF4B967AE2}" destId="{0B95C370-EB6C-44FE-989C-C2CB8B0EFC9A}" srcOrd="1" destOrd="0" presId="urn:microsoft.com/office/officeart/2005/8/layout/orgChart1"/>
    <dgm:cxn modelId="{FCDC380E-34BF-4FD4-AAA6-8A2133135223}" srcId="{AD7DEB68-80C2-4CDB-849C-9E1B84A0B070}" destId="{23B16111-AC55-4B98-96F7-F9F7DAC6FEAA}" srcOrd="0" destOrd="0" parTransId="{D4529858-B0B2-4521-871D-D57BEA7D2B13}" sibTransId="{3B6421FA-D4E5-4E46-9442-41359296FE38}"/>
    <dgm:cxn modelId="{099AA510-C911-411A-B614-0E21244DAC99}" type="presOf" srcId="{B77F5458-033F-4BA1-B440-23D70B18ADE4}" destId="{1430C18D-8222-4826-B019-190516D0A1AE}" srcOrd="1" destOrd="0" presId="urn:microsoft.com/office/officeart/2005/8/layout/orgChart1"/>
    <dgm:cxn modelId="{F1DDCDA3-AC58-4CC5-85A5-5AF8D3DE0017}" type="presOf" srcId="{9444BFEA-9293-4C92-AEF9-1B106B76EAC0}" destId="{EC0A403E-B1FE-4ADF-B665-2D3ED5168BAA}" srcOrd="0" destOrd="0" presId="urn:microsoft.com/office/officeart/2005/8/layout/orgChart1"/>
    <dgm:cxn modelId="{306DA106-4722-44D2-A6C7-E57FA3173D5D}" type="presOf" srcId="{F3B22BA8-7C1F-41A1-B54E-748BD49915A7}" destId="{10A6609D-F060-4E29-BC12-BA15F9101A47}" srcOrd="0" destOrd="0" presId="urn:microsoft.com/office/officeart/2005/8/layout/orgChart1"/>
    <dgm:cxn modelId="{C8726208-0CFE-40A1-A62A-763E97EDD73B}" srcId="{7E9E92B2-6066-4B2B-91CE-3A5710D4F6AD}" destId="{F13ECF06-197F-46CB-88A0-C098324C1FAE}" srcOrd="1" destOrd="0" parTransId="{4BD5A430-0B1B-4AB3-9461-0403D1A81010}" sibTransId="{849748EB-3503-416D-AFA9-A6456FAC10E0}"/>
    <dgm:cxn modelId="{B550EB9B-E807-4FC0-892E-AE3E41C35A58}" srcId="{AD7DEB68-80C2-4CDB-849C-9E1B84A0B070}" destId="{F3B22BA8-7C1F-41A1-B54E-748BD49915A7}" srcOrd="5" destOrd="0" parTransId="{9444BFEA-9293-4C92-AEF9-1B106B76EAC0}" sibTransId="{81148860-9430-4EE7-8502-D0CE7864510E}"/>
    <dgm:cxn modelId="{3A6A4664-83E8-426B-83EF-33E1E6B15361}" type="presOf" srcId="{CC6ED8DB-81FF-45B3-A50C-908BC2BAC8AA}" destId="{23D003C2-BB36-4C2D-ADDC-FC8F6EEFA6ED}" srcOrd="1" destOrd="0" presId="urn:microsoft.com/office/officeart/2005/8/layout/orgChart1"/>
    <dgm:cxn modelId="{E958E509-E4F3-4972-82BC-61FC5630C8CF}" srcId="{D170EB1A-CF1A-49A0-ABDE-DB3F01D87333}" destId="{84B9BEF5-44E0-4C6B-A3AE-F6D43794D1A6}" srcOrd="3" destOrd="0" parTransId="{97723623-0A5A-4CE7-9A9C-23CF10448C86}" sibTransId="{E45E963C-05FB-4315-B298-6B12330C9EAD}"/>
    <dgm:cxn modelId="{D82E42E5-1294-49EC-BF5B-3C09F5066C1A}" type="presOf" srcId="{4988EA9A-1827-4617-BDC8-9ECC04AAFF31}" destId="{6817A311-FFFA-4742-8961-F716E323ED3A}" srcOrd="0" destOrd="0" presId="urn:microsoft.com/office/officeart/2005/8/layout/orgChart1"/>
    <dgm:cxn modelId="{0D91BEF1-F30A-46D9-BE27-40AFC5283D93}" srcId="{7E9E92B2-6066-4B2B-91CE-3A5710D4F6AD}" destId="{A8E68D8A-9599-4294-BE58-46B4B162C62F}" srcOrd="4" destOrd="0" parTransId="{315F732A-FD37-4FA6-BA48-96223C97D185}" sibTransId="{DAF3560B-99FA-439B-BEC0-19E93D6EA509}"/>
    <dgm:cxn modelId="{A4B7D36D-AE17-410D-B262-27FF4E197B89}" type="presOf" srcId="{57261A32-6602-451C-8BE9-9D16C7EB686B}" destId="{CA0817F1-1B1A-4C4F-A7F6-E55DD4043D8D}" srcOrd="0" destOrd="0" presId="urn:microsoft.com/office/officeart/2005/8/layout/orgChart1"/>
    <dgm:cxn modelId="{76AF28EE-B392-42BD-831B-7B991A452208}" type="presOf" srcId="{9FBFEB8D-E394-4D76-96F3-E901F9C4156C}" destId="{4B5B814E-B5E8-4645-84EA-8077D4620009}" srcOrd="0" destOrd="0" presId="urn:microsoft.com/office/officeart/2005/8/layout/orgChart1"/>
    <dgm:cxn modelId="{BF88D731-0FB6-4749-AA77-3631CA7B7316}" srcId="{AD7DEB68-80C2-4CDB-849C-9E1B84A0B070}" destId="{19F255F1-80B1-452C-84CF-B227C2AAEB0E}" srcOrd="3" destOrd="0" parTransId="{091BC186-81DD-4730-8B1F-8BD32433AFC1}" sibTransId="{F563CC11-ED52-4D96-99A6-0D39B851BCFD}"/>
    <dgm:cxn modelId="{36FB868C-1C7F-430C-B80C-8DB3F08D928F}" srcId="{AD7DEB68-80C2-4CDB-849C-9E1B84A0B070}" destId="{746C2852-7D40-4842-9135-038CB46C9D80}" srcOrd="4" destOrd="0" parTransId="{D55B86D7-E6AF-400C-9D33-B8268991DCF5}" sibTransId="{2A8476B3-7E93-438C-A92F-E9505CD5EDD8}"/>
    <dgm:cxn modelId="{4A66A400-C99B-445D-95E0-B625FCC2B3DB}" srcId="{C2C1348F-0FD8-46A7-A865-AC83E6FF7034}" destId="{AD7DEB68-80C2-4CDB-849C-9E1B84A0B070}" srcOrd="1" destOrd="0" parTransId="{45A13672-57CB-4532-86D0-8F33EE48DE28}" sibTransId="{48DA9894-F1ED-45B0-B1E5-6F460BCDFE18}"/>
    <dgm:cxn modelId="{5AFD5D9F-60C1-4C62-BB72-97D3D0DCBC79}" type="presOf" srcId="{F3B22BA8-7C1F-41A1-B54E-748BD49915A7}" destId="{B91C5746-0341-4150-B3F0-3E2A438EF5C8}" srcOrd="1" destOrd="0" presId="urn:microsoft.com/office/officeart/2005/8/layout/orgChart1"/>
    <dgm:cxn modelId="{5D60A4CF-9878-4069-B3E9-9B50B10BAE41}" srcId="{C2C1348F-0FD8-46A7-A865-AC83E6FF7034}" destId="{D170EB1A-CF1A-49A0-ABDE-DB3F01D87333}" srcOrd="3" destOrd="0" parTransId="{84655E9C-8E28-4742-8EC8-329EE852C791}" sibTransId="{63E17C85-C179-4341-8287-71849F14C46F}"/>
    <dgm:cxn modelId="{4E53C33C-28D8-4AF6-81BB-89AAE509D17A}" type="presParOf" srcId="{CD485041-EDB0-4C78-AFC1-CD2A1EF0FEC2}" destId="{54E17233-B595-48F2-9CE3-AE25EFB7B430}" srcOrd="0" destOrd="0" presId="urn:microsoft.com/office/officeart/2005/8/layout/orgChart1"/>
    <dgm:cxn modelId="{5C63F088-85D2-4D60-9856-C2796667AA55}" type="presParOf" srcId="{54E17233-B595-48F2-9CE3-AE25EFB7B430}" destId="{D85263AE-3B51-4019-A32A-775AB68B99E5}" srcOrd="0" destOrd="0" presId="urn:microsoft.com/office/officeart/2005/8/layout/orgChart1"/>
    <dgm:cxn modelId="{E0F89F86-D497-400C-A010-F13236D6BDE5}" type="presParOf" srcId="{D85263AE-3B51-4019-A32A-775AB68B99E5}" destId="{12D45E0D-ABDD-4253-91F0-3EBEBCEDD1F8}" srcOrd="0" destOrd="0" presId="urn:microsoft.com/office/officeart/2005/8/layout/orgChart1"/>
    <dgm:cxn modelId="{74DB9E4C-4898-4A62-9976-F78118816F4E}" type="presParOf" srcId="{D85263AE-3B51-4019-A32A-775AB68B99E5}" destId="{6E25C5E6-98A8-4E20-B2DA-C663D85492CB}" srcOrd="1" destOrd="0" presId="urn:microsoft.com/office/officeart/2005/8/layout/orgChart1"/>
    <dgm:cxn modelId="{8F903AB3-4E3C-41DA-8DFC-CD1EC9878F68}" type="presParOf" srcId="{54E17233-B595-48F2-9CE3-AE25EFB7B430}" destId="{75929F8D-B209-4DA1-A680-E5C1873A0AA6}" srcOrd="1" destOrd="0" presId="urn:microsoft.com/office/officeart/2005/8/layout/orgChart1"/>
    <dgm:cxn modelId="{11FA527D-0DB1-4AF5-8C79-3CCD4BD4768A}" type="presParOf" srcId="{75929F8D-B209-4DA1-A680-E5C1873A0AA6}" destId="{CA0817F1-1B1A-4C4F-A7F6-E55DD4043D8D}" srcOrd="0" destOrd="0" presId="urn:microsoft.com/office/officeart/2005/8/layout/orgChart1"/>
    <dgm:cxn modelId="{46DE6869-1C90-4EE8-AF93-ED4D1B6D635F}" type="presParOf" srcId="{75929F8D-B209-4DA1-A680-E5C1873A0AA6}" destId="{6BBB2240-5371-4FA7-AFD0-1673CB7DEAF3}" srcOrd="1" destOrd="0" presId="urn:microsoft.com/office/officeart/2005/8/layout/orgChart1"/>
    <dgm:cxn modelId="{5204C973-4765-4A1D-A7C4-469489AEB1A4}" type="presParOf" srcId="{6BBB2240-5371-4FA7-AFD0-1673CB7DEAF3}" destId="{AF781DB4-F0E9-46D8-8522-94D792B36409}" srcOrd="0" destOrd="0" presId="urn:microsoft.com/office/officeart/2005/8/layout/orgChart1"/>
    <dgm:cxn modelId="{3C421394-6CE7-48B4-86C6-C6A7A8AB856E}" type="presParOf" srcId="{AF781DB4-F0E9-46D8-8522-94D792B36409}" destId="{01DE0CD8-99EA-48BE-890B-3FE970DC3800}" srcOrd="0" destOrd="0" presId="urn:microsoft.com/office/officeart/2005/8/layout/orgChart1"/>
    <dgm:cxn modelId="{28188549-FC23-42F8-9626-0B7D351CA21A}" type="presParOf" srcId="{AF781DB4-F0E9-46D8-8522-94D792B36409}" destId="{48AA9A78-7FC9-40F7-8FEA-C885B2040644}" srcOrd="1" destOrd="0" presId="urn:microsoft.com/office/officeart/2005/8/layout/orgChart1"/>
    <dgm:cxn modelId="{FCC49376-1EB6-4463-811F-4254EE1A46B5}" type="presParOf" srcId="{6BBB2240-5371-4FA7-AFD0-1673CB7DEAF3}" destId="{98814E35-1EBD-4988-A042-631AB7B6ED73}" srcOrd="1" destOrd="0" presId="urn:microsoft.com/office/officeart/2005/8/layout/orgChart1"/>
    <dgm:cxn modelId="{766C0E19-DAA9-4FCD-AE28-8174C4E54898}" type="presParOf" srcId="{98814E35-1EBD-4988-A042-631AB7B6ED73}" destId="{D2B6AD5B-AFDB-49E5-B1F8-BB0D21A0B342}" srcOrd="0" destOrd="0" presId="urn:microsoft.com/office/officeart/2005/8/layout/orgChart1"/>
    <dgm:cxn modelId="{9C156F6C-E7B5-48E2-8741-5BE54EFEE109}" type="presParOf" srcId="{98814E35-1EBD-4988-A042-631AB7B6ED73}" destId="{D68EB9DB-55C6-4B2C-AE95-BD6710B60A7D}" srcOrd="1" destOrd="0" presId="urn:microsoft.com/office/officeart/2005/8/layout/orgChart1"/>
    <dgm:cxn modelId="{6E348E4D-194C-4452-91B0-1EFF09AC6273}" type="presParOf" srcId="{D68EB9DB-55C6-4B2C-AE95-BD6710B60A7D}" destId="{AE8388C9-89E8-4FA8-B7D9-69FCB8826A54}" srcOrd="0" destOrd="0" presId="urn:microsoft.com/office/officeart/2005/8/layout/orgChart1"/>
    <dgm:cxn modelId="{CB713FF4-4EE3-4D1D-93A0-FDA49CBD560E}" type="presParOf" srcId="{AE8388C9-89E8-4FA8-B7D9-69FCB8826A54}" destId="{1066BA71-3705-49E9-A50B-30389FA5DA54}" srcOrd="0" destOrd="0" presId="urn:microsoft.com/office/officeart/2005/8/layout/orgChart1"/>
    <dgm:cxn modelId="{75B822BB-A286-4BA2-A647-A0F45ECBC9E8}" type="presParOf" srcId="{AE8388C9-89E8-4FA8-B7D9-69FCB8826A54}" destId="{92403BC9-4CFF-4010-848F-8EF5134C7A71}" srcOrd="1" destOrd="0" presId="urn:microsoft.com/office/officeart/2005/8/layout/orgChart1"/>
    <dgm:cxn modelId="{F85CF0B5-9D8F-40EE-A8E3-F813DB1B285E}" type="presParOf" srcId="{D68EB9DB-55C6-4B2C-AE95-BD6710B60A7D}" destId="{952B5EE4-59EC-4986-8570-199989D24CC1}" srcOrd="1" destOrd="0" presId="urn:microsoft.com/office/officeart/2005/8/layout/orgChart1"/>
    <dgm:cxn modelId="{2F703E37-733C-4985-A8B7-40409C0E5EA9}" type="presParOf" srcId="{D68EB9DB-55C6-4B2C-AE95-BD6710B60A7D}" destId="{086DDE1B-101C-4B84-825A-9B6901F9CBFE}" srcOrd="2" destOrd="0" presId="urn:microsoft.com/office/officeart/2005/8/layout/orgChart1"/>
    <dgm:cxn modelId="{AAAE6B00-88E6-4182-A92D-F76FE23A0041}" type="presParOf" srcId="{98814E35-1EBD-4988-A042-631AB7B6ED73}" destId="{F189BC86-F33D-4ED8-9217-087E80F33B83}" srcOrd="2" destOrd="0" presId="urn:microsoft.com/office/officeart/2005/8/layout/orgChart1"/>
    <dgm:cxn modelId="{A3C4F0C9-8530-4E11-ABD6-5FC2A693D041}" type="presParOf" srcId="{98814E35-1EBD-4988-A042-631AB7B6ED73}" destId="{87A8D9CF-6927-4D6E-8E90-94746D3310E3}" srcOrd="3" destOrd="0" presId="urn:microsoft.com/office/officeart/2005/8/layout/orgChart1"/>
    <dgm:cxn modelId="{E9208392-4613-4E9B-91C8-CB0770377628}" type="presParOf" srcId="{87A8D9CF-6927-4D6E-8E90-94746D3310E3}" destId="{55651279-A7F2-4CD6-8594-08F2992BB78A}" srcOrd="0" destOrd="0" presId="urn:microsoft.com/office/officeart/2005/8/layout/orgChart1"/>
    <dgm:cxn modelId="{D4EA7937-1248-472B-85F1-6A661249C8B6}" type="presParOf" srcId="{55651279-A7F2-4CD6-8594-08F2992BB78A}" destId="{4B5B814E-B5E8-4645-84EA-8077D4620009}" srcOrd="0" destOrd="0" presId="urn:microsoft.com/office/officeart/2005/8/layout/orgChart1"/>
    <dgm:cxn modelId="{CAD29FBA-1E94-42C8-9E2B-5AC867E02F98}" type="presParOf" srcId="{55651279-A7F2-4CD6-8594-08F2992BB78A}" destId="{6153C7FE-C4B6-42EB-95D9-C3A10CD2C337}" srcOrd="1" destOrd="0" presId="urn:microsoft.com/office/officeart/2005/8/layout/orgChart1"/>
    <dgm:cxn modelId="{7E547AF4-FD65-45FD-BE05-94E3F7B025F4}" type="presParOf" srcId="{87A8D9CF-6927-4D6E-8E90-94746D3310E3}" destId="{98F9E3CA-B0A6-4746-8514-B037B714996F}" srcOrd="1" destOrd="0" presId="urn:microsoft.com/office/officeart/2005/8/layout/orgChart1"/>
    <dgm:cxn modelId="{50C26407-950C-406F-AAD4-1E15FD9D7824}" type="presParOf" srcId="{87A8D9CF-6927-4D6E-8E90-94746D3310E3}" destId="{E5D8C1AD-A40F-43A0-A618-5FE5711FF6F9}" srcOrd="2" destOrd="0" presId="urn:microsoft.com/office/officeart/2005/8/layout/orgChart1"/>
    <dgm:cxn modelId="{B761C490-2E28-447E-BA75-DDC19C7B1AA5}" type="presParOf" srcId="{98814E35-1EBD-4988-A042-631AB7B6ED73}" destId="{85213FA3-DB9A-42A3-883E-9E5A1EF890E2}" srcOrd="4" destOrd="0" presId="urn:microsoft.com/office/officeart/2005/8/layout/orgChart1"/>
    <dgm:cxn modelId="{F67382A3-4441-40A4-AE19-5B1C8F086A2E}" type="presParOf" srcId="{98814E35-1EBD-4988-A042-631AB7B6ED73}" destId="{FC755FD6-113C-418D-A052-8966AA6AD7BD}" srcOrd="5" destOrd="0" presId="urn:microsoft.com/office/officeart/2005/8/layout/orgChart1"/>
    <dgm:cxn modelId="{6309A46C-3418-49D7-AADF-DDC7F5E36CA3}" type="presParOf" srcId="{FC755FD6-113C-418D-A052-8966AA6AD7BD}" destId="{0A35654F-366A-4492-AF40-856D7DD5D8E6}" srcOrd="0" destOrd="0" presId="urn:microsoft.com/office/officeart/2005/8/layout/orgChart1"/>
    <dgm:cxn modelId="{35119AAB-330A-48CC-9D11-78DC95966E33}" type="presParOf" srcId="{0A35654F-366A-4492-AF40-856D7DD5D8E6}" destId="{D23586B2-61C7-43A4-B9ED-E192A0AB4850}" srcOrd="0" destOrd="0" presId="urn:microsoft.com/office/officeart/2005/8/layout/orgChart1"/>
    <dgm:cxn modelId="{6C672669-6BDA-42F5-BF7A-418100CBFCB5}" type="presParOf" srcId="{0A35654F-366A-4492-AF40-856D7DD5D8E6}" destId="{0B95C370-EB6C-44FE-989C-C2CB8B0EFC9A}" srcOrd="1" destOrd="0" presId="urn:microsoft.com/office/officeart/2005/8/layout/orgChart1"/>
    <dgm:cxn modelId="{D37DD011-98BD-4A88-BB5B-0CDCEA364ACA}" type="presParOf" srcId="{FC755FD6-113C-418D-A052-8966AA6AD7BD}" destId="{4E47AECB-B44D-4DCF-9736-22C66B91DA6C}" srcOrd="1" destOrd="0" presId="urn:microsoft.com/office/officeart/2005/8/layout/orgChart1"/>
    <dgm:cxn modelId="{F9EB9D76-1FCD-4235-AA9C-6DF97C3D2288}" type="presParOf" srcId="{FC755FD6-113C-418D-A052-8966AA6AD7BD}" destId="{1D8153D6-5F40-4F5D-BFF3-6126966A9733}" srcOrd="2" destOrd="0" presId="urn:microsoft.com/office/officeart/2005/8/layout/orgChart1"/>
    <dgm:cxn modelId="{60968C28-B520-4E2E-99BA-C15086E65707}" type="presParOf" srcId="{98814E35-1EBD-4988-A042-631AB7B6ED73}" destId="{294D8C0B-CBAC-4785-8DCD-C48D257D0FD8}" srcOrd="6" destOrd="0" presId="urn:microsoft.com/office/officeart/2005/8/layout/orgChart1"/>
    <dgm:cxn modelId="{B36688B5-88E0-4DA0-902A-B08E810C32EC}" type="presParOf" srcId="{98814E35-1EBD-4988-A042-631AB7B6ED73}" destId="{23D8B405-1383-4DBC-A01C-89AE18CB3FF9}" srcOrd="7" destOrd="0" presId="urn:microsoft.com/office/officeart/2005/8/layout/orgChart1"/>
    <dgm:cxn modelId="{3C3D13B6-8039-4012-9A81-B2B0A963145C}" type="presParOf" srcId="{23D8B405-1383-4DBC-A01C-89AE18CB3FF9}" destId="{4DF720DE-9201-48EA-9A13-1E7759AC46F5}" srcOrd="0" destOrd="0" presId="urn:microsoft.com/office/officeart/2005/8/layout/orgChart1"/>
    <dgm:cxn modelId="{07E0A6BC-8409-480D-9CF2-744F51CF9B17}" type="presParOf" srcId="{4DF720DE-9201-48EA-9A13-1E7759AC46F5}" destId="{58B4A15B-5295-4EFF-937B-E981F3B81819}" srcOrd="0" destOrd="0" presId="urn:microsoft.com/office/officeart/2005/8/layout/orgChart1"/>
    <dgm:cxn modelId="{E67C5577-DD04-4751-8827-308C10353AF9}" type="presParOf" srcId="{4DF720DE-9201-48EA-9A13-1E7759AC46F5}" destId="{102B3C86-A542-4B4B-A91A-7782B8821DF5}" srcOrd="1" destOrd="0" presId="urn:microsoft.com/office/officeart/2005/8/layout/orgChart1"/>
    <dgm:cxn modelId="{10B31D1B-A187-4966-9B3B-C18754FCB0BD}" type="presParOf" srcId="{23D8B405-1383-4DBC-A01C-89AE18CB3FF9}" destId="{5A885CFC-153D-4C38-92BB-1E133308BA9C}" srcOrd="1" destOrd="0" presId="urn:microsoft.com/office/officeart/2005/8/layout/orgChart1"/>
    <dgm:cxn modelId="{12FFD1C7-FCEB-49F9-9A26-6B61E55E0292}" type="presParOf" srcId="{23D8B405-1383-4DBC-A01C-89AE18CB3FF9}" destId="{E3F6B04C-427C-4981-856A-FED1D02EA9CB}" srcOrd="2" destOrd="0" presId="urn:microsoft.com/office/officeart/2005/8/layout/orgChart1"/>
    <dgm:cxn modelId="{7B41D0DB-C636-4A29-82A3-396335FCBBA5}" type="presParOf" srcId="{98814E35-1EBD-4988-A042-631AB7B6ED73}" destId="{A75DC696-E2B6-49D3-AEAF-9D9F6521675C}" srcOrd="8" destOrd="0" presId="urn:microsoft.com/office/officeart/2005/8/layout/orgChart1"/>
    <dgm:cxn modelId="{72BB44F1-84AC-44F5-8A8B-1CAA76D20190}" type="presParOf" srcId="{98814E35-1EBD-4988-A042-631AB7B6ED73}" destId="{0713BF1E-59D6-4332-AE3F-A2DA2B9035DD}" srcOrd="9" destOrd="0" presId="urn:microsoft.com/office/officeart/2005/8/layout/orgChart1"/>
    <dgm:cxn modelId="{BABC19FE-D3BF-4288-A925-62F3E36B4032}" type="presParOf" srcId="{0713BF1E-59D6-4332-AE3F-A2DA2B9035DD}" destId="{604740B1-314E-439B-98EC-BBE536AB8AE3}" srcOrd="0" destOrd="0" presId="urn:microsoft.com/office/officeart/2005/8/layout/orgChart1"/>
    <dgm:cxn modelId="{C892C28D-E24E-44F2-AE9B-3B2E4BC68D5A}" type="presParOf" srcId="{604740B1-314E-439B-98EC-BBE536AB8AE3}" destId="{4F86C5D4-EF92-4076-8AD1-4587D5A82396}" srcOrd="0" destOrd="0" presId="urn:microsoft.com/office/officeart/2005/8/layout/orgChart1"/>
    <dgm:cxn modelId="{3BB1E50C-72DC-494A-AB24-ACF076ED5011}" type="presParOf" srcId="{604740B1-314E-439B-98EC-BBE536AB8AE3}" destId="{A78B78C9-3CF2-45BE-BDD7-1F1E9D622BB2}" srcOrd="1" destOrd="0" presId="urn:microsoft.com/office/officeart/2005/8/layout/orgChart1"/>
    <dgm:cxn modelId="{919E8C4E-4342-4992-AF6E-EBA156FD33B8}" type="presParOf" srcId="{0713BF1E-59D6-4332-AE3F-A2DA2B9035DD}" destId="{0B00FF83-9157-4C56-A8A7-6446EE9F33F4}" srcOrd="1" destOrd="0" presId="urn:microsoft.com/office/officeart/2005/8/layout/orgChart1"/>
    <dgm:cxn modelId="{E0CBDD6A-D80A-4985-A80D-2FF54D20FD0D}" type="presParOf" srcId="{0713BF1E-59D6-4332-AE3F-A2DA2B9035DD}" destId="{51B944FC-5CA3-4C40-B26B-8C5943E2EF74}" srcOrd="2" destOrd="0" presId="urn:microsoft.com/office/officeart/2005/8/layout/orgChart1"/>
    <dgm:cxn modelId="{EF941A31-9343-438F-BD04-2A810C4281C3}" type="presParOf" srcId="{6BBB2240-5371-4FA7-AFD0-1673CB7DEAF3}" destId="{2EB2B89A-711D-458B-B174-FF35B380E227}" srcOrd="2" destOrd="0" presId="urn:microsoft.com/office/officeart/2005/8/layout/orgChart1"/>
    <dgm:cxn modelId="{0963286E-38D9-4C58-B2F8-6A73203F0EE5}" type="presParOf" srcId="{75929F8D-B209-4DA1-A680-E5C1873A0AA6}" destId="{635692F5-E7D9-4208-AB81-39850C01ABD8}" srcOrd="2" destOrd="0" presId="urn:microsoft.com/office/officeart/2005/8/layout/orgChart1"/>
    <dgm:cxn modelId="{0E860A9E-437D-4B4D-A4A3-B2E61B683460}" type="presParOf" srcId="{75929F8D-B209-4DA1-A680-E5C1873A0AA6}" destId="{7E3F5FF6-9E80-43B0-8269-7E5B60227761}" srcOrd="3" destOrd="0" presId="urn:microsoft.com/office/officeart/2005/8/layout/orgChart1"/>
    <dgm:cxn modelId="{7C7953BF-A031-4C4D-B037-FAB797856970}" type="presParOf" srcId="{7E3F5FF6-9E80-43B0-8269-7E5B60227761}" destId="{66F41729-7DFE-4BEA-B659-F9B02E29C696}" srcOrd="0" destOrd="0" presId="urn:microsoft.com/office/officeart/2005/8/layout/orgChart1"/>
    <dgm:cxn modelId="{5A1FF8D9-C671-4727-952F-DF856CD71021}" type="presParOf" srcId="{66F41729-7DFE-4BEA-B659-F9B02E29C696}" destId="{527C8ADF-8A91-4A48-861F-A0886217E4C1}" srcOrd="0" destOrd="0" presId="urn:microsoft.com/office/officeart/2005/8/layout/orgChart1"/>
    <dgm:cxn modelId="{761EB6D4-BD92-41CC-AEA7-A400B13F9D4B}" type="presParOf" srcId="{66F41729-7DFE-4BEA-B659-F9B02E29C696}" destId="{DCD6FBA3-1A50-4F36-9B6B-025159D2A94B}" srcOrd="1" destOrd="0" presId="urn:microsoft.com/office/officeart/2005/8/layout/orgChart1"/>
    <dgm:cxn modelId="{D35C486D-61D2-4C10-BE48-615BD8E0F374}" type="presParOf" srcId="{7E3F5FF6-9E80-43B0-8269-7E5B60227761}" destId="{A180B4A3-89CD-4567-857C-DE307446C1E1}" srcOrd="1" destOrd="0" presId="urn:microsoft.com/office/officeart/2005/8/layout/orgChart1"/>
    <dgm:cxn modelId="{57119D6E-50CC-48CD-9EC8-20031C9D0AF3}" type="presParOf" srcId="{A180B4A3-89CD-4567-857C-DE307446C1E1}" destId="{C1BD9DDA-786A-40A0-9FE3-3D7BA85974CD}" srcOrd="0" destOrd="0" presId="urn:microsoft.com/office/officeart/2005/8/layout/orgChart1"/>
    <dgm:cxn modelId="{25515687-AB85-4478-8A2F-CD91DA02558F}" type="presParOf" srcId="{A180B4A3-89CD-4567-857C-DE307446C1E1}" destId="{C3AE1DEC-ACB0-423D-BAFF-FF10CB0204DC}" srcOrd="1" destOrd="0" presId="urn:microsoft.com/office/officeart/2005/8/layout/orgChart1"/>
    <dgm:cxn modelId="{1DEB98D9-FBDC-48C9-B214-4CF4457E2FB4}" type="presParOf" srcId="{C3AE1DEC-ACB0-423D-BAFF-FF10CB0204DC}" destId="{1788D93B-B5EB-44A3-92FD-A0C4782AC723}" srcOrd="0" destOrd="0" presId="urn:microsoft.com/office/officeart/2005/8/layout/orgChart1"/>
    <dgm:cxn modelId="{DAD6F0A5-0B1E-4D5A-B0A4-8E653DC49D9E}" type="presParOf" srcId="{1788D93B-B5EB-44A3-92FD-A0C4782AC723}" destId="{5E0E6113-EF89-4610-A760-C0A72BBC71BE}" srcOrd="0" destOrd="0" presId="urn:microsoft.com/office/officeart/2005/8/layout/orgChart1"/>
    <dgm:cxn modelId="{A375C640-EF40-4ED3-90E2-A04B9F44044D}" type="presParOf" srcId="{1788D93B-B5EB-44A3-92FD-A0C4782AC723}" destId="{DD7FF7E8-E6C8-4171-A605-5EBA20D6D58A}" srcOrd="1" destOrd="0" presId="urn:microsoft.com/office/officeart/2005/8/layout/orgChart1"/>
    <dgm:cxn modelId="{660AF475-EBCB-47B7-AE9B-7255896CEB73}" type="presParOf" srcId="{C3AE1DEC-ACB0-423D-BAFF-FF10CB0204DC}" destId="{A74A99B1-A799-4B2C-8567-EFCDDEBD3111}" srcOrd="1" destOrd="0" presId="urn:microsoft.com/office/officeart/2005/8/layout/orgChart1"/>
    <dgm:cxn modelId="{51100E92-51F6-4A5E-A5CA-28947F2220D8}" type="presParOf" srcId="{C3AE1DEC-ACB0-423D-BAFF-FF10CB0204DC}" destId="{707E47B9-2ED3-496D-ABB5-921491C2B424}" srcOrd="2" destOrd="0" presId="urn:microsoft.com/office/officeart/2005/8/layout/orgChart1"/>
    <dgm:cxn modelId="{25647C9C-122E-4878-A829-87057727CE9A}" type="presParOf" srcId="{A180B4A3-89CD-4567-857C-DE307446C1E1}" destId="{240C15A2-11D3-4220-BC76-8A1A44D1809B}" srcOrd="2" destOrd="0" presId="urn:microsoft.com/office/officeart/2005/8/layout/orgChart1"/>
    <dgm:cxn modelId="{C3BD6F09-7B6C-4876-AC1E-71FD7F321E42}" type="presParOf" srcId="{A180B4A3-89CD-4567-857C-DE307446C1E1}" destId="{7A5C50D3-6A25-4521-B974-25CDCED2525F}" srcOrd="3" destOrd="0" presId="urn:microsoft.com/office/officeart/2005/8/layout/orgChart1"/>
    <dgm:cxn modelId="{47F14BDE-C8C0-4DA5-BDCD-2DFECD1C6D78}" type="presParOf" srcId="{7A5C50D3-6A25-4521-B974-25CDCED2525F}" destId="{82F17DBA-D85D-4295-83F4-D032C3B680DE}" srcOrd="0" destOrd="0" presId="urn:microsoft.com/office/officeart/2005/8/layout/orgChart1"/>
    <dgm:cxn modelId="{33D1A0DC-DA4F-41FB-8611-70243C6B2C32}" type="presParOf" srcId="{82F17DBA-D85D-4295-83F4-D032C3B680DE}" destId="{BC418C80-8767-4738-AD54-E90A19F72464}" srcOrd="0" destOrd="0" presId="urn:microsoft.com/office/officeart/2005/8/layout/orgChart1"/>
    <dgm:cxn modelId="{65EFA2B9-74E5-4B51-8CE3-4A9050ECBD83}" type="presParOf" srcId="{82F17DBA-D85D-4295-83F4-D032C3B680DE}" destId="{CA420C4F-C48B-4D2F-BD1E-5D30433D9EB2}" srcOrd="1" destOrd="0" presId="urn:microsoft.com/office/officeart/2005/8/layout/orgChart1"/>
    <dgm:cxn modelId="{9215B91B-8B91-441B-A4CD-21F8E59880FA}" type="presParOf" srcId="{7A5C50D3-6A25-4521-B974-25CDCED2525F}" destId="{4F8A7BA3-AF8E-4964-8A95-29F018FE58EB}" srcOrd="1" destOrd="0" presId="urn:microsoft.com/office/officeart/2005/8/layout/orgChart1"/>
    <dgm:cxn modelId="{098BD52E-7DEE-4A0B-8A0F-4FBB26289A24}" type="presParOf" srcId="{7A5C50D3-6A25-4521-B974-25CDCED2525F}" destId="{81A61430-87D7-41DE-94EF-05AD6E38948A}" srcOrd="2" destOrd="0" presId="urn:microsoft.com/office/officeart/2005/8/layout/orgChart1"/>
    <dgm:cxn modelId="{E324CB12-7106-4801-81B9-A34DCC0D1F54}" type="presParOf" srcId="{A180B4A3-89CD-4567-857C-DE307446C1E1}" destId="{4E424904-9121-498A-840E-FBDB83C0D365}" srcOrd="4" destOrd="0" presId="urn:microsoft.com/office/officeart/2005/8/layout/orgChart1"/>
    <dgm:cxn modelId="{A1237F09-E0EA-4634-BAE1-AB48B971A106}" type="presParOf" srcId="{A180B4A3-89CD-4567-857C-DE307446C1E1}" destId="{236D6C1B-7820-4AC7-9395-9CB1B83CDE8F}" srcOrd="5" destOrd="0" presId="urn:microsoft.com/office/officeart/2005/8/layout/orgChart1"/>
    <dgm:cxn modelId="{FDE9E832-0DBD-4A7D-8A6C-ACC08693254A}" type="presParOf" srcId="{236D6C1B-7820-4AC7-9395-9CB1B83CDE8F}" destId="{DDDBF5D7-7906-4AEF-B1DB-F9A242E230AA}" srcOrd="0" destOrd="0" presId="urn:microsoft.com/office/officeart/2005/8/layout/orgChart1"/>
    <dgm:cxn modelId="{BBEF1080-AA85-42CC-90A3-BDCAE324C6BC}" type="presParOf" srcId="{DDDBF5D7-7906-4AEF-B1DB-F9A242E230AA}" destId="{6FC938E5-4976-4E7B-873B-762E0BB2B3F4}" srcOrd="0" destOrd="0" presId="urn:microsoft.com/office/officeart/2005/8/layout/orgChart1"/>
    <dgm:cxn modelId="{24F81AD9-7649-4C33-A1D1-C8906CAD8E68}" type="presParOf" srcId="{DDDBF5D7-7906-4AEF-B1DB-F9A242E230AA}" destId="{1AFD4F3A-EB92-4F9C-A586-93D53EC53B8E}" srcOrd="1" destOrd="0" presId="urn:microsoft.com/office/officeart/2005/8/layout/orgChart1"/>
    <dgm:cxn modelId="{5848020A-297A-4754-8AC7-E0F2D9690F90}" type="presParOf" srcId="{236D6C1B-7820-4AC7-9395-9CB1B83CDE8F}" destId="{A3FFA0E1-BA92-4F05-B1B7-CE38E459212A}" srcOrd="1" destOrd="0" presId="urn:microsoft.com/office/officeart/2005/8/layout/orgChart1"/>
    <dgm:cxn modelId="{056B4393-35B3-4EC9-BA4C-9D35CD69E67A}" type="presParOf" srcId="{236D6C1B-7820-4AC7-9395-9CB1B83CDE8F}" destId="{8622264A-F356-4679-B55E-9F3D24CD696D}" srcOrd="2" destOrd="0" presId="urn:microsoft.com/office/officeart/2005/8/layout/orgChart1"/>
    <dgm:cxn modelId="{B3D482ED-2030-4295-AA43-26763D9AF7DF}" type="presParOf" srcId="{A180B4A3-89CD-4567-857C-DE307446C1E1}" destId="{8347486F-9859-4D7B-ABA3-728C60E6F51F}" srcOrd="6" destOrd="0" presId="urn:microsoft.com/office/officeart/2005/8/layout/orgChart1"/>
    <dgm:cxn modelId="{80DBA77C-B3B0-4CA7-8BE8-3806C994AA8B}" type="presParOf" srcId="{A180B4A3-89CD-4567-857C-DE307446C1E1}" destId="{5811EDC3-9F3C-4DFC-A85A-E419B4E207E5}" srcOrd="7" destOrd="0" presId="urn:microsoft.com/office/officeart/2005/8/layout/orgChart1"/>
    <dgm:cxn modelId="{240722BA-7C78-4578-964A-EF3BF8B64AE9}" type="presParOf" srcId="{5811EDC3-9F3C-4DFC-A85A-E419B4E207E5}" destId="{5B8D1D7D-09E4-4D53-8B16-993A85E93F0A}" srcOrd="0" destOrd="0" presId="urn:microsoft.com/office/officeart/2005/8/layout/orgChart1"/>
    <dgm:cxn modelId="{AD08D3F2-EBE0-4871-B6C7-896BA0B461EA}" type="presParOf" srcId="{5B8D1D7D-09E4-4D53-8B16-993A85E93F0A}" destId="{CA21546A-8C8E-4C43-AE14-1EC3BE6A83D0}" srcOrd="0" destOrd="0" presId="urn:microsoft.com/office/officeart/2005/8/layout/orgChart1"/>
    <dgm:cxn modelId="{6E00AF23-9BF6-40FD-B2A2-505591CBC91A}" type="presParOf" srcId="{5B8D1D7D-09E4-4D53-8B16-993A85E93F0A}" destId="{90002D23-DBC8-4662-BD0E-51C705154FF1}" srcOrd="1" destOrd="0" presId="urn:microsoft.com/office/officeart/2005/8/layout/orgChart1"/>
    <dgm:cxn modelId="{961928A4-3D6B-425B-BF4A-772BDB244CC8}" type="presParOf" srcId="{5811EDC3-9F3C-4DFC-A85A-E419B4E207E5}" destId="{1D8E4820-78BC-4EDB-8432-F9B57D91D57F}" srcOrd="1" destOrd="0" presId="urn:microsoft.com/office/officeart/2005/8/layout/orgChart1"/>
    <dgm:cxn modelId="{DA733FC4-C4C2-4F67-A2B1-DBE8B52D5BD7}" type="presParOf" srcId="{5811EDC3-9F3C-4DFC-A85A-E419B4E207E5}" destId="{27C4B682-A6C7-4E23-B337-632C1FE01C30}" srcOrd="2" destOrd="0" presId="urn:microsoft.com/office/officeart/2005/8/layout/orgChart1"/>
    <dgm:cxn modelId="{B0A75DBD-B82F-44AB-A0E9-59326FF2DD76}" type="presParOf" srcId="{A180B4A3-89CD-4567-857C-DE307446C1E1}" destId="{BDF05185-7F73-4B92-981E-CEC53F12B7A1}" srcOrd="8" destOrd="0" presId="urn:microsoft.com/office/officeart/2005/8/layout/orgChart1"/>
    <dgm:cxn modelId="{8E096D82-8C7D-45B5-A11C-69156FB4DC01}" type="presParOf" srcId="{A180B4A3-89CD-4567-857C-DE307446C1E1}" destId="{7A71A7DA-31D3-4B9B-AF85-B3408D87171A}" srcOrd="9" destOrd="0" presId="urn:microsoft.com/office/officeart/2005/8/layout/orgChart1"/>
    <dgm:cxn modelId="{11F0C79C-0BEC-49C1-BDC2-2D805EA7E2C5}" type="presParOf" srcId="{7A71A7DA-31D3-4B9B-AF85-B3408D87171A}" destId="{24F4747E-D2E6-4CB6-A75D-BBBA871CAD67}" srcOrd="0" destOrd="0" presId="urn:microsoft.com/office/officeart/2005/8/layout/orgChart1"/>
    <dgm:cxn modelId="{176DFC34-0A66-4C22-BF72-034FDCAC65F6}" type="presParOf" srcId="{24F4747E-D2E6-4CB6-A75D-BBBA871CAD67}" destId="{F5C14E0E-7C78-4D9D-B12D-89FAF6C7159C}" srcOrd="0" destOrd="0" presId="urn:microsoft.com/office/officeart/2005/8/layout/orgChart1"/>
    <dgm:cxn modelId="{C12CE066-7A18-4A24-86D0-96C980660BE7}" type="presParOf" srcId="{24F4747E-D2E6-4CB6-A75D-BBBA871CAD67}" destId="{7146A5BC-32F8-4344-9A71-9F7CF2CF17C7}" srcOrd="1" destOrd="0" presId="urn:microsoft.com/office/officeart/2005/8/layout/orgChart1"/>
    <dgm:cxn modelId="{C74CFFAA-0BE3-4581-AA88-DA4A467D35D7}" type="presParOf" srcId="{7A71A7DA-31D3-4B9B-AF85-B3408D87171A}" destId="{9CA823A1-132F-43C8-946C-4B5ED62CCE3D}" srcOrd="1" destOrd="0" presId="urn:microsoft.com/office/officeart/2005/8/layout/orgChart1"/>
    <dgm:cxn modelId="{4969312D-B695-4F13-B284-CA197CAE59CB}" type="presParOf" srcId="{7A71A7DA-31D3-4B9B-AF85-B3408D87171A}" destId="{A295B7B6-3B6D-4669-A7DF-71AFC91FF6CE}" srcOrd="2" destOrd="0" presId="urn:microsoft.com/office/officeart/2005/8/layout/orgChart1"/>
    <dgm:cxn modelId="{B812AC36-EFDD-4541-8511-185EDDCEE1AD}" type="presParOf" srcId="{A180B4A3-89CD-4567-857C-DE307446C1E1}" destId="{EC0A403E-B1FE-4ADF-B665-2D3ED5168BAA}" srcOrd="10" destOrd="0" presId="urn:microsoft.com/office/officeart/2005/8/layout/orgChart1"/>
    <dgm:cxn modelId="{E40BF900-A4AC-41A6-9638-6D9C6C6590A0}" type="presParOf" srcId="{A180B4A3-89CD-4567-857C-DE307446C1E1}" destId="{BE4F3B4E-75BB-450F-A6A6-57AB1F35FFFD}" srcOrd="11" destOrd="0" presId="urn:microsoft.com/office/officeart/2005/8/layout/orgChart1"/>
    <dgm:cxn modelId="{EAA12A76-EECE-4262-8943-E93A8EBF5A87}" type="presParOf" srcId="{BE4F3B4E-75BB-450F-A6A6-57AB1F35FFFD}" destId="{2122C56B-D406-4C45-8FF2-01444C42972C}" srcOrd="0" destOrd="0" presId="urn:microsoft.com/office/officeart/2005/8/layout/orgChart1"/>
    <dgm:cxn modelId="{69371358-C04B-4803-9C7E-3447F8541001}" type="presParOf" srcId="{2122C56B-D406-4C45-8FF2-01444C42972C}" destId="{10A6609D-F060-4E29-BC12-BA15F9101A47}" srcOrd="0" destOrd="0" presId="urn:microsoft.com/office/officeart/2005/8/layout/orgChart1"/>
    <dgm:cxn modelId="{535DADB9-1663-4B16-BD55-20183FFC4B76}" type="presParOf" srcId="{2122C56B-D406-4C45-8FF2-01444C42972C}" destId="{B91C5746-0341-4150-B3F0-3E2A438EF5C8}" srcOrd="1" destOrd="0" presId="urn:microsoft.com/office/officeart/2005/8/layout/orgChart1"/>
    <dgm:cxn modelId="{8B510597-15BF-4D69-A9CD-D9E41774CF62}" type="presParOf" srcId="{BE4F3B4E-75BB-450F-A6A6-57AB1F35FFFD}" destId="{100AEF21-8A07-40C5-A2A5-C95541631A88}" srcOrd="1" destOrd="0" presId="urn:microsoft.com/office/officeart/2005/8/layout/orgChart1"/>
    <dgm:cxn modelId="{C5B58E0F-44DF-48C0-A80F-902BDCF1204F}" type="presParOf" srcId="{BE4F3B4E-75BB-450F-A6A6-57AB1F35FFFD}" destId="{FFC83402-21F9-4366-B245-EFBC9BA2BA55}" srcOrd="2" destOrd="0" presId="urn:microsoft.com/office/officeart/2005/8/layout/orgChart1"/>
    <dgm:cxn modelId="{BFDCEDA1-174F-455E-A986-FFB0377EE03F}" type="presParOf" srcId="{7E3F5FF6-9E80-43B0-8269-7E5B60227761}" destId="{2B76D695-A967-471B-84F8-BB0E1F55036D}" srcOrd="2" destOrd="0" presId="urn:microsoft.com/office/officeart/2005/8/layout/orgChart1"/>
    <dgm:cxn modelId="{64AD3512-9EA7-48F2-9657-123B54ED3869}" type="presParOf" srcId="{75929F8D-B209-4DA1-A680-E5C1873A0AA6}" destId="{DA837931-B465-4059-93B6-664DFD9649BA}" srcOrd="4" destOrd="0" presId="urn:microsoft.com/office/officeart/2005/8/layout/orgChart1"/>
    <dgm:cxn modelId="{56827B58-03BF-4D4A-A08F-89EB28CF0CA5}" type="presParOf" srcId="{75929F8D-B209-4DA1-A680-E5C1873A0AA6}" destId="{9D97E086-FD10-4739-8C20-47787D2D0938}" srcOrd="5" destOrd="0" presId="urn:microsoft.com/office/officeart/2005/8/layout/orgChart1"/>
    <dgm:cxn modelId="{11969FA7-BE35-4754-8A42-6A2F5E8A9321}" type="presParOf" srcId="{9D97E086-FD10-4739-8C20-47787D2D0938}" destId="{6F6A221D-AADE-4687-83BF-6C0B8677504B}" srcOrd="0" destOrd="0" presId="urn:microsoft.com/office/officeart/2005/8/layout/orgChart1"/>
    <dgm:cxn modelId="{8E4710B7-C6DF-4129-A997-B818F2731C06}" type="presParOf" srcId="{6F6A221D-AADE-4687-83BF-6C0B8677504B}" destId="{A24AD00B-5A13-4424-B15F-4AADB590E024}" srcOrd="0" destOrd="0" presId="urn:microsoft.com/office/officeart/2005/8/layout/orgChart1"/>
    <dgm:cxn modelId="{1FDCD2C6-7E5D-4087-8A30-824D62E4491E}" type="presParOf" srcId="{6F6A221D-AADE-4687-83BF-6C0B8677504B}" destId="{DE6C4ACA-95B9-4F3A-8624-DE332C832367}" srcOrd="1" destOrd="0" presId="urn:microsoft.com/office/officeart/2005/8/layout/orgChart1"/>
    <dgm:cxn modelId="{88E31136-0FBB-47A5-808D-E401F4B455E5}" type="presParOf" srcId="{9D97E086-FD10-4739-8C20-47787D2D0938}" destId="{4D4A67DF-CB9A-4B64-871A-C48F67F35324}" srcOrd="1" destOrd="0" presId="urn:microsoft.com/office/officeart/2005/8/layout/orgChart1"/>
    <dgm:cxn modelId="{3291D0F6-2A2B-4ED9-B0B3-C677FEB79737}" type="presParOf" srcId="{4D4A67DF-CB9A-4B64-871A-C48F67F35324}" destId="{D55C6E83-339E-42AB-97B3-13CD2CD55DD5}" srcOrd="0" destOrd="0" presId="urn:microsoft.com/office/officeart/2005/8/layout/orgChart1"/>
    <dgm:cxn modelId="{2ADFFA5B-EBEE-4C1F-9223-BF89F3E636EE}" type="presParOf" srcId="{4D4A67DF-CB9A-4B64-871A-C48F67F35324}" destId="{2CAB51F9-7C96-41F7-839B-76B95A6E5BF1}" srcOrd="1" destOrd="0" presId="urn:microsoft.com/office/officeart/2005/8/layout/orgChart1"/>
    <dgm:cxn modelId="{17A9B777-7B55-4515-9AE0-AFAD435D1F1D}" type="presParOf" srcId="{2CAB51F9-7C96-41F7-839B-76B95A6E5BF1}" destId="{8482913B-243C-4228-87B3-E6168D0A8E87}" srcOrd="0" destOrd="0" presId="urn:microsoft.com/office/officeart/2005/8/layout/orgChart1"/>
    <dgm:cxn modelId="{F94A49AF-75C6-444A-B332-C0DA90320C61}" type="presParOf" srcId="{8482913B-243C-4228-87B3-E6168D0A8E87}" destId="{DA00BC54-1C02-48F6-B19C-BF0DAE33BA43}" srcOrd="0" destOrd="0" presId="urn:microsoft.com/office/officeart/2005/8/layout/orgChart1"/>
    <dgm:cxn modelId="{F916E5E8-107B-4615-8A7B-15A0FA545892}" type="presParOf" srcId="{8482913B-243C-4228-87B3-E6168D0A8E87}" destId="{4AE0386C-BA31-4D20-A23D-8D029381B153}" srcOrd="1" destOrd="0" presId="urn:microsoft.com/office/officeart/2005/8/layout/orgChart1"/>
    <dgm:cxn modelId="{A21457B2-6E8F-4E86-A3A6-C7975A6A5264}" type="presParOf" srcId="{2CAB51F9-7C96-41F7-839B-76B95A6E5BF1}" destId="{E078A531-1D8F-416B-8CBC-9ED327331166}" srcOrd="1" destOrd="0" presId="urn:microsoft.com/office/officeart/2005/8/layout/orgChart1"/>
    <dgm:cxn modelId="{036D8869-A8E9-4BBC-A5D5-CCE35B4C1F35}" type="presParOf" srcId="{2CAB51F9-7C96-41F7-839B-76B95A6E5BF1}" destId="{6349DA40-5865-4435-866D-6CCE2473F315}" srcOrd="2" destOrd="0" presId="urn:microsoft.com/office/officeart/2005/8/layout/orgChart1"/>
    <dgm:cxn modelId="{96D12307-891C-489A-B3C6-17B8C0686048}" type="presParOf" srcId="{4D4A67DF-CB9A-4B64-871A-C48F67F35324}" destId="{F6918903-3017-4EDA-9093-D66546D9C729}" srcOrd="2" destOrd="0" presId="urn:microsoft.com/office/officeart/2005/8/layout/orgChart1"/>
    <dgm:cxn modelId="{F9D6AA84-C18D-413B-9D7F-BC0600523546}" type="presParOf" srcId="{4D4A67DF-CB9A-4B64-871A-C48F67F35324}" destId="{1CFDD5EA-5811-4CD4-A648-316222AFF46C}" srcOrd="3" destOrd="0" presId="urn:microsoft.com/office/officeart/2005/8/layout/orgChart1"/>
    <dgm:cxn modelId="{C9400E72-01D6-44A3-9C68-8846B505B0B6}" type="presParOf" srcId="{1CFDD5EA-5811-4CD4-A648-316222AFF46C}" destId="{6902DE1B-642F-4CE1-BD7F-7778EAAB987D}" srcOrd="0" destOrd="0" presId="urn:microsoft.com/office/officeart/2005/8/layout/orgChart1"/>
    <dgm:cxn modelId="{713404D3-930F-450D-AF08-BCADFAE7D3DF}" type="presParOf" srcId="{6902DE1B-642F-4CE1-BD7F-7778EAAB987D}" destId="{E9EE059D-0A35-447C-817D-7091C175D811}" srcOrd="0" destOrd="0" presId="urn:microsoft.com/office/officeart/2005/8/layout/orgChart1"/>
    <dgm:cxn modelId="{655C759A-8038-4334-9C54-4434C7DDAFD2}" type="presParOf" srcId="{6902DE1B-642F-4CE1-BD7F-7778EAAB987D}" destId="{717C3434-F75F-4282-966E-0BF7704E3622}" srcOrd="1" destOrd="0" presId="urn:microsoft.com/office/officeart/2005/8/layout/orgChart1"/>
    <dgm:cxn modelId="{BF675049-C4FB-4156-964E-4D83CB47630B}" type="presParOf" srcId="{1CFDD5EA-5811-4CD4-A648-316222AFF46C}" destId="{760A92B6-194C-4BD4-BEBC-0FB7590398F3}" srcOrd="1" destOrd="0" presId="urn:microsoft.com/office/officeart/2005/8/layout/orgChart1"/>
    <dgm:cxn modelId="{2F4CC7F6-A059-4799-A2F1-ECA7852E29F6}" type="presParOf" srcId="{1CFDD5EA-5811-4CD4-A648-316222AFF46C}" destId="{A3A52D9B-EB48-47A5-BA35-E58D8223EB29}" srcOrd="2" destOrd="0" presId="urn:microsoft.com/office/officeart/2005/8/layout/orgChart1"/>
    <dgm:cxn modelId="{46FE61F0-6CC7-4A91-BDDE-8E448BF70419}" type="presParOf" srcId="{4D4A67DF-CB9A-4B64-871A-C48F67F35324}" destId="{D3012D23-E320-4035-AF60-BF8DF7A09729}" srcOrd="4" destOrd="0" presId="urn:microsoft.com/office/officeart/2005/8/layout/orgChart1"/>
    <dgm:cxn modelId="{EBB4623F-4F42-45E6-9E62-D538A5138A59}" type="presParOf" srcId="{4D4A67DF-CB9A-4B64-871A-C48F67F35324}" destId="{7CA10D55-DE7F-4B06-81B2-0248C5ED26B7}" srcOrd="5" destOrd="0" presId="urn:microsoft.com/office/officeart/2005/8/layout/orgChart1"/>
    <dgm:cxn modelId="{300114A5-29B2-4362-A27B-D1E1B180E2B4}" type="presParOf" srcId="{7CA10D55-DE7F-4B06-81B2-0248C5ED26B7}" destId="{CBA8540E-C660-42B7-96E5-5A043BDDF4FF}" srcOrd="0" destOrd="0" presId="urn:microsoft.com/office/officeart/2005/8/layout/orgChart1"/>
    <dgm:cxn modelId="{43830926-3F34-49E3-BEA0-8B91ACC6687A}" type="presParOf" srcId="{CBA8540E-C660-42B7-96E5-5A043BDDF4FF}" destId="{F9F60E22-4EB6-4B7A-8CBE-24E416F4647C}" srcOrd="0" destOrd="0" presId="urn:microsoft.com/office/officeart/2005/8/layout/orgChart1"/>
    <dgm:cxn modelId="{AAC0331F-3A5D-4E03-BD66-CD96E9138CFC}" type="presParOf" srcId="{CBA8540E-C660-42B7-96E5-5A043BDDF4FF}" destId="{D09B58AF-B8B0-4F93-A9C8-0396906A2087}" srcOrd="1" destOrd="0" presId="urn:microsoft.com/office/officeart/2005/8/layout/orgChart1"/>
    <dgm:cxn modelId="{85120316-03F4-4303-A7C5-C320A487DFE5}" type="presParOf" srcId="{7CA10D55-DE7F-4B06-81B2-0248C5ED26B7}" destId="{859A0823-3901-4A54-9825-E6ADFAF03FEE}" srcOrd="1" destOrd="0" presId="urn:microsoft.com/office/officeart/2005/8/layout/orgChart1"/>
    <dgm:cxn modelId="{78BE85E2-38EE-460F-B59C-E8FA4BD23270}" type="presParOf" srcId="{7CA10D55-DE7F-4B06-81B2-0248C5ED26B7}" destId="{2B0480C2-5BD5-4D55-B846-1E06403A5997}" srcOrd="2" destOrd="0" presId="urn:microsoft.com/office/officeart/2005/8/layout/orgChart1"/>
    <dgm:cxn modelId="{D9F03031-DF1F-4F5F-968E-19ED337A1219}" type="presParOf" srcId="{4D4A67DF-CB9A-4B64-871A-C48F67F35324}" destId="{E7451419-CA9B-48C8-826F-E66BA391ECE1}" srcOrd="6" destOrd="0" presId="urn:microsoft.com/office/officeart/2005/8/layout/orgChart1"/>
    <dgm:cxn modelId="{41E63DCF-419A-44B5-ADA6-0834CE81B06A}" type="presParOf" srcId="{4D4A67DF-CB9A-4B64-871A-C48F67F35324}" destId="{4A48C647-C6C1-49AD-8686-DFCBDE4356C4}" srcOrd="7" destOrd="0" presId="urn:microsoft.com/office/officeart/2005/8/layout/orgChart1"/>
    <dgm:cxn modelId="{ACD4D551-FAC4-4D94-AB6A-303DCB853F76}" type="presParOf" srcId="{4A48C647-C6C1-49AD-8686-DFCBDE4356C4}" destId="{6AA40895-CFAB-4193-8955-00316F935F10}" srcOrd="0" destOrd="0" presId="urn:microsoft.com/office/officeart/2005/8/layout/orgChart1"/>
    <dgm:cxn modelId="{7EA9ECF1-AD40-49B7-81A1-276EBFB9D278}" type="presParOf" srcId="{6AA40895-CFAB-4193-8955-00316F935F10}" destId="{29111722-F8D2-4708-A5EB-3490F6E4B8A4}" srcOrd="0" destOrd="0" presId="urn:microsoft.com/office/officeart/2005/8/layout/orgChart1"/>
    <dgm:cxn modelId="{CDFA2C59-8A2E-4889-AC4D-CA23114BCFC0}" type="presParOf" srcId="{6AA40895-CFAB-4193-8955-00316F935F10}" destId="{23D003C2-BB36-4C2D-ADDC-FC8F6EEFA6ED}" srcOrd="1" destOrd="0" presId="urn:microsoft.com/office/officeart/2005/8/layout/orgChart1"/>
    <dgm:cxn modelId="{52CB7795-D9E3-4896-9A00-340297E90766}" type="presParOf" srcId="{4A48C647-C6C1-49AD-8686-DFCBDE4356C4}" destId="{D93E3515-23B3-43AD-9A66-B3902BEE049B}" srcOrd="1" destOrd="0" presId="urn:microsoft.com/office/officeart/2005/8/layout/orgChart1"/>
    <dgm:cxn modelId="{70864165-8CE1-4056-8059-5EC653BDF0A7}" type="presParOf" srcId="{4A48C647-C6C1-49AD-8686-DFCBDE4356C4}" destId="{E08A4188-8781-4E63-A8FE-AA3C01A6D7BD}" srcOrd="2" destOrd="0" presId="urn:microsoft.com/office/officeart/2005/8/layout/orgChart1"/>
    <dgm:cxn modelId="{00184BCE-E05A-4B7D-A75F-27EDEF62AA6E}" type="presParOf" srcId="{4D4A67DF-CB9A-4B64-871A-C48F67F35324}" destId="{BB8120E0-DBAD-4385-8E32-6B0696099F4C}" srcOrd="8" destOrd="0" presId="urn:microsoft.com/office/officeart/2005/8/layout/orgChart1"/>
    <dgm:cxn modelId="{EDA67420-6764-48B3-861C-5E7F37F44873}" type="presParOf" srcId="{4D4A67DF-CB9A-4B64-871A-C48F67F35324}" destId="{8278A945-EB79-45D2-9DDC-FC2BA0679867}" srcOrd="9" destOrd="0" presId="urn:microsoft.com/office/officeart/2005/8/layout/orgChart1"/>
    <dgm:cxn modelId="{81274610-469F-428F-899D-11688668C1F0}" type="presParOf" srcId="{8278A945-EB79-45D2-9DDC-FC2BA0679867}" destId="{8DC43ABF-F26C-401E-8D3A-DA16BC5081D1}" srcOrd="0" destOrd="0" presId="urn:microsoft.com/office/officeart/2005/8/layout/orgChart1"/>
    <dgm:cxn modelId="{9BA72279-038F-42E5-B6F6-B59A17BC5D5B}" type="presParOf" srcId="{8DC43ABF-F26C-401E-8D3A-DA16BC5081D1}" destId="{452676F1-9E7B-425F-BEBF-B40199C7AD31}" srcOrd="0" destOrd="0" presId="urn:microsoft.com/office/officeart/2005/8/layout/orgChart1"/>
    <dgm:cxn modelId="{247DF0F6-BF1F-4CB0-AE9D-9B0640AB6B5C}" type="presParOf" srcId="{8DC43ABF-F26C-401E-8D3A-DA16BC5081D1}" destId="{B199D87E-E815-4A73-A608-8F675B5B0DEF}" srcOrd="1" destOrd="0" presId="urn:microsoft.com/office/officeart/2005/8/layout/orgChart1"/>
    <dgm:cxn modelId="{1403AC75-7123-4E34-90FF-C76AB9A42F37}" type="presParOf" srcId="{8278A945-EB79-45D2-9DDC-FC2BA0679867}" destId="{5C51EA7D-A8B9-4FDA-BCD8-7914C4D62831}" srcOrd="1" destOrd="0" presId="urn:microsoft.com/office/officeart/2005/8/layout/orgChart1"/>
    <dgm:cxn modelId="{B37065D6-FB8E-4ADE-B3DA-DFB85AD3503C}" type="presParOf" srcId="{8278A945-EB79-45D2-9DDC-FC2BA0679867}" destId="{9BCC3C86-84A7-43CA-95B7-131B41078949}" srcOrd="2" destOrd="0" presId="urn:microsoft.com/office/officeart/2005/8/layout/orgChart1"/>
    <dgm:cxn modelId="{A726DDE6-195A-4700-9C75-411F349E0FAF}" type="presParOf" srcId="{9D97E086-FD10-4739-8C20-47787D2D0938}" destId="{4EDEB8AA-AA7C-44E9-908F-94D242C43A97}" srcOrd="2" destOrd="0" presId="urn:microsoft.com/office/officeart/2005/8/layout/orgChart1"/>
    <dgm:cxn modelId="{9F497DC9-34FD-4760-A779-5C9FE710BBD7}" type="presParOf" srcId="{75929F8D-B209-4DA1-A680-E5C1873A0AA6}" destId="{D76876EC-22FD-4CDF-896C-E99D8255D881}" srcOrd="6" destOrd="0" presId="urn:microsoft.com/office/officeart/2005/8/layout/orgChart1"/>
    <dgm:cxn modelId="{2EC67BE3-9947-444B-9119-848E32E02D40}" type="presParOf" srcId="{75929F8D-B209-4DA1-A680-E5C1873A0AA6}" destId="{3F86C698-C5BF-4E78-AB3E-6715FCCFE67B}" srcOrd="7" destOrd="0" presId="urn:microsoft.com/office/officeart/2005/8/layout/orgChart1"/>
    <dgm:cxn modelId="{C13244F8-0DF5-401B-9680-8B7BB09E2CC7}" type="presParOf" srcId="{3F86C698-C5BF-4E78-AB3E-6715FCCFE67B}" destId="{38B49A24-431F-4CC1-B039-2158838ADBC5}" srcOrd="0" destOrd="0" presId="urn:microsoft.com/office/officeart/2005/8/layout/orgChart1"/>
    <dgm:cxn modelId="{EF5B353A-EE88-4E76-880C-430282497F9C}" type="presParOf" srcId="{38B49A24-431F-4CC1-B039-2158838ADBC5}" destId="{EFD68044-9258-47CC-B28A-9DE2540094F1}" srcOrd="0" destOrd="0" presId="urn:microsoft.com/office/officeart/2005/8/layout/orgChart1"/>
    <dgm:cxn modelId="{AE844C42-0C57-4E83-B0B1-C306111C1201}" type="presParOf" srcId="{38B49A24-431F-4CC1-B039-2158838ADBC5}" destId="{A9C14529-9207-480C-8BE4-638005DE4313}" srcOrd="1" destOrd="0" presId="urn:microsoft.com/office/officeart/2005/8/layout/orgChart1"/>
    <dgm:cxn modelId="{2F1B2EEE-9D64-4982-8D19-E472E25B4C97}" type="presParOf" srcId="{3F86C698-C5BF-4E78-AB3E-6715FCCFE67B}" destId="{3BC064B0-6158-46BE-B6F4-B023717EC14A}" srcOrd="1" destOrd="0" presId="urn:microsoft.com/office/officeart/2005/8/layout/orgChart1"/>
    <dgm:cxn modelId="{255D3463-3409-4CE8-A8B5-89506E8F292E}" type="presParOf" srcId="{3BC064B0-6158-46BE-B6F4-B023717EC14A}" destId="{B700B5A2-1666-4C06-B303-543EC77442B2}" srcOrd="0" destOrd="0" presId="urn:microsoft.com/office/officeart/2005/8/layout/orgChart1"/>
    <dgm:cxn modelId="{429CE406-E0B3-4E77-BC66-FA080D8E1EB2}" type="presParOf" srcId="{3BC064B0-6158-46BE-B6F4-B023717EC14A}" destId="{D728FECB-5302-4E65-9D5E-E0016EE6141F}" srcOrd="1" destOrd="0" presId="urn:microsoft.com/office/officeart/2005/8/layout/orgChart1"/>
    <dgm:cxn modelId="{7382B395-E330-489D-9E48-BA5CA662AE66}" type="presParOf" srcId="{D728FECB-5302-4E65-9D5E-E0016EE6141F}" destId="{3A98FFCE-D11E-4E67-8EC2-E80C93B6FDA6}" srcOrd="0" destOrd="0" presId="urn:microsoft.com/office/officeart/2005/8/layout/orgChart1"/>
    <dgm:cxn modelId="{7E31A825-4701-470E-814D-A778944F6ACC}" type="presParOf" srcId="{3A98FFCE-D11E-4E67-8EC2-E80C93B6FDA6}" destId="{EA112DC4-5C86-40B6-96C6-385F29F40DAA}" srcOrd="0" destOrd="0" presId="urn:microsoft.com/office/officeart/2005/8/layout/orgChart1"/>
    <dgm:cxn modelId="{BE0309A1-0D80-472C-8F44-5C5015D2D805}" type="presParOf" srcId="{3A98FFCE-D11E-4E67-8EC2-E80C93B6FDA6}" destId="{1430C18D-8222-4826-B019-190516D0A1AE}" srcOrd="1" destOrd="0" presId="urn:microsoft.com/office/officeart/2005/8/layout/orgChart1"/>
    <dgm:cxn modelId="{F762E111-DDAD-4B2F-A8A9-F937DC2897DD}" type="presParOf" srcId="{D728FECB-5302-4E65-9D5E-E0016EE6141F}" destId="{C4294FF5-AEBB-4711-A7C7-E2B8783D8A50}" srcOrd="1" destOrd="0" presId="urn:microsoft.com/office/officeart/2005/8/layout/orgChart1"/>
    <dgm:cxn modelId="{5613D965-398C-482C-B1E7-F7BD94B7312F}" type="presParOf" srcId="{D728FECB-5302-4E65-9D5E-E0016EE6141F}" destId="{A0A3C841-9163-4C54-8C6A-75DAE3AAC66B}" srcOrd="2" destOrd="0" presId="urn:microsoft.com/office/officeart/2005/8/layout/orgChart1"/>
    <dgm:cxn modelId="{4B668809-FBF1-4DAF-9B7B-3759122F3D96}" type="presParOf" srcId="{3BC064B0-6158-46BE-B6F4-B023717EC14A}" destId="{6817A311-FFFA-4742-8961-F716E323ED3A}" srcOrd="2" destOrd="0" presId="urn:microsoft.com/office/officeart/2005/8/layout/orgChart1"/>
    <dgm:cxn modelId="{07359C92-36D2-4D8C-8CD1-FDFEB9B4521A}" type="presParOf" srcId="{3BC064B0-6158-46BE-B6F4-B023717EC14A}" destId="{B099C3A9-C9C0-4222-AB4E-24D31C47AC2B}" srcOrd="3" destOrd="0" presId="urn:microsoft.com/office/officeart/2005/8/layout/orgChart1"/>
    <dgm:cxn modelId="{F044D3AB-9F8F-49AE-8073-6F305BE3EE93}" type="presParOf" srcId="{B099C3A9-C9C0-4222-AB4E-24D31C47AC2B}" destId="{17629683-B487-48C2-8307-C5CFA8964E6D}" srcOrd="0" destOrd="0" presId="urn:microsoft.com/office/officeart/2005/8/layout/orgChart1"/>
    <dgm:cxn modelId="{4B174E65-8B12-4696-BDC7-6FD9724A1535}" type="presParOf" srcId="{17629683-B487-48C2-8307-C5CFA8964E6D}" destId="{2952B762-E77E-418B-9D86-F3FF79484B81}" srcOrd="0" destOrd="0" presId="urn:microsoft.com/office/officeart/2005/8/layout/orgChart1"/>
    <dgm:cxn modelId="{9DAF9959-1CA0-40E9-9033-186437150FC5}" type="presParOf" srcId="{17629683-B487-48C2-8307-C5CFA8964E6D}" destId="{3373B650-5D8C-4BD7-A98D-58D55DE44061}" srcOrd="1" destOrd="0" presId="urn:microsoft.com/office/officeart/2005/8/layout/orgChart1"/>
    <dgm:cxn modelId="{781031DD-653C-443F-B3F3-2342D23ACFDB}" type="presParOf" srcId="{B099C3A9-C9C0-4222-AB4E-24D31C47AC2B}" destId="{895BEA60-6977-4389-83A0-18E3A6BA3719}" srcOrd="1" destOrd="0" presId="urn:microsoft.com/office/officeart/2005/8/layout/orgChart1"/>
    <dgm:cxn modelId="{64DE2890-E13B-4019-906F-D5C1428CC5B5}" type="presParOf" srcId="{B099C3A9-C9C0-4222-AB4E-24D31C47AC2B}" destId="{A16D3CAB-743A-4A2A-B46C-D302AE742019}" srcOrd="2" destOrd="0" presId="urn:microsoft.com/office/officeart/2005/8/layout/orgChart1"/>
    <dgm:cxn modelId="{8FFEC9F1-7057-4CFB-BACF-0552363CC214}" type="presParOf" srcId="{3BC064B0-6158-46BE-B6F4-B023717EC14A}" destId="{394B147B-A745-406B-80DA-A13887753C0C}" srcOrd="4" destOrd="0" presId="urn:microsoft.com/office/officeart/2005/8/layout/orgChart1"/>
    <dgm:cxn modelId="{EFACFD40-82FA-44EE-A38A-28E68085A81D}" type="presParOf" srcId="{3BC064B0-6158-46BE-B6F4-B023717EC14A}" destId="{873D069C-1906-43E7-A43C-CDE49717D92A}" srcOrd="5" destOrd="0" presId="urn:microsoft.com/office/officeart/2005/8/layout/orgChart1"/>
    <dgm:cxn modelId="{86142185-33A5-42E5-B42F-1C1DDCDA9930}" type="presParOf" srcId="{873D069C-1906-43E7-A43C-CDE49717D92A}" destId="{6FB0B990-92D7-4F11-9416-88957B4C5B74}" srcOrd="0" destOrd="0" presId="urn:microsoft.com/office/officeart/2005/8/layout/orgChart1"/>
    <dgm:cxn modelId="{FE8FD3EE-2E69-4F0F-8C86-C714BD21C40D}" type="presParOf" srcId="{6FB0B990-92D7-4F11-9416-88957B4C5B74}" destId="{1F8BF28D-EC34-411E-9F0C-9DEFE221BAA6}" srcOrd="0" destOrd="0" presId="urn:microsoft.com/office/officeart/2005/8/layout/orgChart1"/>
    <dgm:cxn modelId="{F41C9682-2452-4A92-BB75-875D5CA6DD19}" type="presParOf" srcId="{6FB0B990-92D7-4F11-9416-88957B4C5B74}" destId="{29B7CFC0-6065-4148-AD02-5CA91BD4944D}" srcOrd="1" destOrd="0" presId="urn:microsoft.com/office/officeart/2005/8/layout/orgChart1"/>
    <dgm:cxn modelId="{858CA118-3A6C-44FC-9DF6-188C8E92652A}" type="presParOf" srcId="{873D069C-1906-43E7-A43C-CDE49717D92A}" destId="{CCDCAA69-076F-4FEB-A492-F03BC6B5FDFF}" srcOrd="1" destOrd="0" presId="urn:microsoft.com/office/officeart/2005/8/layout/orgChart1"/>
    <dgm:cxn modelId="{D077755A-BDBB-41BB-90F3-1FD3A84F0D90}" type="presParOf" srcId="{873D069C-1906-43E7-A43C-CDE49717D92A}" destId="{EDBDB542-0A17-4DFC-8C29-C4AD5ADC0A5D}" srcOrd="2" destOrd="0" presId="urn:microsoft.com/office/officeart/2005/8/layout/orgChart1"/>
    <dgm:cxn modelId="{BEEDA827-FB75-4ABF-9411-3D76F7A3416C}" type="presParOf" srcId="{3BC064B0-6158-46BE-B6F4-B023717EC14A}" destId="{9231D047-CCA0-478D-9EF2-D0B1ABAD3D0C}" srcOrd="6" destOrd="0" presId="urn:microsoft.com/office/officeart/2005/8/layout/orgChart1"/>
    <dgm:cxn modelId="{F68ACE92-9838-4963-B1DA-0635BEE242BA}" type="presParOf" srcId="{3BC064B0-6158-46BE-B6F4-B023717EC14A}" destId="{829D01A5-FFBC-47A5-B30D-6C5677C6DBF8}" srcOrd="7" destOrd="0" presId="urn:microsoft.com/office/officeart/2005/8/layout/orgChart1"/>
    <dgm:cxn modelId="{1258F90D-A26C-4645-80A1-993D9765BCDC}" type="presParOf" srcId="{829D01A5-FFBC-47A5-B30D-6C5677C6DBF8}" destId="{09F892B8-84BE-4F68-8869-A92700438055}" srcOrd="0" destOrd="0" presId="urn:microsoft.com/office/officeart/2005/8/layout/orgChart1"/>
    <dgm:cxn modelId="{33975C52-6B25-417B-838F-7538D2AB440F}" type="presParOf" srcId="{09F892B8-84BE-4F68-8869-A92700438055}" destId="{80C71447-3964-499C-AC3B-E2152C7024F3}" srcOrd="0" destOrd="0" presId="urn:microsoft.com/office/officeart/2005/8/layout/orgChart1"/>
    <dgm:cxn modelId="{0C56D42F-1262-4FBE-AA0D-F507D9A6B29C}" type="presParOf" srcId="{09F892B8-84BE-4F68-8869-A92700438055}" destId="{764AA6AA-4F16-4036-83B7-B89C113CF9FB}" srcOrd="1" destOrd="0" presId="urn:microsoft.com/office/officeart/2005/8/layout/orgChart1"/>
    <dgm:cxn modelId="{FD9BB0EE-5C2C-4C67-990B-FFB3F739C452}" type="presParOf" srcId="{829D01A5-FFBC-47A5-B30D-6C5677C6DBF8}" destId="{BCF91CFD-4F21-4949-B4E9-F035C32F0985}" srcOrd="1" destOrd="0" presId="urn:microsoft.com/office/officeart/2005/8/layout/orgChart1"/>
    <dgm:cxn modelId="{D835D3C0-203A-4E3A-BD7D-F0458E005B06}" type="presParOf" srcId="{829D01A5-FFBC-47A5-B30D-6C5677C6DBF8}" destId="{046B3A12-8C4E-45DE-9D63-589359375432}" srcOrd="2" destOrd="0" presId="urn:microsoft.com/office/officeart/2005/8/layout/orgChart1"/>
    <dgm:cxn modelId="{EA3CEBE8-03DB-4C19-9955-6E9604609519}" type="presParOf" srcId="{3BC064B0-6158-46BE-B6F4-B023717EC14A}" destId="{0363F003-8632-47C6-A55B-67A9766100D9}" srcOrd="8" destOrd="0" presId="urn:microsoft.com/office/officeart/2005/8/layout/orgChart1"/>
    <dgm:cxn modelId="{66F3E4AD-BDF1-47D7-969E-3B0F20E7110D}" type="presParOf" srcId="{3BC064B0-6158-46BE-B6F4-B023717EC14A}" destId="{22B02FAB-9477-42FD-8252-D8E1526D4623}" srcOrd="9" destOrd="0" presId="urn:microsoft.com/office/officeart/2005/8/layout/orgChart1"/>
    <dgm:cxn modelId="{9DD07B8A-45BB-4AA8-BCC7-8CEDFD685DB4}" type="presParOf" srcId="{22B02FAB-9477-42FD-8252-D8E1526D4623}" destId="{65AF0B72-2207-4C9E-B49D-4A24340F76D4}" srcOrd="0" destOrd="0" presId="urn:microsoft.com/office/officeart/2005/8/layout/orgChart1"/>
    <dgm:cxn modelId="{802EA6E7-472D-4818-933D-315635471213}" type="presParOf" srcId="{65AF0B72-2207-4C9E-B49D-4A24340F76D4}" destId="{BE94586E-509F-407A-BB24-A7E038DE38EC}" srcOrd="0" destOrd="0" presId="urn:microsoft.com/office/officeart/2005/8/layout/orgChart1"/>
    <dgm:cxn modelId="{2BBAA1F3-D583-4AF7-9BDC-0AB14F7B0735}" type="presParOf" srcId="{65AF0B72-2207-4C9E-B49D-4A24340F76D4}" destId="{591DD003-EC01-4E52-9117-79B3A5AEF775}" srcOrd="1" destOrd="0" presId="urn:microsoft.com/office/officeart/2005/8/layout/orgChart1"/>
    <dgm:cxn modelId="{DECF93C4-323F-47F1-8ACA-39BA91E3FA0B}" type="presParOf" srcId="{22B02FAB-9477-42FD-8252-D8E1526D4623}" destId="{B72C8B0C-52E2-4C68-82E6-09B9B9CA7247}" srcOrd="1" destOrd="0" presId="urn:microsoft.com/office/officeart/2005/8/layout/orgChart1"/>
    <dgm:cxn modelId="{01F471BE-2EFE-46B4-B646-C7272B62F452}" type="presParOf" srcId="{22B02FAB-9477-42FD-8252-D8E1526D4623}" destId="{DD71B04F-2903-4A85-BD99-87551A096F5A}" srcOrd="2" destOrd="0" presId="urn:microsoft.com/office/officeart/2005/8/layout/orgChart1"/>
    <dgm:cxn modelId="{5968D36F-46CA-4CBA-A697-381D5F3B4D80}" type="presParOf" srcId="{3F86C698-C5BF-4E78-AB3E-6715FCCFE67B}" destId="{BBB38EDA-0048-4780-A3BB-5EAE67B74EFA}" srcOrd="2" destOrd="0" presId="urn:microsoft.com/office/officeart/2005/8/layout/orgChart1"/>
    <dgm:cxn modelId="{3032687B-E332-416D-8BFB-CED5573BA121}" type="presParOf" srcId="{54E17233-B595-48F2-9CE3-AE25EFB7B430}" destId="{7A79DA7D-A77A-4D5D-81B3-76F1A43BAB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63F003-8632-47C6-A55B-67A9766100D9}">
      <dsp:nvSpPr>
        <dsp:cNvPr id="0" name=""/>
        <dsp:cNvSpPr/>
      </dsp:nvSpPr>
      <dsp:spPr>
        <a:xfrm>
          <a:off x="9233838" y="1470599"/>
          <a:ext cx="599181" cy="4518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8615"/>
              </a:lnTo>
              <a:lnTo>
                <a:pt x="599181" y="451861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1D047-CCA0-478D-9EF2-D0B1ABAD3D0C}">
      <dsp:nvSpPr>
        <dsp:cNvPr id="0" name=""/>
        <dsp:cNvSpPr/>
      </dsp:nvSpPr>
      <dsp:spPr>
        <a:xfrm>
          <a:off x="9233838" y="1470599"/>
          <a:ext cx="547657" cy="3663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3183"/>
              </a:lnTo>
              <a:lnTo>
                <a:pt x="547657" y="366318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B147B-A745-406B-80DA-A13887753C0C}">
      <dsp:nvSpPr>
        <dsp:cNvPr id="0" name=""/>
        <dsp:cNvSpPr/>
      </dsp:nvSpPr>
      <dsp:spPr>
        <a:xfrm>
          <a:off x="9233838" y="1470599"/>
          <a:ext cx="509019" cy="2756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232"/>
              </a:lnTo>
              <a:lnTo>
                <a:pt x="509019" y="2756232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7A311-FFFA-4742-8961-F716E323ED3A}">
      <dsp:nvSpPr>
        <dsp:cNvPr id="0" name=""/>
        <dsp:cNvSpPr/>
      </dsp:nvSpPr>
      <dsp:spPr>
        <a:xfrm>
          <a:off x="9233838" y="1470599"/>
          <a:ext cx="457507" cy="168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2163"/>
              </a:lnTo>
              <a:lnTo>
                <a:pt x="457507" y="168216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0B5A2-1666-4C06-B303-543EC77442B2}">
      <dsp:nvSpPr>
        <dsp:cNvPr id="0" name=""/>
        <dsp:cNvSpPr/>
      </dsp:nvSpPr>
      <dsp:spPr>
        <a:xfrm>
          <a:off x="9233838" y="1470599"/>
          <a:ext cx="496132" cy="68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363"/>
              </a:lnTo>
              <a:lnTo>
                <a:pt x="496132" y="68536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876EC-22FD-4CDF-896C-E99D8255D881}">
      <dsp:nvSpPr>
        <dsp:cNvPr id="0" name=""/>
        <dsp:cNvSpPr/>
      </dsp:nvSpPr>
      <dsp:spPr>
        <a:xfrm>
          <a:off x="5395341" y="640845"/>
          <a:ext cx="4320261" cy="227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86"/>
              </a:lnTo>
              <a:lnTo>
                <a:pt x="4320261" y="101086"/>
              </a:lnTo>
              <a:lnTo>
                <a:pt x="4320261" y="22754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120E0-DBAD-4385-8E32-6B0696099F4C}">
      <dsp:nvSpPr>
        <dsp:cNvPr id="0" name=""/>
        <dsp:cNvSpPr/>
      </dsp:nvSpPr>
      <dsp:spPr>
        <a:xfrm>
          <a:off x="6436439" y="1479133"/>
          <a:ext cx="359167" cy="477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269"/>
              </a:lnTo>
              <a:lnTo>
                <a:pt x="359167" y="477526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51419-CA9B-48C8-826F-E66BA391ECE1}">
      <dsp:nvSpPr>
        <dsp:cNvPr id="0" name=""/>
        <dsp:cNvSpPr/>
      </dsp:nvSpPr>
      <dsp:spPr>
        <a:xfrm>
          <a:off x="6436439" y="1479133"/>
          <a:ext cx="359167" cy="3904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4318"/>
              </a:lnTo>
              <a:lnTo>
                <a:pt x="359167" y="390431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12D23-E320-4035-AF60-BF8DF7A09729}">
      <dsp:nvSpPr>
        <dsp:cNvPr id="0" name=""/>
        <dsp:cNvSpPr/>
      </dsp:nvSpPr>
      <dsp:spPr>
        <a:xfrm>
          <a:off x="6436439" y="1479133"/>
          <a:ext cx="333428" cy="288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1921"/>
              </a:lnTo>
              <a:lnTo>
                <a:pt x="333428" y="2881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18903-3017-4EDA-9093-D66546D9C729}">
      <dsp:nvSpPr>
        <dsp:cNvPr id="0" name=""/>
        <dsp:cNvSpPr/>
      </dsp:nvSpPr>
      <dsp:spPr>
        <a:xfrm>
          <a:off x="6436439" y="1479133"/>
          <a:ext cx="320541" cy="1782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252"/>
              </a:lnTo>
              <a:lnTo>
                <a:pt x="320541" y="1782252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C6E83-339E-42AB-97B3-13CD2CD55DD5}">
      <dsp:nvSpPr>
        <dsp:cNvPr id="0" name=""/>
        <dsp:cNvSpPr/>
      </dsp:nvSpPr>
      <dsp:spPr>
        <a:xfrm>
          <a:off x="6436439" y="1479133"/>
          <a:ext cx="307666" cy="73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146"/>
              </a:lnTo>
              <a:lnTo>
                <a:pt x="307666" y="73114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37931-B465-4059-93B6-664DFD9649BA}">
      <dsp:nvSpPr>
        <dsp:cNvPr id="0" name=""/>
        <dsp:cNvSpPr/>
      </dsp:nvSpPr>
      <dsp:spPr>
        <a:xfrm>
          <a:off x="5395341" y="640845"/>
          <a:ext cx="1522862" cy="236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19"/>
              </a:lnTo>
              <a:lnTo>
                <a:pt x="1522862" y="109619"/>
              </a:lnTo>
              <a:lnTo>
                <a:pt x="1522862" y="236082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A403E-B1FE-4ADF-B665-2D3ED5168BAA}">
      <dsp:nvSpPr>
        <dsp:cNvPr id="0" name=""/>
        <dsp:cNvSpPr/>
      </dsp:nvSpPr>
      <dsp:spPr>
        <a:xfrm>
          <a:off x="3615964" y="1506738"/>
          <a:ext cx="420664" cy="4626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6753"/>
              </a:lnTo>
              <a:lnTo>
                <a:pt x="420664" y="462675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05185-7F73-4B92-981E-CEC53F12B7A1}">
      <dsp:nvSpPr>
        <dsp:cNvPr id="0" name=""/>
        <dsp:cNvSpPr/>
      </dsp:nvSpPr>
      <dsp:spPr>
        <a:xfrm>
          <a:off x="3615964" y="1506738"/>
          <a:ext cx="405910" cy="3822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791"/>
              </a:lnTo>
              <a:lnTo>
                <a:pt x="405910" y="382279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7486F-9859-4D7B-ABA3-728C60E6F51F}">
      <dsp:nvSpPr>
        <dsp:cNvPr id="0" name=""/>
        <dsp:cNvSpPr/>
      </dsp:nvSpPr>
      <dsp:spPr>
        <a:xfrm>
          <a:off x="3615964" y="1506738"/>
          <a:ext cx="430709" cy="300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0986"/>
              </a:lnTo>
              <a:lnTo>
                <a:pt x="430709" y="300098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24904-9121-498A-840E-FBDB83C0D365}">
      <dsp:nvSpPr>
        <dsp:cNvPr id="0" name=""/>
        <dsp:cNvSpPr/>
      </dsp:nvSpPr>
      <dsp:spPr>
        <a:xfrm>
          <a:off x="3615964" y="1506738"/>
          <a:ext cx="377678" cy="212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442"/>
              </a:lnTo>
              <a:lnTo>
                <a:pt x="377678" y="2120442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C15A2-11D3-4220-BC76-8A1A44D1809B}">
      <dsp:nvSpPr>
        <dsp:cNvPr id="0" name=""/>
        <dsp:cNvSpPr/>
      </dsp:nvSpPr>
      <dsp:spPr>
        <a:xfrm>
          <a:off x="3615964" y="1506738"/>
          <a:ext cx="343582" cy="1287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321"/>
              </a:lnTo>
              <a:lnTo>
                <a:pt x="343582" y="12873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D9DDA-786A-40A0-9FE3-3D7BA85974CD}">
      <dsp:nvSpPr>
        <dsp:cNvPr id="0" name=""/>
        <dsp:cNvSpPr/>
      </dsp:nvSpPr>
      <dsp:spPr>
        <a:xfrm>
          <a:off x="3615964" y="1506738"/>
          <a:ext cx="331092" cy="494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81"/>
              </a:lnTo>
              <a:lnTo>
                <a:pt x="331092" y="49468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692F5-E7D9-4208-AB81-39850C01ABD8}">
      <dsp:nvSpPr>
        <dsp:cNvPr id="0" name=""/>
        <dsp:cNvSpPr/>
      </dsp:nvSpPr>
      <dsp:spPr>
        <a:xfrm>
          <a:off x="4097728" y="640845"/>
          <a:ext cx="1297613" cy="263687"/>
        </a:xfrm>
        <a:custGeom>
          <a:avLst/>
          <a:gdLst/>
          <a:ahLst/>
          <a:cxnLst/>
          <a:rect l="0" t="0" r="0" b="0"/>
          <a:pathLst>
            <a:path>
              <a:moveTo>
                <a:pt x="1297613" y="0"/>
              </a:moveTo>
              <a:lnTo>
                <a:pt x="1297613" y="137224"/>
              </a:lnTo>
              <a:lnTo>
                <a:pt x="0" y="137224"/>
              </a:lnTo>
              <a:lnTo>
                <a:pt x="0" y="263687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DC696-E2B6-49D3-AEAF-9D9F6521675C}">
      <dsp:nvSpPr>
        <dsp:cNvPr id="0" name=""/>
        <dsp:cNvSpPr/>
      </dsp:nvSpPr>
      <dsp:spPr>
        <a:xfrm>
          <a:off x="1137890" y="1513350"/>
          <a:ext cx="452629" cy="4137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7311"/>
              </a:lnTo>
              <a:lnTo>
                <a:pt x="452629" y="413731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D8C0B-CBAC-4785-8DCD-C48D257D0FD8}">
      <dsp:nvSpPr>
        <dsp:cNvPr id="0" name=""/>
        <dsp:cNvSpPr/>
      </dsp:nvSpPr>
      <dsp:spPr>
        <a:xfrm>
          <a:off x="1137890" y="1513350"/>
          <a:ext cx="396768" cy="3040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0885"/>
              </a:lnTo>
              <a:lnTo>
                <a:pt x="396768" y="304088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13FA3-DB9A-42A3-883E-9E5A1EF890E2}">
      <dsp:nvSpPr>
        <dsp:cNvPr id="0" name=""/>
        <dsp:cNvSpPr/>
      </dsp:nvSpPr>
      <dsp:spPr>
        <a:xfrm>
          <a:off x="1137890" y="1513350"/>
          <a:ext cx="387723" cy="2178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8663"/>
              </a:lnTo>
              <a:lnTo>
                <a:pt x="387723" y="217866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9BC86-F33D-4ED8-9217-087E80F33B83}">
      <dsp:nvSpPr>
        <dsp:cNvPr id="0" name=""/>
        <dsp:cNvSpPr/>
      </dsp:nvSpPr>
      <dsp:spPr>
        <a:xfrm>
          <a:off x="1137890" y="1513350"/>
          <a:ext cx="289877" cy="1342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82"/>
              </a:lnTo>
              <a:lnTo>
                <a:pt x="289877" y="1342682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6AD5B-AFDB-49E5-B1F8-BB0D21A0B342}">
      <dsp:nvSpPr>
        <dsp:cNvPr id="0" name=""/>
        <dsp:cNvSpPr/>
      </dsp:nvSpPr>
      <dsp:spPr>
        <a:xfrm>
          <a:off x="1137890" y="1513350"/>
          <a:ext cx="285035" cy="490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905"/>
              </a:lnTo>
              <a:lnTo>
                <a:pt x="285035" y="49090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817F1-1B1A-4C4F-A7F6-E55DD4043D8D}">
      <dsp:nvSpPr>
        <dsp:cNvPr id="0" name=""/>
        <dsp:cNvSpPr/>
      </dsp:nvSpPr>
      <dsp:spPr>
        <a:xfrm>
          <a:off x="1619654" y="640845"/>
          <a:ext cx="3775687" cy="270299"/>
        </a:xfrm>
        <a:custGeom>
          <a:avLst/>
          <a:gdLst/>
          <a:ahLst/>
          <a:cxnLst/>
          <a:rect l="0" t="0" r="0" b="0"/>
          <a:pathLst>
            <a:path>
              <a:moveTo>
                <a:pt x="3775687" y="0"/>
              </a:moveTo>
              <a:lnTo>
                <a:pt x="3775687" y="143836"/>
              </a:lnTo>
              <a:lnTo>
                <a:pt x="0" y="143836"/>
              </a:lnTo>
              <a:lnTo>
                <a:pt x="0" y="27029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45E0D-ABDD-4253-91F0-3EBEBCEDD1F8}">
      <dsp:nvSpPr>
        <dsp:cNvPr id="0" name=""/>
        <dsp:cNvSpPr/>
      </dsp:nvSpPr>
      <dsp:spPr>
        <a:xfrm>
          <a:off x="4793136" y="38640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</a:rPr>
            <a:t>MDF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FFFF00"/>
              </a:solidFill>
            </a:rPr>
            <a:t>int</a:t>
          </a:r>
          <a:r>
            <a:rPr lang="en-US" sz="2000" b="1" kern="1200" dirty="0" smtClean="0">
              <a:solidFill>
                <a:srgbClr val="FFFF00"/>
              </a:solidFill>
            </a:rPr>
            <a:t> main()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4793136" y="38640"/>
        <a:ext cx="1204410" cy="602205"/>
      </dsp:txXfrm>
    </dsp:sp>
    <dsp:sp modelId="{01DE0CD8-99EA-48BE-890B-3FE970DC3800}">
      <dsp:nvSpPr>
        <dsp:cNvPr id="0" name=""/>
        <dsp:cNvSpPr/>
      </dsp:nvSpPr>
      <dsp:spPr>
        <a:xfrm>
          <a:off x="1017449" y="911145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</a:rPr>
            <a:t>Array1</a:t>
          </a:r>
          <a:r>
            <a:rPr lang="ro-RO" sz="2000" b="1" kern="1200" dirty="0" smtClean="0">
              <a:solidFill>
                <a:srgbClr val="FFFF00"/>
              </a:solidFill>
            </a:rPr>
            <a:t>.c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1017449" y="911145"/>
        <a:ext cx="1204410" cy="602205"/>
      </dsp:txXfrm>
    </dsp:sp>
    <dsp:sp modelId="{1066BA71-3705-49E9-A50B-30389FA5DA54}">
      <dsp:nvSpPr>
        <dsp:cNvPr id="0" name=""/>
        <dsp:cNvSpPr/>
      </dsp:nvSpPr>
      <dsp:spPr>
        <a:xfrm>
          <a:off x="1422926" y="1703153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FFFF00"/>
              </a:solidFill>
            </a:rPr>
            <a:t>read_first_year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1422926" y="1703153"/>
        <a:ext cx="1204410" cy="602205"/>
      </dsp:txXfrm>
    </dsp:sp>
    <dsp:sp modelId="{4B5B814E-B5E8-4645-84EA-8077D4620009}">
      <dsp:nvSpPr>
        <dsp:cNvPr id="0" name=""/>
        <dsp:cNvSpPr/>
      </dsp:nvSpPr>
      <dsp:spPr>
        <a:xfrm>
          <a:off x="1427768" y="2554930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FFFF00"/>
              </a:solidFill>
            </a:rPr>
            <a:t>read_last_year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1427768" y="2554930"/>
        <a:ext cx="1204410" cy="602205"/>
      </dsp:txXfrm>
    </dsp:sp>
    <dsp:sp modelId="{D23586B2-61C7-43A4-B9ED-E192A0AB4850}">
      <dsp:nvSpPr>
        <dsp:cNvPr id="0" name=""/>
        <dsp:cNvSpPr/>
      </dsp:nvSpPr>
      <dsp:spPr>
        <a:xfrm>
          <a:off x="1525614" y="3390911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FFFF00"/>
              </a:solidFill>
            </a:rPr>
            <a:t>read_accounts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1525614" y="3390911"/>
        <a:ext cx="1204410" cy="602205"/>
      </dsp:txXfrm>
    </dsp:sp>
    <dsp:sp modelId="{58B4A15B-5295-4EFF-937B-E981F3B81819}">
      <dsp:nvSpPr>
        <dsp:cNvPr id="0" name=""/>
        <dsp:cNvSpPr/>
      </dsp:nvSpPr>
      <dsp:spPr>
        <a:xfrm>
          <a:off x="1534659" y="4205291"/>
          <a:ext cx="1230160" cy="697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FFFF00"/>
              </a:solidFill>
            </a:rPr>
            <a:t>read_pages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1534659" y="4205291"/>
        <a:ext cx="1230160" cy="697889"/>
      </dsp:txXfrm>
    </dsp:sp>
    <dsp:sp modelId="{4F86C5D4-EF92-4076-8AD1-4587D5A82396}">
      <dsp:nvSpPr>
        <dsp:cNvPr id="0" name=""/>
        <dsp:cNvSpPr/>
      </dsp:nvSpPr>
      <dsp:spPr>
        <a:xfrm>
          <a:off x="1590519" y="5349559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FFFF00"/>
              </a:solidFill>
            </a:rPr>
            <a:t>read_year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1590519" y="5349559"/>
        <a:ext cx="1204410" cy="602205"/>
      </dsp:txXfrm>
    </dsp:sp>
    <dsp:sp modelId="{527C8ADF-8A91-4A48-861F-A0886217E4C1}">
      <dsp:nvSpPr>
        <dsp:cNvPr id="0" name=""/>
        <dsp:cNvSpPr/>
      </dsp:nvSpPr>
      <dsp:spPr>
        <a:xfrm>
          <a:off x="3495523" y="904533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</a:rPr>
            <a:t>Array2</a:t>
          </a:r>
          <a:r>
            <a:rPr lang="ro-RO" sz="2000" b="1" kern="1200" dirty="0" smtClean="0">
              <a:solidFill>
                <a:srgbClr val="FFFF00"/>
              </a:solidFill>
            </a:rPr>
            <a:t>.c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3495523" y="904533"/>
        <a:ext cx="1204410" cy="602205"/>
      </dsp:txXfrm>
    </dsp:sp>
    <dsp:sp modelId="{5E0E6113-EF89-4610-A760-C0A72BBC71BE}">
      <dsp:nvSpPr>
        <dsp:cNvPr id="0" name=""/>
        <dsp:cNvSpPr/>
      </dsp:nvSpPr>
      <dsp:spPr>
        <a:xfrm>
          <a:off x="3947056" y="1700317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FFFF00"/>
              </a:solidFill>
            </a:rPr>
            <a:t>ordonare_cresc_cont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3947056" y="1700317"/>
        <a:ext cx="1204410" cy="602205"/>
      </dsp:txXfrm>
    </dsp:sp>
    <dsp:sp modelId="{BC418C80-8767-4738-AD54-E90A19F72464}">
      <dsp:nvSpPr>
        <dsp:cNvPr id="0" name=""/>
        <dsp:cNvSpPr/>
      </dsp:nvSpPr>
      <dsp:spPr>
        <a:xfrm>
          <a:off x="3959546" y="2492957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rgbClr val="FFFF00"/>
              </a:solidFill>
            </a:rPr>
            <a:t>ordonare_descr_cont</a:t>
          </a:r>
          <a:endParaRPr lang="ro-RO" sz="1800" b="1" kern="1200" dirty="0">
            <a:solidFill>
              <a:srgbClr val="FFFF00"/>
            </a:solidFill>
          </a:endParaRPr>
        </a:p>
      </dsp:txBody>
      <dsp:txXfrm>
        <a:off x="3959546" y="2492957"/>
        <a:ext cx="1204410" cy="602205"/>
      </dsp:txXfrm>
    </dsp:sp>
    <dsp:sp modelId="{6FC938E5-4976-4E7B-873B-762E0BB2B3F4}">
      <dsp:nvSpPr>
        <dsp:cNvPr id="0" name=""/>
        <dsp:cNvSpPr/>
      </dsp:nvSpPr>
      <dsp:spPr>
        <a:xfrm>
          <a:off x="3993643" y="3326078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FFFF00"/>
              </a:solidFill>
            </a:rPr>
            <a:t>cont_max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3993643" y="3326078"/>
        <a:ext cx="1204410" cy="602205"/>
      </dsp:txXfrm>
    </dsp:sp>
    <dsp:sp modelId="{CA21546A-8C8E-4C43-AE14-1EC3BE6A83D0}">
      <dsp:nvSpPr>
        <dsp:cNvPr id="0" name=""/>
        <dsp:cNvSpPr/>
      </dsp:nvSpPr>
      <dsp:spPr>
        <a:xfrm>
          <a:off x="4046673" y="4206622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FFFF00"/>
              </a:solidFill>
            </a:rPr>
            <a:t>cont_min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4046673" y="4206622"/>
        <a:ext cx="1204410" cy="602205"/>
      </dsp:txXfrm>
    </dsp:sp>
    <dsp:sp modelId="{F5C14E0E-7C78-4D9D-B12D-89FAF6C7159C}">
      <dsp:nvSpPr>
        <dsp:cNvPr id="0" name=""/>
        <dsp:cNvSpPr/>
      </dsp:nvSpPr>
      <dsp:spPr>
        <a:xfrm>
          <a:off x="4021874" y="5028427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FFFF00"/>
              </a:solidFill>
            </a:rPr>
            <a:t>lost_accounts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4021874" y="5028427"/>
        <a:ext cx="1204410" cy="602205"/>
      </dsp:txXfrm>
    </dsp:sp>
    <dsp:sp modelId="{10A6609D-F060-4E29-BC12-BA15F9101A47}">
      <dsp:nvSpPr>
        <dsp:cNvPr id="0" name=""/>
        <dsp:cNvSpPr/>
      </dsp:nvSpPr>
      <dsp:spPr>
        <a:xfrm>
          <a:off x="4036628" y="5832389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FFFF00"/>
              </a:solidFill>
            </a:rPr>
            <a:t>lost_pages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4036628" y="5832389"/>
        <a:ext cx="1204410" cy="602205"/>
      </dsp:txXfrm>
    </dsp:sp>
    <dsp:sp modelId="{A24AD00B-5A13-4424-B15F-4AADB590E024}">
      <dsp:nvSpPr>
        <dsp:cNvPr id="0" name=""/>
        <dsp:cNvSpPr/>
      </dsp:nvSpPr>
      <dsp:spPr>
        <a:xfrm>
          <a:off x="6315998" y="876928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</a:rPr>
            <a:t>Array3</a:t>
          </a:r>
          <a:r>
            <a:rPr lang="ro-RO" sz="2000" b="1" kern="1200" dirty="0" smtClean="0">
              <a:solidFill>
                <a:srgbClr val="FFFF00"/>
              </a:solidFill>
            </a:rPr>
            <a:t>.c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6315998" y="876928"/>
        <a:ext cx="1204410" cy="602205"/>
      </dsp:txXfrm>
    </dsp:sp>
    <dsp:sp modelId="{DA00BC54-1C02-48F6-B19C-BF0DAE33BA43}">
      <dsp:nvSpPr>
        <dsp:cNvPr id="0" name=""/>
        <dsp:cNvSpPr/>
      </dsp:nvSpPr>
      <dsp:spPr>
        <a:xfrm>
          <a:off x="6744106" y="1764710"/>
          <a:ext cx="1513509" cy="8911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b="1" kern="1200" dirty="0" err="1" smtClean="0">
              <a:solidFill>
                <a:srgbClr val="FFFF00"/>
              </a:solidFill>
            </a:rPr>
            <a:t>compute_rate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6744106" y="1764710"/>
        <a:ext cx="1513509" cy="891136"/>
      </dsp:txXfrm>
    </dsp:sp>
    <dsp:sp modelId="{E9EE059D-0A35-447C-817D-7091C175D811}">
      <dsp:nvSpPr>
        <dsp:cNvPr id="0" name=""/>
        <dsp:cNvSpPr/>
      </dsp:nvSpPr>
      <dsp:spPr>
        <a:xfrm>
          <a:off x="6756981" y="2883011"/>
          <a:ext cx="1542849" cy="756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b="1" kern="1200" dirty="0" err="1" smtClean="0">
              <a:solidFill>
                <a:srgbClr val="FFFF00"/>
              </a:solidFill>
            </a:rPr>
            <a:t>all_time_intervals_rates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6756981" y="2883011"/>
        <a:ext cx="1542849" cy="756748"/>
      </dsp:txXfrm>
    </dsp:sp>
    <dsp:sp modelId="{F9F60E22-4EB6-4B7A-8CBE-24E416F4647C}">
      <dsp:nvSpPr>
        <dsp:cNvPr id="0" name=""/>
        <dsp:cNvSpPr/>
      </dsp:nvSpPr>
      <dsp:spPr>
        <a:xfrm>
          <a:off x="6769868" y="3944205"/>
          <a:ext cx="1542861" cy="8336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b="1" kern="1200" dirty="0" err="1" smtClean="0">
              <a:solidFill>
                <a:srgbClr val="FFFF00"/>
              </a:solidFill>
            </a:rPr>
            <a:t>det_longest_time_interval_rate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6769868" y="3944205"/>
        <a:ext cx="1542861" cy="833698"/>
      </dsp:txXfrm>
    </dsp:sp>
    <dsp:sp modelId="{29111722-F8D2-4708-A5EB-3490F6E4B8A4}">
      <dsp:nvSpPr>
        <dsp:cNvPr id="0" name=""/>
        <dsp:cNvSpPr/>
      </dsp:nvSpPr>
      <dsp:spPr>
        <a:xfrm>
          <a:off x="6795606" y="5043711"/>
          <a:ext cx="1586725" cy="6794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b="1" kern="1200" dirty="0" err="1" smtClean="0">
              <a:solidFill>
                <a:srgbClr val="FFFF00"/>
              </a:solidFill>
            </a:rPr>
            <a:t>write_longest_time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6795606" y="5043711"/>
        <a:ext cx="1586725" cy="679479"/>
      </dsp:txXfrm>
    </dsp:sp>
    <dsp:sp modelId="{452676F1-9E7B-425F-BEBF-B40199C7AD31}">
      <dsp:nvSpPr>
        <dsp:cNvPr id="0" name=""/>
        <dsp:cNvSpPr/>
      </dsp:nvSpPr>
      <dsp:spPr>
        <a:xfrm>
          <a:off x="6795606" y="5914822"/>
          <a:ext cx="1649499" cy="679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b="1" kern="1200" dirty="0" err="1" smtClean="0">
              <a:solidFill>
                <a:srgbClr val="FFFF00"/>
              </a:solidFill>
            </a:rPr>
            <a:t>write_corresp_rates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6795606" y="5914822"/>
        <a:ext cx="1649499" cy="679160"/>
      </dsp:txXfrm>
    </dsp:sp>
    <dsp:sp modelId="{EFD68044-9258-47CC-B28A-9DE2540094F1}">
      <dsp:nvSpPr>
        <dsp:cNvPr id="0" name=""/>
        <dsp:cNvSpPr/>
      </dsp:nvSpPr>
      <dsp:spPr>
        <a:xfrm>
          <a:off x="9113397" y="868394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</a:rPr>
            <a:t>Array4</a:t>
          </a:r>
          <a:r>
            <a:rPr lang="ro-RO" sz="2000" b="1" kern="1200" dirty="0" smtClean="0">
              <a:solidFill>
                <a:srgbClr val="FFFF00"/>
              </a:solidFill>
            </a:rPr>
            <a:t>.c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9113397" y="868394"/>
        <a:ext cx="1204410" cy="602205"/>
      </dsp:txXfrm>
    </dsp:sp>
    <dsp:sp modelId="{EA112DC4-5C86-40B6-96C6-385F29F40DAA}">
      <dsp:nvSpPr>
        <dsp:cNvPr id="0" name=""/>
        <dsp:cNvSpPr/>
      </dsp:nvSpPr>
      <dsp:spPr>
        <a:xfrm>
          <a:off x="9729971" y="1854860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b="1" kern="1200" dirty="0" err="1" smtClean="0">
              <a:solidFill>
                <a:srgbClr val="FFFF00"/>
              </a:solidFill>
            </a:rPr>
            <a:t>write_over_limit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9729971" y="1854860"/>
        <a:ext cx="1204410" cy="602205"/>
      </dsp:txXfrm>
    </dsp:sp>
    <dsp:sp modelId="{2952B762-E77E-418B-9D86-F3FF79484B81}">
      <dsp:nvSpPr>
        <dsp:cNvPr id="0" name=""/>
        <dsp:cNvSpPr/>
      </dsp:nvSpPr>
      <dsp:spPr>
        <a:xfrm>
          <a:off x="9691346" y="2851660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b="1" kern="1200" dirty="0" err="1" smtClean="0">
              <a:solidFill>
                <a:srgbClr val="FFFF00"/>
              </a:solidFill>
            </a:rPr>
            <a:t>write_below_limit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9691346" y="2851660"/>
        <a:ext cx="1204410" cy="602205"/>
      </dsp:txXfrm>
    </dsp:sp>
    <dsp:sp modelId="{1F8BF28D-EC34-411E-9F0C-9DEFE221BAA6}">
      <dsp:nvSpPr>
        <dsp:cNvPr id="0" name=""/>
        <dsp:cNvSpPr/>
      </dsp:nvSpPr>
      <dsp:spPr>
        <a:xfrm>
          <a:off x="9742858" y="3925729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b="1" kern="1200" dirty="0" err="1" smtClean="0">
              <a:solidFill>
                <a:srgbClr val="FFFF00"/>
              </a:solidFill>
            </a:rPr>
            <a:t>write_all_even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9742858" y="3925729"/>
        <a:ext cx="1204410" cy="602205"/>
      </dsp:txXfrm>
    </dsp:sp>
    <dsp:sp modelId="{80C71447-3964-499C-AC3B-E2152C7024F3}">
      <dsp:nvSpPr>
        <dsp:cNvPr id="0" name=""/>
        <dsp:cNvSpPr/>
      </dsp:nvSpPr>
      <dsp:spPr>
        <a:xfrm>
          <a:off x="9781496" y="4819498"/>
          <a:ext cx="1251875" cy="6285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b="1" kern="1200" dirty="0" err="1" smtClean="0">
              <a:solidFill>
                <a:srgbClr val="FFFF00"/>
              </a:solidFill>
            </a:rPr>
            <a:t>write_all_odd</a:t>
          </a:r>
          <a:endParaRPr lang="ro-RO" sz="2000" b="1" kern="1200" dirty="0">
            <a:solidFill>
              <a:srgbClr val="FFFF00"/>
            </a:solidFill>
          </a:endParaRPr>
        </a:p>
      </dsp:txBody>
      <dsp:txXfrm>
        <a:off x="9781496" y="4819498"/>
        <a:ext cx="1251875" cy="628569"/>
      </dsp:txXfrm>
    </dsp:sp>
    <dsp:sp modelId="{BE94586E-509F-407A-BB24-A7E038DE38EC}">
      <dsp:nvSpPr>
        <dsp:cNvPr id="0" name=""/>
        <dsp:cNvSpPr/>
      </dsp:nvSpPr>
      <dsp:spPr>
        <a:xfrm>
          <a:off x="9833020" y="5688112"/>
          <a:ext cx="1204410" cy="6022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900" b="1" kern="1200" dirty="0" err="1" smtClean="0">
              <a:solidFill>
                <a:srgbClr val="FFFF00"/>
              </a:solidFill>
            </a:rPr>
            <a:t>write_array</a:t>
          </a:r>
          <a:endParaRPr lang="ro-RO" sz="1900" b="1" kern="1200" dirty="0">
            <a:solidFill>
              <a:srgbClr val="FFFF00"/>
            </a:solidFill>
          </a:endParaRPr>
        </a:p>
      </dsp:txBody>
      <dsp:txXfrm>
        <a:off x="9833020" y="5688112"/>
        <a:ext cx="1204410" cy="602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/>
          <p:cNvSpPr txBox="1"/>
          <p:nvPr/>
        </p:nvSpPr>
        <p:spPr>
          <a:xfrm>
            <a:off x="873081" y="1380452"/>
            <a:ext cx="103030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Monitoring on Facebook</a:t>
            </a:r>
          </a:p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</a:t>
            </a:r>
            <a:r>
              <a:rPr lang="ro-RO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Gog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Ionela</a:t>
            </a:r>
            <a:r>
              <a:rPr lang="ro-RO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Maria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Ciobotaru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Alex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Technical University of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Cluj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Napoca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o-RO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o-RO" sz="5400" dirty="0" smtClean="0"/>
          </a:p>
          <a:p>
            <a:pPr algn="ctr"/>
            <a:endParaRPr lang="ro-RO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86880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371599" y="1667814"/>
            <a:ext cx="10412569" cy="4887532"/>
          </a:xfrm>
        </p:spPr>
        <p:txBody>
          <a:bodyPr>
            <a:normAutofit/>
          </a:bodyPr>
          <a:lstStyle/>
          <a:p>
            <a:pPr lvl="0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application allows managing aggregate data </a:t>
            </a:r>
            <a:r>
              <a:rPr lang="en-US" alt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 users activity on Facebook in Romania. 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0352" lvl="1" indent="0">
              <a:buNone/>
            </a:pPr>
            <a:endParaRPr 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1990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53414" y="466858"/>
            <a:ext cx="9601200" cy="1485900"/>
          </a:xfrm>
        </p:spPr>
        <p:txBody>
          <a:bodyPr>
            <a:normAutofit/>
          </a:bodyPr>
          <a:lstStyle/>
          <a:p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APPLICATION</a:t>
            </a: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82203" y="1661375"/>
            <a:ext cx="10983532" cy="5196625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others, the application allows:</a:t>
            </a:r>
            <a:endParaRPr lang="ro-RO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sz="2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between 2004 and 2030.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accounts </a:t>
            </a:r>
            <a:r>
              <a:rPr lang="en-US" sz="2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webpages</a:t>
            </a:r>
            <a:r>
              <a:rPr lang="en-US" sz="2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exists in the network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beginning of each year.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number of accounts and webpages which exists in the network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certain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longest time interval in which a increase of the annual growth rate </a:t>
            </a:r>
            <a:r>
              <a:rPr lang="en-US" sz="2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followed by a decrease of the growth rate in the next year.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ro-RO" sz="26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6356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ubstituent conținut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27241777"/>
              </p:ext>
            </p:extLst>
          </p:nvPr>
        </p:nvGraphicFramePr>
        <p:xfrm>
          <a:off x="785610" y="103030"/>
          <a:ext cx="11406390" cy="6593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8728054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339402" y="1287888"/>
            <a:ext cx="9890975" cy="4824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for your attention!</a:t>
            </a:r>
            <a:endParaRPr lang="ro-RO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34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TM10001105[[fn=Trunchiere]]</Template>
  <TotalTime>475</TotalTime>
  <Words>147</Words>
  <Application>Microsoft Office PowerPoint</Application>
  <PresentationFormat>Custom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Crop</vt:lpstr>
      <vt:lpstr>Slide 1</vt:lpstr>
      <vt:lpstr>OBJECTIVE:</vt:lpstr>
      <vt:lpstr>DESCRIBING THE APPLICATION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Monitorizarea datelor de pe facebook</dc:title>
  <dc:creator>ioan</dc:creator>
  <cp:lastModifiedBy>Windows User</cp:lastModifiedBy>
  <cp:revision>45</cp:revision>
  <dcterms:created xsi:type="dcterms:W3CDTF">2017-12-17T17:04:42Z</dcterms:created>
  <dcterms:modified xsi:type="dcterms:W3CDTF">2020-03-28T02:51:53Z</dcterms:modified>
</cp:coreProperties>
</file>