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arson Radu" initials="PR" lastIdx="1" clrIdx="0">
    <p:extLst>
      <p:ext uri="{19B8F6BF-5375-455C-9EA6-DF929625EA0E}">
        <p15:presenceInfo xmlns:p15="http://schemas.microsoft.com/office/powerpoint/2012/main" userId="2b8c73026e42d7b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11-24T16:01:30.925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823BB9-E645-48ED-B5B6-C40DF20D8E42}" type="datetimeFigureOut">
              <a:rPr lang="en-CA" smtClean="0"/>
              <a:t>24-Nov-2014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BA2CE6-38DE-464B-AFD0-EF5DBE5D70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0936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A2CE6-38DE-464B-AFD0-EF5DBE5D70AB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7094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Create an Xbox</a:t>
            </a:r>
            <a:r>
              <a:rPr lang="en-CA" baseline="0" dirty="0" smtClean="0"/>
              <a:t> Avatar for all your Xbox Friends to see.</a:t>
            </a:r>
          </a:p>
          <a:p>
            <a:r>
              <a:rPr lang="en-CA" baseline="0" dirty="0" smtClean="0"/>
              <a:t>Talk to the Xbox One Kinect about what you want to do.</a:t>
            </a:r>
          </a:p>
          <a:p>
            <a:r>
              <a:rPr lang="en-CA" baseline="0" dirty="0" smtClean="0"/>
              <a:t>Gasp the new Xbox One Controller tightly, it has double the </a:t>
            </a:r>
            <a:r>
              <a:rPr lang="en-CA" baseline="0" dirty="0" err="1" smtClean="0"/>
              <a:t>rumblers</a:t>
            </a:r>
            <a:r>
              <a:rPr lang="en-CA" baseline="0" dirty="0" smtClean="0"/>
              <a:t>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A2CE6-38DE-464B-AFD0-EF5DBE5D70AB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8803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Create your own avatar</a:t>
            </a:r>
            <a:r>
              <a:rPr lang="en-CA" baseline="0" dirty="0" smtClean="0"/>
              <a:t> with the Xbox One for all your friends to see.</a:t>
            </a:r>
          </a:p>
          <a:p>
            <a:r>
              <a:rPr lang="en-CA" baseline="0" dirty="0" smtClean="0"/>
              <a:t>Chat with your Xbox One Kinect about what you want to do.</a:t>
            </a:r>
          </a:p>
          <a:p>
            <a:r>
              <a:rPr lang="en-CA" baseline="0" dirty="0" smtClean="0"/>
              <a:t>The redesigned Xbox One Controller now has double the </a:t>
            </a:r>
            <a:r>
              <a:rPr lang="en-CA" baseline="0" dirty="0" err="1" smtClean="0"/>
              <a:t>rumblers</a:t>
            </a:r>
            <a:r>
              <a:rPr lang="en-CA" baseline="0" dirty="0" smtClean="0"/>
              <a:t>,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A2CE6-38DE-464B-AFD0-EF5DBE5D70AB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6998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26-Nov-2014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E9FD-967C-49F7-BF1A-E1C9183518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2681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26-Nov-2014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E9FD-967C-49F7-BF1A-E1C9183518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4596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26-Nov-2014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E9FD-967C-49F7-BF1A-E1C918351867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5552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26-Nov-2014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E9FD-967C-49F7-BF1A-E1C9183518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4786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26-Nov-2014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E9FD-967C-49F7-BF1A-E1C918351867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3716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26-Nov-2014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E9FD-967C-49F7-BF1A-E1C9183518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6253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26-Nov-2014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E9FD-967C-49F7-BF1A-E1C9183518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5867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26-Nov-2014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E9FD-967C-49F7-BF1A-E1C9183518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3424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26-Nov-2014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E9FD-967C-49F7-BF1A-E1C9183518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446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26-Nov-2014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E9FD-967C-49F7-BF1A-E1C9183518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275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26-Nov-2014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E9FD-967C-49F7-BF1A-E1C9183518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094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26-Nov-2014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E9FD-967C-49F7-BF1A-E1C9183518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0456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26-Nov-2014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E9FD-967C-49F7-BF1A-E1C9183518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626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26-Nov-2014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E9FD-967C-49F7-BF1A-E1C9183518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2593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26-Nov-2014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E9FD-967C-49F7-BF1A-E1C9183518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0136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26-Nov-2014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E9FD-967C-49F7-BF1A-E1C9183518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828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smtClean="0"/>
              <a:t>26-Nov-2014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557E9FD-967C-49F7-BF1A-E1C9183518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5009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xbox.com/en-CA/xbox-one/meet-xbox-one?xr=shellnav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24936"/>
            <a:ext cx="9144000" cy="903864"/>
          </a:xfrm>
        </p:spPr>
        <p:txBody>
          <a:bodyPr>
            <a:normAutofit fontScale="90000"/>
          </a:bodyPr>
          <a:lstStyle/>
          <a:p>
            <a:pPr algn="ctr"/>
            <a:r>
              <a:rPr lang="en-CA" dirty="0" smtClean="0"/>
              <a:t>Xbox One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94118"/>
            <a:ext cx="9144000" cy="363682"/>
          </a:xfrm>
        </p:spPr>
        <p:txBody>
          <a:bodyPr>
            <a:normAutofit lnSpcReduction="10000"/>
          </a:bodyPr>
          <a:lstStyle/>
          <a:p>
            <a:pPr algn="l"/>
            <a:r>
              <a:rPr lang="en-CA" dirty="0" smtClean="0"/>
              <a:t>Pearson Radu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473" y="1828800"/>
            <a:ext cx="4010891" cy="401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51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All-in-one Entertainment Box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Xbox One comes in two packages (W and W/O Kinect 2.0)</a:t>
            </a:r>
          </a:p>
          <a:p>
            <a:r>
              <a:rPr lang="en-CA" dirty="0" smtClean="0"/>
              <a:t>Easily interact with the new more responsive Kinect 2.0</a:t>
            </a:r>
          </a:p>
          <a:p>
            <a:r>
              <a:rPr lang="en-CA" dirty="0" smtClean="0"/>
              <a:t>New sleek body design with the One design</a:t>
            </a:r>
          </a:p>
          <a:p>
            <a:r>
              <a:rPr lang="en-CA" dirty="0" smtClean="0"/>
              <a:t>Private game releases with the Xbox Gold membership </a:t>
            </a:r>
          </a:p>
          <a:p>
            <a:r>
              <a:rPr lang="en-CA" dirty="0" smtClean="0"/>
              <a:t>Allow </a:t>
            </a:r>
            <a:r>
              <a:rPr lang="en-CA" dirty="0"/>
              <a:t>your cable/satellite </a:t>
            </a:r>
            <a:r>
              <a:rPr lang="en-CA" dirty="0" smtClean="0"/>
              <a:t>service to pass through the Xbox One</a:t>
            </a:r>
          </a:p>
          <a:p>
            <a:r>
              <a:rPr lang="en-CA" dirty="0" smtClean="0"/>
              <a:t>Plays Blu-Ray</a:t>
            </a:r>
          </a:p>
          <a:p>
            <a:r>
              <a:rPr lang="en-CA" dirty="0" smtClean="0"/>
              <a:t>Most advanced multiplayer </a:t>
            </a: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26-Nov-2014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E9FD-967C-49F7-BF1A-E1C918351867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73397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Gaming Experience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Largest cloud infrastructures dedicated to multiplayer games</a:t>
            </a:r>
          </a:p>
          <a:p>
            <a:r>
              <a:rPr lang="en-CA" dirty="0" smtClean="0"/>
              <a:t>Smart Match algorithms to fit your style with people like you</a:t>
            </a:r>
          </a:p>
          <a:p>
            <a:r>
              <a:rPr lang="en-CA" dirty="0" smtClean="0"/>
              <a:t>Next generation of Xbox Achievements </a:t>
            </a:r>
          </a:p>
          <a:p>
            <a:r>
              <a:rPr lang="en-CA" dirty="0" smtClean="0"/>
              <a:t>In game DVR (Digital Video Recording)</a:t>
            </a:r>
          </a:p>
          <a:p>
            <a:r>
              <a:rPr lang="en-CA" dirty="0" smtClean="0"/>
              <a:t>Broadcast while you play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083" y="3273051"/>
            <a:ext cx="4211367" cy="2768311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26-Nov-2014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E9FD-967C-49F7-BF1A-E1C918351867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63394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</a:t>
            </a:r>
            <a:r>
              <a:rPr lang="en-CA" dirty="0" smtClean="0"/>
              <a:t>he guide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Xbox One’s TV slide transforms your service providers guide into it’s own</a:t>
            </a:r>
          </a:p>
          <a:p>
            <a:r>
              <a:rPr lang="en-CA" dirty="0" smtClean="0"/>
              <a:t>With the Xbox One Kinect you can even tell your TV what to do</a:t>
            </a:r>
          </a:p>
          <a:p>
            <a:pPr lvl="1"/>
            <a:r>
              <a:rPr lang="en-CA" dirty="0" smtClean="0"/>
              <a:t>Ex. “Xbox volume up/down”</a:t>
            </a:r>
          </a:p>
          <a:p>
            <a:r>
              <a:rPr lang="en-CA" dirty="0" smtClean="0"/>
              <a:t>You can even Snap Apps while you watch shows or sports</a:t>
            </a:r>
          </a:p>
          <a:p>
            <a:pPr lvl="1"/>
            <a:r>
              <a:rPr lang="en-CA" dirty="0" smtClean="0"/>
              <a:t>“Xbox snap skype” </a:t>
            </a:r>
          </a:p>
          <a:p>
            <a:endParaRPr lang="en-CA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929" y="3900329"/>
            <a:ext cx="3925227" cy="2141033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26-Nov-2014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E9FD-967C-49F7-BF1A-E1C918351867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16986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Specifications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An 8-core x86 processor allowing you to switch between games and apps</a:t>
            </a:r>
          </a:p>
          <a:p>
            <a:r>
              <a:rPr lang="en-CA" dirty="0" smtClean="0"/>
              <a:t>HDMI Pass-Thru for cable/satellite on your Xbox One</a:t>
            </a:r>
          </a:p>
          <a:p>
            <a:r>
              <a:rPr lang="en-CA" dirty="0" smtClean="0"/>
              <a:t>8GB or Ram for a rapid gaming experience </a:t>
            </a:r>
            <a:endParaRPr lang="en-CA" dirty="0"/>
          </a:p>
          <a:p>
            <a:r>
              <a:rPr lang="en-CA" dirty="0" smtClean="0"/>
              <a:t>Gaming OS fused with Windows OS</a:t>
            </a:r>
          </a:p>
          <a:p>
            <a:r>
              <a:rPr lang="en-CA" dirty="0" smtClean="0"/>
              <a:t>Infrared Controller sensor to interact with Kinect</a:t>
            </a:r>
          </a:p>
          <a:p>
            <a:r>
              <a:rPr lang="en-CA" dirty="0" smtClean="0"/>
              <a:t>Hand gestures to control Kinect </a:t>
            </a:r>
          </a:p>
          <a:p>
            <a:r>
              <a:rPr lang="en-CA" dirty="0" smtClean="0"/>
              <a:t>Mobile device pairing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4100975"/>
            <a:ext cx="3648074" cy="2653145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26-Nov-2014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E9FD-967C-49F7-BF1A-E1C918351867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3753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8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Check it out for yourself!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hlinkClick r:id="rId2"/>
              </a:rPr>
              <a:t>http://www.xbox.com/en-CA/xbox-one/meet-xbox-one?xr=shellnav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26-Nov-2014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E9FD-967C-49F7-BF1A-E1C918351867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82954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</TotalTime>
  <Words>299</Words>
  <Application>Microsoft Office PowerPoint</Application>
  <PresentationFormat>Widescreen</PresentationFormat>
  <Paragraphs>51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Facet</vt:lpstr>
      <vt:lpstr>Xbox One</vt:lpstr>
      <vt:lpstr>All-in-one Entertainment Box</vt:lpstr>
      <vt:lpstr>Gaming Experience </vt:lpstr>
      <vt:lpstr>the guide</vt:lpstr>
      <vt:lpstr>Specifications</vt:lpstr>
      <vt:lpstr>Check it out for yourself!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Xbox One</dc:title>
  <dc:creator>Pearson Radu</dc:creator>
  <cp:lastModifiedBy>Pearson Radu</cp:lastModifiedBy>
  <cp:revision>14</cp:revision>
  <dcterms:created xsi:type="dcterms:W3CDTF">2014-11-24T20:52:21Z</dcterms:created>
  <dcterms:modified xsi:type="dcterms:W3CDTF">2014-11-24T21:40:43Z</dcterms:modified>
</cp:coreProperties>
</file>