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4" r:id="rId30"/>
  </p:sldIdLst>
  <p:sldSz cx="9144000" cy="6667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2548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B7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7813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3928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595808" y="1261008"/>
            <a:ext cx="5313165" cy="1395576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half" idx="1"/>
          </p:nvPr>
        </p:nvSpPr>
        <p:spPr>
          <a:xfrm>
            <a:off x="1064616" y="2656582"/>
            <a:ext cx="4375550" cy="2864943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5887048" y="4375206"/>
            <a:ext cx="178196" cy="189507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95808" y="1261008"/>
            <a:ext cx="5313165" cy="1395576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half" idx="1"/>
          </p:nvPr>
        </p:nvSpPr>
        <p:spPr>
          <a:xfrm>
            <a:off x="1064616" y="2656582"/>
            <a:ext cx="4375550" cy="2864943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5887048" y="4375206"/>
            <a:ext cx="178196" cy="189507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95808" y="1261008"/>
            <a:ext cx="5313165" cy="1395576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sz="half" idx="1"/>
          </p:nvPr>
        </p:nvSpPr>
        <p:spPr>
          <a:xfrm>
            <a:off x="1064616" y="2656582"/>
            <a:ext cx="4375550" cy="2864943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5887048" y="4375206"/>
            <a:ext cx="178196" cy="189507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67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2981632"/>
            <a:ext cx="4040188" cy="7394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4192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394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6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reator.ionic.io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ngcordova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ionic.io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market.ionic.io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play.ionic.io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etup.com/ionic-a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78222" y="595630"/>
            <a:ext cx="8787556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Build Mobile Applications </a:t>
            </a:r>
          </a:p>
          <a:p>
            <a:pPr>
              <a:defRPr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With Ionic + Laravel</a:t>
            </a:r>
          </a:p>
        </p:txBody>
      </p:sp>
      <p:sp>
        <p:nvSpPr>
          <p:cNvPr id="139" name="Shape 139"/>
          <p:cNvSpPr/>
          <p:nvPr/>
        </p:nvSpPr>
        <p:spPr>
          <a:xfrm>
            <a:off x="5258221" y="5231129"/>
            <a:ext cx="4355258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Presenters:</a:t>
            </a:r>
          </a:p>
          <a:p>
            <a:pPr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Justin James </a:t>
            </a:r>
          </a:p>
          <a:p>
            <a:pPr>
              <a:defRPr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Michael Iglesias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930" y="1289685"/>
            <a:ext cx="2286002" cy="478790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1950704" y="589915"/>
            <a:ext cx="1588452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Slide Box</a:t>
            </a:r>
          </a:p>
        </p:txBody>
      </p:sp>
      <p:pic>
        <p:nvPicPr>
          <p:cNvPr id="230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9900" y="1334135"/>
            <a:ext cx="2286000" cy="478790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5593476" y="545465"/>
            <a:ext cx="2198845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Action Sheet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3400" y="1406148"/>
            <a:ext cx="2286000" cy="478790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6123106" y="473449"/>
            <a:ext cx="1469785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Popover</a:t>
            </a:r>
          </a:p>
        </p:txBody>
      </p:sp>
      <p:pic>
        <p:nvPicPr>
          <p:cNvPr id="238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7295" y="1271846"/>
            <a:ext cx="2355273" cy="640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0170" y="2094691"/>
            <a:ext cx="2069523" cy="406977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2161247" y="503035"/>
            <a:ext cx="1167367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Modal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447800"/>
            <a:ext cx="2286000" cy="478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3326229" y="666651"/>
            <a:ext cx="2491540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Pull to Refresh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2889765" y="3040378"/>
            <a:ext cx="3364467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How to get started?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770659" y="388140"/>
            <a:ext cx="4280068" cy="156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Setup Details</a:t>
            </a:r>
          </a:p>
          <a:p>
            <a:pPr>
              <a:lnSpc>
                <a:spcPts val="90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257" name="Shape 257"/>
          <p:cNvSpPr/>
          <p:nvPr/>
        </p:nvSpPr>
        <p:spPr>
          <a:xfrm>
            <a:off x="770658" y="1283697"/>
            <a:ext cx="7428803" cy="2568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/>
              <a:t> </a:t>
            </a:r>
            <a:endParaRPr dirty="0" smtClean="0"/>
          </a:p>
          <a:p>
            <a:pPr>
              <a:lnSpc>
                <a:spcPts val="0"/>
              </a:lnSpc>
              <a:def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digitaldrummerj.me/Ionic-Setup-Windows/</a:t>
            </a:r>
          </a:p>
          <a:p>
            <a:pPr>
              <a:lnSpc>
                <a:spcPts val="73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/>
              <a:t>     </a:t>
            </a:r>
            <a:endParaRPr dirty="0" smtClean="0"/>
          </a:p>
          <a:p>
            <a:pPr>
              <a:lnSpc>
                <a:spcPts val="0"/>
              </a:lnSpc>
              <a:def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digitaldrummerj.me/ionic-setup-</a:t>
            </a:r>
            <a:r>
              <a:rPr dirty="0" err="1" smtClean="0"/>
              <a:t>osx</a:t>
            </a:r>
            <a:r>
              <a:rPr dirty="0" smtClean="0"/>
              <a:t>/</a:t>
            </a:r>
          </a:p>
          <a:p>
            <a:pPr indent="7320832">
              <a:lnSpc>
                <a:spcPts val="9100"/>
              </a:lnSpc>
              <a:defRPr sz="2700"/>
            </a:pPr>
            <a:r>
              <a:rPr dirty="0" smtClean="0"/>
              <a:t>​</a:t>
            </a:r>
            <a:r>
              <a:rPr dirty="0" smtClean="0">
                <a:solidFill>
                  <a:srgbClr val="FFFFFF"/>
                </a:solidFill>
              </a:rPr>
              <a:t>​</a:t>
            </a:r>
          </a:p>
          <a:p>
            <a:pPr>
              <a:lnSpc>
                <a:spcPts val="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github.com/</a:t>
            </a:r>
            <a:r>
              <a:rPr dirty="0" err="1" smtClean="0"/>
              <a:t>nraboy</a:t>
            </a:r>
            <a:r>
              <a:rPr dirty="0" smtClean="0"/>
              <a:t>/</a:t>
            </a:r>
            <a:r>
              <a:rPr dirty="0" err="1" smtClean="0"/>
              <a:t>ubuntu</a:t>
            </a:r>
            <a:r>
              <a:rPr dirty="0" smtClean="0"/>
              <a:t>-ionic-installer</a:t>
            </a:r>
          </a:p>
          <a:p>
            <a:pPr>
              <a:lnSpc>
                <a:spcPts val="0"/>
              </a:lnSpc>
              <a:def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smtClean="0"/>
              <a:t>github.com/</a:t>
            </a:r>
            <a:r>
              <a:rPr dirty="0" err="1" smtClean="0"/>
              <a:t>nraboy</a:t>
            </a:r>
            <a:r>
              <a:rPr dirty="0" smtClean="0"/>
              <a:t>/</a:t>
            </a:r>
            <a:r>
              <a:rPr dirty="0" err="1" smtClean="0"/>
              <a:t>ubuntu</a:t>
            </a:r>
            <a:r>
              <a:rPr dirty="0" smtClean="0"/>
              <a:t>-ionic-installer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1893498" y="2621009"/>
            <a:ext cx="5218300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What's building an app like?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1108363" y="396799"/>
            <a:ext cx="3757198" cy="107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Create ionic app</a:t>
            </a:r>
          </a:p>
          <a:p>
            <a:pPr>
              <a:lnSpc>
                <a:spcPts val="41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Create new project</a:t>
            </a:r>
          </a:p>
        </p:txBody>
      </p:sp>
      <p:sp>
        <p:nvSpPr>
          <p:cNvPr id="269" name="Shape 269"/>
          <p:cNvSpPr/>
          <p:nvPr/>
        </p:nvSpPr>
        <p:spPr>
          <a:xfrm>
            <a:off x="1108362" y="1593272"/>
            <a:ext cx="5204118" cy="458933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51658" y="1672508"/>
            <a:ext cx="5065583" cy="225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ionic start myApp [blank/tabs/sideMenu]</a:t>
            </a:r>
          </a:p>
        </p:txBody>
      </p:sp>
      <p:sp>
        <p:nvSpPr>
          <p:cNvPr id="271" name="Shape 271"/>
          <p:cNvSpPr/>
          <p:nvPr/>
        </p:nvSpPr>
        <p:spPr>
          <a:xfrm>
            <a:off x="1108362" y="2736270"/>
            <a:ext cx="5204118" cy="458934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151658" y="2815508"/>
            <a:ext cx="2215239" cy="225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ionic serve </a:t>
            </a:r>
            <a:r>
              <a:rPr>
                <a:solidFill>
                  <a:srgbClr val="7E9E7E"/>
                </a:solidFill>
              </a:rPr>
              <a:t>--lab</a:t>
            </a:r>
          </a:p>
        </p:txBody>
      </p:sp>
      <p:sp>
        <p:nvSpPr>
          <p:cNvPr id="273" name="Shape 273"/>
          <p:cNvSpPr/>
          <p:nvPr/>
        </p:nvSpPr>
        <p:spPr>
          <a:xfrm>
            <a:off x="1108362" y="4000500"/>
            <a:ext cx="5204118" cy="458932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151657" y="4079737"/>
            <a:ext cx="4158656" cy="2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ionic </a:t>
            </a:r>
            <a:r>
              <a:rPr>
                <a:solidFill>
                  <a:srgbClr val="E3CDAA"/>
                </a:solidFill>
              </a:rPr>
              <a:t>platform</a:t>
            </a:r>
            <a:r>
              <a:t> </a:t>
            </a:r>
            <a:r>
              <a:rPr>
                <a:solidFill>
                  <a:srgbClr val="E3CDAA"/>
                </a:solidFill>
              </a:rPr>
              <a:t>add</a:t>
            </a:r>
            <a:r>
              <a:t> [android/ios]</a:t>
            </a:r>
          </a:p>
        </p:txBody>
      </p:sp>
      <p:sp>
        <p:nvSpPr>
          <p:cNvPr id="275" name="Shape 275"/>
          <p:cNvSpPr/>
          <p:nvPr/>
        </p:nvSpPr>
        <p:spPr>
          <a:xfrm>
            <a:off x="1108362" y="5143500"/>
            <a:ext cx="5204118" cy="458932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151658" y="5222737"/>
            <a:ext cx="4288216" cy="2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ionic [run/emulate] [android/ios]</a:t>
            </a:r>
          </a:p>
        </p:txBody>
      </p:sp>
      <p:sp>
        <p:nvSpPr>
          <p:cNvPr id="277" name="Shape 277"/>
          <p:cNvSpPr/>
          <p:nvPr/>
        </p:nvSpPr>
        <p:spPr>
          <a:xfrm>
            <a:off x="1117023" y="2285401"/>
            <a:ext cx="234210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Test on web browser</a:t>
            </a:r>
          </a:p>
        </p:txBody>
      </p:sp>
      <p:sp>
        <p:nvSpPr>
          <p:cNvPr id="278" name="Shape 278"/>
          <p:cNvSpPr/>
          <p:nvPr/>
        </p:nvSpPr>
        <p:spPr>
          <a:xfrm>
            <a:off x="1117022" y="4735922"/>
            <a:ext cx="317529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Run test on device/emulator</a:t>
            </a:r>
          </a:p>
        </p:txBody>
      </p:sp>
      <p:sp>
        <p:nvSpPr>
          <p:cNvPr id="279" name="Shape 279"/>
          <p:cNvSpPr/>
          <p:nvPr/>
        </p:nvSpPr>
        <p:spPr>
          <a:xfrm>
            <a:off x="1108363" y="3523650"/>
            <a:ext cx="4177160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Add mobile platform (Android or iOS)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3612591" y="5051521"/>
            <a:ext cx="191881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http://lab.ionic.io/</a:t>
            </a:r>
          </a:p>
        </p:txBody>
      </p:sp>
      <p:sp>
        <p:nvSpPr>
          <p:cNvPr id="285" name="Shape 285"/>
          <p:cNvSpPr/>
          <p:nvPr/>
        </p:nvSpPr>
        <p:spPr>
          <a:xfrm>
            <a:off x="3106472" y="287119"/>
            <a:ext cx="2931054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Lab / UI</a:t>
            </a:r>
          </a:p>
        </p:txBody>
      </p:sp>
      <p:sp>
        <p:nvSpPr>
          <p:cNvPr id="286" name="Shape 286"/>
          <p:cNvSpPr/>
          <p:nvPr/>
        </p:nvSpPr>
        <p:spPr>
          <a:xfrm>
            <a:off x="3000375" y="5489864"/>
            <a:ext cx="3143250" cy="545525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117613" y="5629771"/>
            <a:ext cx="2908773" cy="26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  <a:defRPr sz="20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ionic serve </a:t>
            </a:r>
            <a:r>
              <a:rPr>
                <a:solidFill>
                  <a:srgbClr val="7E9E7E"/>
                </a:solidFill>
              </a:rPr>
              <a:t>--lab</a:t>
            </a:r>
          </a:p>
        </p:txBody>
      </p:sp>
      <p:pic>
        <p:nvPicPr>
          <p:cNvPr id="288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76" y="1013879"/>
            <a:ext cx="7949047" cy="394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719082" y="474732"/>
            <a:ext cx="2261382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Ionic View</a:t>
            </a:r>
          </a:p>
        </p:txBody>
      </p:sp>
      <p:sp>
        <p:nvSpPr>
          <p:cNvPr id="294" name="Shape 294"/>
          <p:cNvSpPr/>
          <p:nvPr/>
        </p:nvSpPr>
        <p:spPr>
          <a:xfrm>
            <a:off x="1690465" y="1188450"/>
            <a:ext cx="1980618" cy="89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 indent="347681">
              <a:lnSpc>
                <a:spcPts val="0"/>
              </a:lnSpc>
              <a:defRPr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App Store</a:t>
            </a:r>
          </a:p>
          <a:p>
            <a:pPr indent="1155416">
              <a:lnSpc>
                <a:spcPts val="4000"/>
              </a:lnSpc>
              <a:defRPr sz="2700">
                <a:latin typeface="Montserrat"/>
                <a:ea typeface="Montserrat"/>
                <a:cs typeface="Montserrat"/>
                <a:sym typeface="Montserrat"/>
              </a:defRPr>
            </a:pPr>
            <a:r>
              <a:t> </a:t>
            </a:r>
            <a:r>
              <a:rPr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5" name="Shape 295"/>
          <p:cNvSpPr/>
          <p:nvPr/>
        </p:nvSpPr>
        <p:spPr>
          <a:xfrm>
            <a:off x="744682" y="3099953"/>
            <a:ext cx="4303568" cy="1316185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787975" y="3179191"/>
            <a:ext cx="3769973" cy="9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start myApp tabs</a:t>
            </a:r>
          </a:p>
          <a:p>
            <a:pPr>
              <a:lnSpc>
                <a:spcPts val="20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cd myApp</a:t>
            </a:r>
          </a:p>
          <a:p>
            <a:pPr>
              <a:lnSpc>
                <a:spcPts val="20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upload</a:t>
            </a:r>
          </a:p>
          <a:p>
            <a:pPr>
              <a:lnSpc>
                <a:spcPts val="2000"/>
              </a:lnSpc>
              <a:def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share [email address]</a:t>
            </a:r>
          </a:p>
        </p:txBody>
      </p:sp>
      <p:pic>
        <p:nvPicPr>
          <p:cNvPr id="297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4727" y="718705"/>
            <a:ext cx="3169230" cy="5437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463908" y="1142400"/>
            <a:ext cx="5589663" cy="193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Automatically generate icons and splash screens</a:t>
            </a:r>
          </a:p>
          <a:p>
            <a:pPr indent="2892507">
              <a:lnSpc>
                <a:spcPts val="32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  <a:p>
            <a:pPr indent="624444">
              <a:lnSpc>
                <a:spcPts val="31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Creates size needed for each platform</a:t>
            </a:r>
          </a:p>
          <a:p>
            <a:pPr indent="2892507">
              <a:lnSpc>
                <a:spcPts val="32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  <a:p>
            <a:pPr indent="2892507">
              <a:lnSpc>
                <a:spcPts val="31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303" name="Shape 303"/>
          <p:cNvSpPr/>
          <p:nvPr/>
        </p:nvSpPr>
        <p:spPr>
          <a:xfrm>
            <a:off x="1461241" y="414119"/>
            <a:ext cx="5767177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Icons and Splash Screens</a:t>
            </a:r>
          </a:p>
        </p:txBody>
      </p:sp>
      <p:sp>
        <p:nvSpPr>
          <p:cNvPr id="304" name="Shape 304"/>
          <p:cNvSpPr/>
          <p:nvPr/>
        </p:nvSpPr>
        <p:spPr>
          <a:xfrm>
            <a:off x="1948296" y="2658340"/>
            <a:ext cx="4615296" cy="1359480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991591" y="2737440"/>
            <a:ext cx="3975745" cy="84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  <a:def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resources</a:t>
            </a:r>
          </a:p>
          <a:p>
            <a:pPr>
              <a:lnSpc>
                <a:spcPts val="2300"/>
              </a:lnSpc>
              <a:def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resources --icon</a:t>
            </a:r>
          </a:p>
          <a:p>
            <a:pPr>
              <a:lnSpc>
                <a:spcPts val="2300"/>
              </a:lnSpc>
              <a:def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</a:t>
            </a:r>
            <a:r>
              <a:rPr>
                <a:solidFill>
                  <a:srgbClr val="DCDCDC"/>
                </a:solidFill>
              </a:rPr>
              <a:t>ionic resources --splash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682" y="1082384"/>
            <a:ext cx="2329298" cy="259773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4120441" y="4441509"/>
            <a:ext cx="84241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"Hello."</a:t>
            </a:r>
          </a:p>
        </p:txBody>
      </p:sp>
      <p:sp>
        <p:nvSpPr>
          <p:cNvPr id="146" name="Shape 146"/>
          <p:cNvSpPr/>
          <p:nvPr/>
        </p:nvSpPr>
        <p:spPr>
          <a:xfrm>
            <a:off x="3291068" y="5142893"/>
            <a:ext cx="2271043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ionicframework.com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022292" y="325219"/>
            <a:ext cx="2982854" cy="106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/>
              <a:t>Ionic Creator</a:t>
            </a:r>
          </a:p>
          <a:p>
            <a:pPr indent="139335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b="1" u="sng" dirty="0">
                <a:solidFill>
                  <a:srgbClr val="0000FF"/>
                </a:solidFill>
                <a:hlinkClick r:id="rId2"/>
              </a:rPr>
              <a:t>https://creator.ionic.io</a:t>
            </a:r>
          </a:p>
        </p:txBody>
      </p:sp>
      <p:pic>
        <p:nvPicPr>
          <p:cNvPr id="311" name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913657"/>
            <a:ext cx="5914160" cy="2485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3205769" y="414120"/>
            <a:ext cx="2435753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err="1"/>
              <a:t>ngCordova</a:t>
            </a:r>
            <a:endParaRPr dirty="0"/>
          </a:p>
        </p:txBody>
      </p:sp>
      <p:sp>
        <p:nvSpPr>
          <p:cNvPr id="317" name="Shape 317"/>
          <p:cNvSpPr/>
          <p:nvPr/>
        </p:nvSpPr>
        <p:spPr>
          <a:xfrm>
            <a:off x="2972156" y="1124930"/>
            <a:ext cx="290297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2800"/>
              </a:lnSpc>
              <a:defRPr sz="2000">
                <a:solidFill>
                  <a:srgbClr val="ECEB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b="1" dirty="0">
                <a:hlinkClick r:id="rId2"/>
              </a:rPr>
              <a:t>http://</a:t>
            </a:r>
            <a:r>
              <a:rPr b="1" dirty="0" smtClean="0">
                <a:hlinkClick r:id="rId2"/>
              </a:rPr>
              <a:t>ngcordova.com</a:t>
            </a:r>
            <a:r>
              <a:rPr lang="en-US" b="1" dirty="0" smtClean="0"/>
              <a:t> </a:t>
            </a:r>
            <a:endParaRPr b="1" dirty="0"/>
          </a:p>
        </p:txBody>
      </p:sp>
      <p:pic>
        <p:nvPicPr>
          <p:cNvPr id="318" name="image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757794"/>
            <a:ext cx="5914160" cy="278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522013" y="1348909"/>
            <a:ext cx="810865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9A9A99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52399" y="314625"/>
            <a:ext cx="5528054" cy="80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500"/>
              </a:lnSpc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List of 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ngCordova Plugins</a:t>
            </a:r>
          </a:p>
          <a:p>
            <a:pPr>
              <a:lnSpc>
                <a:spcPts val="1900"/>
              </a:lnSpc>
              <a:defRPr sz="1600">
                <a:solidFill>
                  <a:srgbClr val="74737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ngCordova Provides Angular Services for Cordova Plugins</a:t>
            </a:r>
          </a:p>
        </p:txBody>
      </p:sp>
      <p:sp>
        <p:nvSpPr>
          <p:cNvPr id="322" name="Shape 322"/>
          <p:cNvSpPr/>
          <p:nvPr/>
        </p:nvSpPr>
        <p:spPr>
          <a:xfrm>
            <a:off x="2539796" y="1917491"/>
            <a:ext cx="4205353" cy="4205356"/>
          </a:xfrm>
          <a:prstGeom prst="ellipse">
            <a:avLst/>
          </a:prstGeom>
          <a:solidFill>
            <a:srgbClr val="FFFFFF">
              <a:alpha val="0"/>
            </a:srgbClr>
          </a:solidFill>
          <a:ln w="63500">
            <a:solidFill>
              <a:srgbClr val="026ED1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837180" y="2277294"/>
            <a:ext cx="726885" cy="726885"/>
          </a:xfrm>
          <a:prstGeom prst="ellipse">
            <a:avLst/>
          </a:prstGeom>
          <a:solidFill>
            <a:srgbClr val="0070CA"/>
          </a:solidFill>
          <a:ln w="3175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667485" y="3045180"/>
            <a:ext cx="1949977" cy="1949976"/>
          </a:xfrm>
          <a:prstGeom prst="ellipse">
            <a:avLst/>
          </a:prstGeom>
          <a:solidFill>
            <a:srgbClr val="0070CA"/>
          </a:solidFill>
          <a:ln w="3175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46460" y="1799587"/>
            <a:ext cx="2968270" cy="4310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                AdMob </a:t>
            </a:r>
          </a:p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App Availability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BackgroundGeolocation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Battery Status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Barcode Scanner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Camera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Capture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Clipboard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Contacts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DatePicker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Device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Device Motion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Device Orientation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Dialogs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  File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Flashlight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Geolocation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Globalization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     GoogleAnalytics</a:t>
            </a:r>
          </a:p>
        </p:txBody>
      </p:sp>
      <p:sp>
        <p:nvSpPr>
          <p:cNvPr id="326" name="Shape 326"/>
          <p:cNvSpPr/>
          <p:nvPr/>
        </p:nvSpPr>
        <p:spPr>
          <a:xfrm>
            <a:off x="5817763" y="1805507"/>
            <a:ext cx="2792781" cy="407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Keyboard </a:t>
            </a:r>
          </a:p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Keychain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NativeAudio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Media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Local Notiﬁcation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Network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Pin Dialog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Printer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Progress Indicator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Push Notiﬁcations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 Social Sharing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 Spinner Dialog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  Splashscreen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  SQLite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    Statusbar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     Toast </a:t>
            </a:r>
          </a:p>
          <a:p>
            <a:pPr>
              <a:lnSpc>
                <a:spcPts val="18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    Vibration </a:t>
            </a:r>
          </a:p>
          <a:p>
            <a:pPr>
              <a:lnSpc>
                <a:spcPts val="1700"/>
              </a:lnSpc>
              <a:defRPr sz="1400">
                <a:solidFill>
                  <a:srgbClr val="5C5C5C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 Zip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3590805" y="377307"/>
            <a:ext cx="1971049" cy="106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/>
              <a:t>Ionic IO</a:t>
            </a:r>
          </a:p>
          <a:p>
            <a:pPr indent="62806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b="1" u="sng" dirty="0">
                <a:solidFill>
                  <a:srgbClr val="0000FF"/>
                </a:solidFill>
                <a:hlinkClick r:id="rId2"/>
              </a:rPr>
              <a:t>http://ionic.io</a:t>
            </a:r>
          </a:p>
        </p:txBody>
      </p:sp>
      <p:pic>
        <p:nvPicPr>
          <p:cNvPr id="332" name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896341"/>
            <a:ext cx="5914160" cy="2519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3063537" y="249019"/>
            <a:ext cx="2728311" cy="106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/>
              <a:t>Ionic Market</a:t>
            </a:r>
          </a:p>
          <a:p>
            <a:pPr indent="148855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b="1" u="sng" dirty="0">
                <a:solidFill>
                  <a:srgbClr val="0000FF"/>
                </a:solidFill>
                <a:hlinkClick r:id="rId2"/>
              </a:rPr>
              <a:t>http://market.ionic.io</a:t>
            </a:r>
          </a:p>
        </p:txBody>
      </p:sp>
      <p:pic>
        <p:nvPicPr>
          <p:cNvPr id="337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610591"/>
            <a:ext cx="5914160" cy="3818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2530079" y="261719"/>
            <a:ext cx="3731791" cy="1526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latin typeface="Montserrat"/>
                <a:ea typeface="Montserrat"/>
                <a:cs typeface="Montserrat"/>
                <a:sym typeface="Montserrat"/>
              </a:defRPr>
            </a:pPr>
            <a:endParaRPr dirty="0"/>
          </a:p>
          <a:p>
            <a:pPr algn="ctr">
              <a:lnSpc>
                <a:spcPts val="0"/>
              </a:lnSpc>
              <a:def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/>
              <a:t>Ionic Playground</a:t>
            </a:r>
          </a:p>
          <a:p>
            <a:pPr indent="251058" algn="ctr">
              <a:lnSpc>
                <a:spcPts val="36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dirty="0"/>
              <a:t>The </a:t>
            </a:r>
            <a:r>
              <a:rPr dirty="0" err="1"/>
              <a:t>Plunker</a:t>
            </a:r>
            <a:r>
              <a:rPr dirty="0"/>
              <a:t>/</a:t>
            </a:r>
            <a:r>
              <a:rPr dirty="0" err="1"/>
              <a:t>Codepen</a:t>
            </a:r>
            <a:r>
              <a:rPr dirty="0"/>
              <a:t> for Ionic</a:t>
            </a:r>
          </a:p>
          <a:p>
            <a:pPr indent="251058" algn="ctr">
              <a:lnSpc>
                <a:spcPts val="3600"/>
              </a:lnSpc>
              <a:defRPr sz="2000">
                <a:solidFill>
                  <a:srgbClr val="ECEB6A"/>
                </a:solidFill>
                <a:uFill>
                  <a:solidFill>
                    <a:srgbClr val="0000FF"/>
                  </a:solidFill>
                </a:uFill>
                <a:latin typeface="OpenSans"/>
                <a:ea typeface="OpenSans"/>
                <a:cs typeface="OpenSans"/>
                <a:sym typeface="OpenSans"/>
              </a:defRPr>
            </a:pPr>
            <a:r>
              <a:rPr b="1" dirty="0">
                <a:noFill/>
                <a:hlinkClick r:id="rId2"/>
              </a:rPr>
              <a:t>http://play.ionic.io</a:t>
            </a:r>
          </a:p>
        </p:txBody>
      </p:sp>
      <p:pic>
        <p:nvPicPr>
          <p:cNvPr id="342" name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068" y="2043545"/>
            <a:ext cx="7022522" cy="3905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3569315" y="3040378"/>
            <a:ext cx="2005368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Demo 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2943823" y="1120494"/>
            <a:ext cx="3744615" cy="14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0"/>
              </a:lnSpc>
              <a:def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rPr lang="en-US" dirty="0" smtClean="0"/>
              <a:t>Ionic Meetup</a:t>
            </a:r>
            <a:endParaRPr dirty="0"/>
          </a:p>
        </p:txBody>
      </p:sp>
      <p:sp>
        <p:nvSpPr>
          <p:cNvPr id="365" name="Shape 365"/>
          <p:cNvSpPr/>
          <p:nvPr/>
        </p:nvSpPr>
        <p:spPr>
          <a:xfrm>
            <a:off x="1200839" y="1797524"/>
            <a:ext cx="7230581" cy="3590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dirty="0" smtClean="0"/>
              <a:t>When: last Tuesday of the month</a:t>
            </a:r>
            <a:br>
              <a:rPr lang="en-US" sz="3600" dirty="0" smtClean="0"/>
            </a:br>
            <a:endParaRPr lang="en-US" sz="3600" dirty="0" smtClean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dirty="0" smtClean="0"/>
              <a:t>Time: 6:30-9pm</a:t>
            </a:r>
            <a:br>
              <a:rPr lang="en-US" sz="3600" dirty="0" smtClean="0"/>
            </a:br>
            <a:endParaRPr lang="en-US" sz="3600" dirty="0" smtClean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dirty="0" smtClean="0"/>
              <a:t>Location: Scottsdale and Chaparral </a:t>
            </a:r>
            <a:endParaRPr lang="en-US" sz="3600" dirty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3200" dirty="0" smtClean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b="1" dirty="0">
                <a:solidFill>
                  <a:srgbClr val="FFFF00"/>
                </a:solidFill>
                <a:hlinkClick r:id="rId2"/>
              </a:rPr>
              <a:t>http://meetup.com/ionic-az</a:t>
            </a:r>
            <a:endParaRPr lang="en-US" sz="3600" b="1" dirty="0">
              <a:solidFill>
                <a:srgbClr val="FFFF00"/>
              </a:solidFill>
            </a:endParaRPr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3200" dirty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3200" dirty="0"/>
          </a:p>
          <a:p>
            <a:pPr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200" dirty="0"/>
          </a:p>
        </p:txBody>
      </p:sp>
      <p:sp>
        <p:nvSpPr>
          <p:cNvPr id="366" name="Shape 366"/>
          <p:cNvSpPr/>
          <p:nvPr/>
        </p:nvSpPr>
        <p:spPr>
          <a:xfrm>
            <a:off x="4155445" y="4362374"/>
            <a:ext cx="6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2943823" y="1120494"/>
            <a:ext cx="2821404" cy="9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200"/>
              </a:lnSpc>
              <a:defRPr sz="51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thank you</a:t>
            </a:r>
          </a:p>
        </p:txBody>
      </p:sp>
      <p:sp>
        <p:nvSpPr>
          <p:cNvPr id="365" name="Shape 365"/>
          <p:cNvSpPr/>
          <p:nvPr/>
        </p:nvSpPr>
        <p:spPr>
          <a:xfrm>
            <a:off x="1392953" y="2555565"/>
            <a:ext cx="5525047" cy="1308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Justin James</a:t>
            </a:r>
          </a:p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dirty="0"/>
              <a:t>@</a:t>
            </a:r>
            <a:r>
              <a:rPr dirty="0" err="1"/>
              <a:t>digitaldrummerj</a:t>
            </a:r>
            <a:r>
              <a:rPr dirty="0"/>
              <a:t> - digitaldrummerj@gmail.com </a:t>
            </a:r>
          </a:p>
          <a:p>
            <a:pPr indent="1446761">
              <a:lnSpc>
                <a:spcPts val="53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dirty="0"/>
              <a:t>http://digitaldrummerj.me</a:t>
            </a:r>
          </a:p>
        </p:txBody>
      </p:sp>
      <p:sp>
        <p:nvSpPr>
          <p:cNvPr id="366" name="Shape 366"/>
          <p:cNvSpPr/>
          <p:nvPr/>
        </p:nvSpPr>
        <p:spPr>
          <a:xfrm>
            <a:off x="2505010" y="4362374"/>
            <a:ext cx="3300935" cy="140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Michael Iglesias</a:t>
            </a:r>
          </a:p>
          <a:p>
            <a:pPr algn="ctr"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Mike.Iglesias11@gmail.com</a:t>
            </a:r>
          </a:p>
          <a:p>
            <a:pPr algn="ctr"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  <a:p>
            <a:pPr algn="ctr"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http://bit.ly/iglesias_linkedin</a:t>
            </a:r>
          </a:p>
        </p:txBody>
      </p:sp>
    </p:spTree>
    <p:extLst>
      <p:ext uri="{BB962C8B-B14F-4D97-AF65-F5344CB8AC3E}">
        <p14:creationId xmlns:p14="http://schemas.microsoft.com/office/powerpoint/2010/main" val="10497046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2249141" y="1120494"/>
            <a:ext cx="4514975" cy="93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200"/>
              </a:lnSpc>
              <a:defRPr sz="5100">
                <a:latin typeface="Montserrat"/>
                <a:ea typeface="Montserrat"/>
                <a:cs typeface="Montserrat"/>
                <a:sym typeface="Montserrat"/>
              </a:defRPr>
            </a:pPr>
            <a:endParaRPr/>
          </a:p>
          <a:p>
            <a:pPr>
              <a:lnSpc>
                <a:spcPts val="0"/>
              </a:lnSpc>
              <a:def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1 480 269 6891</a:t>
            </a:r>
          </a:p>
        </p:txBody>
      </p:sp>
      <p:pic>
        <p:nvPicPr>
          <p:cNvPr id="371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020" y="2234045"/>
            <a:ext cx="5394616" cy="3662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364" y="2433203"/>
            <a:ext cx="1844389" cy="2597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4137" y="2433203"/>
            <a:ext cx="1844389" cy="2597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1250" y="2433203"/>
            <a:ext cx="1844389" cy="259773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888524" y="951230"/>
            <a:ext cx="736695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Web Technologies You Already Know &amp; Love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801091" y="1515341"/>
            <a:ext cx="5541819" cy="1212274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801091" y="1515340"/>
            <a:ext cx="5541819" cy="1212276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801091" y="2727611"/>
            <a:ext cx="5541819" cy="1212276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01091" y="2727611"/>
            <a:ext cx="5541819" cy="1212276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801091" y="3939887"/>
            <a:ext cx="5541819" cy="1212274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801091" y="3939887"/>
            <a:ext cx="5541819" cy="1212275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801091" y="303067"/>
            <a:ext cx="5541819" cy="1212276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801091" y="303067"/>
            <a:ext cx="5541819" cy="1212276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801091" y="5152159"/>
            <a:ext cx="5541819" cy="1212275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801091" y="5152159"/>
            <a:ext cx="5541819" cy="1212275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682" y="2831521"/>
            <a:ext cx="1013116" cy="1013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0637" y="4087090"/>
            <a:ext cx="917866" cy="917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8682" y="1619250"/>
            <a:ext cx="1013116" cy="1013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68682" y="5221432"/>
            <a:ext cx="917866" cy="1082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57454" y="5230090"/>
            <a:ext cx="1056411" cy="105641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3687859" y="620756"/>
            <a:ext cx="1815158" cy="283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Your App</a:t>
            </a:r>
          </a:p>
          <a:p>
            <a:pPr indent="560169">
              <a:lnSpc>
                <a:spcPts val="9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Ionic</a:t>
            </a:r>
          </a:p>
          <a:p>
            <a:pPr indent="299550">
              <a:lnSpc>
                <a:spcPts val="9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Angular</a:t>
            </a:r>
          </a:p>
        </p:txBody>
      </p:sp>
      <p:sp>
        <p:nvSpPr>
          <p:cNvPr id="174" name="Shape 174"/>
          <p:cNvSpPr/>
          <p:nvPr/>
        </p:nvSpPr>
        <p:spPr>
          <a:xfrm>
            <a:off x="3384317" y="4257573"/>
            <a:ext cx="3685146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Webview (Cordova)</a:t>
            </a:r>
          </a:p>
        </p:txBody>
      </p:sp>
      <p:sp>
        <p:nvSpPr>
          <p:cNvPr id="175" name="Shape 175"/>
          <p:cNvSpPr/>
          <p:nvPr/>
        </p:nvSpPr>
        <p:spPr>
          <a:xfrm>
            <a:off x="3596937" y="5487165"/>
            <a:ext cx="2178802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Native SDK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728" y="2043546"/>
            <a:ext cx="1818411" cy="1818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7637" y="2043546"/>
            <a:ext cx="1818410" cy="181840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2747024" y="4112464"/>
            <a:ext cx="378226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iOS 6+                         Android 4+</a:t>
            </a:r>
          </a:p>
        </p:txBody>
      </p:sp>
      <p:sp>
        <p:nvSpPr>
          <p:cNvPr id="182" name="Shape 182"/>
          <p:cNvSpPr/>
          <p:nvPr/>
        </p:nvSpPr>
        <p:spPr>
          <a:xfrm>
            <a:off x="3044724" y="1052830"/>
            <a:ext cx="3186866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Supported Devices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2447548" y="1776728"/>
            <a:ext cx="4248903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Ionic Built-In UI Elements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38035" y="2513328"/>
            <a:ext cx="206792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i.e. Web SDK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011057" y="5445966"/>
            <a:ext cx="4893023" cy="73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Over 600 MIT licensed font-icons included </a:t>
            </a:r>
          </a:p>
          <a:p>
            <a:pPr indent="1706977">
              <a:lnSpc>
                <a:spcPts val="3200"/>
              </a:lnSpc>
              <a:def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ionicons.com</a:t>
            </a:r>
          </a:p>
        </p:txBody>
      </p:sp>
      <p:pic>
        <p:nvPicPr>
          <p:cNvPr id="19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091" y="1324841"/>
            <a:ext cx="6061363" cy="403513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3830558" y="417830"/>
            <a:ext cx="1482882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Ionicons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614" y="1229591"/>
            <a:ext cx="2277343" cy="477981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290454" y="1714504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3680112" y="2164770"/>
            <a:ext cx="95252" cy="952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680112" y="2164770"/>
            <a:ext cx="95252" cy="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922567" y="2025625"/>
            <a:ext cx="1212627" cy="67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Data Only</a:t>
            </a:r>
          </a:p>
          <a:p>
            <a:pPr>
              <a:lnSpc>
                <a:spcPts val="26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205" name="Shape 205"/>
          <p:cNvSpPr/>
          <p:nvPr/>
        </p:nvSpPr>
        <p:spPr>
          <a:xfrm>
            <a:off x="3290454" y="2970072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680112" y="3420340"/>
            <a:ext cx="95252" cy="952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680112" y="3420340"/>
            <a:ext cx="95252" cy="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922567" y="3281193"/>
            <a:ext cx="2596233" cy="67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Edit / Delete / Reorder</a:t>
            </a:r>
          </a:p>
          <a:p>
            <a:pPr>
              <a:lnSpc>
                <a:spcPts val="26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3290454" y="4234298"/>
            <a:ext cx="95253" cy="95253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680112" y="4675909"/>
            <a:ext cx="95252" cy="952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680112" y="4675909"/>
            <a:ext cx="95252" cy="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3922567" y="4536761"/>
            <a:ext cx="161520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t>&gt; 1000 items. </a:t>
            </a:r>
          </a:p>
        </p:txBody>
      </p:sp>
      <p:sp>
        <p:nvSpPr>
          <p:cNvPr id="213" name="Shape 213"/>
          <p:cNvSpPr/>
          <p:nvPr/>
        </p:nvSpPr>
        <p:spPr>
          <a:xfrm>
            <a:off x="3869864" y="338243"/>
            <a:ext cx="172061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List Views</a:t>
            </a:r>
          </a:p>
        </p:txBody>
      </p:sp>
      <p:sp>
        <p:nvSpPr>
          <p:cNvPr id="214" name="Shape 214"/>
          <p:cNvSpPr/>
          <p:nvPr/>
        </p:nvSpPr>
        <p:spPr>
          <a:xfrm>
            <a:off x="3453236" y="1481459"/>
            <a:ext cx="1754271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Simple List</a:t>
            </a:r>
          </a:p>
        </p:txBody>
      </p:sp>
      <p:sp>
        <p:nvSpPr>
          <p:cNvPr id="215" name="Shape 215"/>
          <p:cNvSpPr/>
          <p:nvPr/>
        </p:nvSpPr>
        <p:spPr>
          <a:xfrm>
            <a:off x="3501335" y="2741355"/>
            <a:ext cx="205508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Complex List</a:t>
            </a:r>
          </a:p>
        </p:txBody>
      </p:sp>
      <p:sp>
        <p:nvSpPr>
          <p:cNvPr id="216" name="Shape 216"/>
          <p:cNvSpPr/>
          <p:nvPr/>
        </p:nvSpPr>
        <p:spPr>
          <a:xfrm>
            <a:off x="3576204" y="4001253"/>
            <a:ext cx="1450847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Long 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902" y="1261430"/>
            <a:ext cx="2277343" cy="4779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2449" y="1261430"/>
            <a:ext cx="2277343" cy="477981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4062097" y="481330"/>
            <a:ext cx="1019804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Menu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Custom 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383</Words>
  <Application>Microsoft Office PowerPoint</Application>
  <PresentationFormat>Custom</PresentationFormat>
  <Paragraphs>154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</vt:lpstr>
      <vt:lpstr>Helvetica</vt:lpstr>
      <vt:lpstr>Helvetica Neue</vt:lpstr>
      <vt:lpstr>Montserrat</vt:lpstr>
      <vt:lpstr>OpenSans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James, Justin</cp:lastModifiedBy>
  <cp:revision>5</cp:revision>
  <dcterms:modified xsi:type="dcterms:W3CDTF">2015-10-21T23:07:48Z</dcterms:modified>
</cp:coreProperties>
</file>