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5D84-01BA-D983-0347-EE92D5BEB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0E95B-0C9B-B2FF-0C7D-77DA45AA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A74F-A820-A042-28AE-DA0B6194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4DDC-01E1-5CBB-2A8E-074B1461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4630-836B-E1A7-C635-13482B86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181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A521-4D64-96B0-E229-80C33A14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D04C8-0312-A2B7-A0B6-36BD779F2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8278-8380-56F4-BB67-76A567BA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7165-3DC5-183B-2E7F-189A3100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1D8F-2DE5-0FB7-B022-0DD0148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4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E9F64-3140-0D41-91E3-C84D35307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AB5BB-85E5-C2D7-D3BB-D5F0E15C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980A-7F3E-4711-CF7B-1D66ABCC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DA29-9F6C-459F-6213-08DE1944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387E-6EC4-54C9-953F-F19471E6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9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A7A2-5E1A-CFE1-9827-0A84E60B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78A2-6700-1C91-0157-75ADD187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5EC8-042F-CD87-3671-864E9D4B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33A8-6A88-1CE5-36BC-E8DD89A2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1356-AD86-2D6F-27EA-3F147A44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53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95F7-2E36-A192-DFB8-0936BCD5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E264-F60D-8F06-A3EF-6C4A39C4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C76B-F110-DD36-33AF-55DD7A0A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B8D0-FEB1-6589-3839-D9E30DAD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1C52-5705-C905-BB76-4699C1D4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25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C35C-058F-321C-2F69-2D29409F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32C8-64D0-A46F-3460-B7216A55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6EA16-59F3-C099-24A8-EB3EEE8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E5874-2FD9-730A-10DC-02F8E35F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89770-31BE-F713-AD70-EA8158AA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72C8-CD36-2AF8-D3D2-4E793B74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17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2488-0023-5E96-3EA8-514E0897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A398-59FB-9FF6-00CB-A50C4861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8B962-CC95-215D-2C3A-BF287777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BADED-19AD-9FD2-3336-255ED9E28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DA61F-AA7F-37BF-CF0E-44FE32E99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5D41C-E2F5-CDC9-ED9B-8E44C6EA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17FBB-B34C-3144-FECA-C9223D5D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FD8B4-80B2-37F9-71ED-A60A141E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2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839C-5E32-2C16-345C-EBE978A9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91E01-2BB8-1C31-9692-CFC7CF4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71E18-98E9-9DA7-B707-CEEB99EA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A2345-3C02-8BBE-9CD0-5030304B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72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462F6-6C43-40F6-1FB7-EF259632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C59DA-6ECA-6188-9137-591BDC33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97441-93F4-CA77-4341-7B3DBFFA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A58E-B197-FA8A-EBB7-FED52299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8E84-9E0E-4F99-C997-AE2479FF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0588E-1179-0965-ED3E-ECE52850A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2AC6-222A-531E-B330-AF993F63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C2D6-9F2B-37EF-AB36-56EC0241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7293-A4E7-E0B5-3441-382DA295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573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4F7F-98C2-6A2F-A079-248C8563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5A5E4-DAED-3F6C-3F5E-4419F7DD3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0C29C-F48C-3720-6A74-67ABE5F3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534EA-F6CE-0863-ACD0-5FE29400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FBB31-335B-0BA0-7D15-BC72CA8F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E551-232F-6F99-573C-3ABBFAA3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9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BFEE8-38D6-FFA8-2264-C0B6206A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25EB-89DE-1502-FF9D-A625874F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0090-5B51-221B-EB02-DFFA95F0B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F118-935C-4538-9264-5AE1CD7D3C10}" type="datetimeFigureOut">
              <a:rPr lang="en-ID" smtClean="0"/>
              <a:t>22/06/2023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AF8E-7DCC-9B76-9480-2F36030F7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C6B0-3426-DC65-6D47-5B84A6832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5539-CAE9-42F1-83A1-71FCC09F2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1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97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02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86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7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90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9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4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2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2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0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19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9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77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28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25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ReMind ‏‏‎</dc:creator>
  <cp:lastModifiedBy>ReMind ‏‏‎</cp:lastModifiedBy>
  <cp:revision>2</cp:revision>
  <dcterms:created xsi:type="dcterms:W3CDTF">2023-06-12T12:30:23Z</dcterms:created>
  <dcterms:modified xsi:type="dcterms:W3CDTF">2023-06-22T12:08:11Z</dcterms:modified>
</cp:coreProperties>
</file>