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5"/>
    <p:restoredTop sz="94753"/>
  </p:normalViewPr>
  <p:slideViewPr>
    <p:cSldViewPr snapToGrid="0" snapToObjects="1">
      <p:cViewPr varScale="1">
        <p:scale>
          <a:sx n="158" d="100"/>
          <a:sy n="158" d="100"/>
        </p:scale>
        <p:origin x="185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FEC8-8E7C-5741-A8A9-45FDF4FFD9D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C827-9DA3-C248-9065-BEC192C2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1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FEC8-8E7C-5741-A8A9-45FDF4FFD9D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C827-9DA3-C248-9065-BEC192C2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2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FEC8-8E7C-5741-A8A9-45FDF4FFD9D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C827-9DA3-C248-9065-BEC192C2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7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FEC8-8E7C-5741-A8A9-45FDF4FFD9D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C827-9DA3-C248-9065-BEC192C2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2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FEC8-8E7C-5741-A8A9-45FDF4FFD9D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C827-9DA3-C248-9065-BEC192C2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7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FEC8-8E7C-5741-A8A9-45FDF4FFD9D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C827-9DA3-C248-9065-BEC192C2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3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FEC8-8E7C-5741-A8A9-45FDF4FFD9D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C827-9DA3-C248-9065-BEC192C2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8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FEC8-8E7C-5741-A8A9-45FDF4FFD9D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C827-9DA3-C248-9065-BEC192C2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0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FEC8-8E7C-5741-A8A9-45FDF4FFD9D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C827-9DA3-C248-9065-BEC192C2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4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FEC8-8E7C-5741-A8A9-45FDF4FFD9D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C827-9DA3-C248-9065-BEC192C2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4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FEC8-8E7C-5741-A8A9-45FDF4FFD9D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C827-9DA3-C248-9065-BEC192C2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0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6FEC8-8E7C-5741-A8A9-45FDF4FFD9D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AC827-9DA3-C248-9065-BEC192C2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8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730" y="1991347"/>
            <a:ext cx="1870705" cy="16181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"/>
            <a:ext cx="9144000" cy="4815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291" y="6216679"/>
            <a:ext cx="2421418" cy="499944"/>
          </a:xfrm>
          <a:prstGeom prst="rect">
            <a:avLst/>
          </a:prstGeom>
        </p:spPr>
      </p:pic>
      <p:sp>
        <p:nvSpPr>
          <p:cNvPr id="6" name="Text Box 1"/>
          <p:cNvSpPr txBox="1"/>
          <p:nvPr/>
        </p:nvSpPr>
        <p:spPr>
          <a:xfrm>
            <a:off x="302795" y="71120"/>
            <a:ext cx="7239000" cy="345440"/>
          </a:xfrm>
          <a:prstGeom prst="rect">
            <a:avLst/>
          </a:prstGeom>
          <a:noFill/>
          <a:ln w="6350"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FFFFFF"/>
                </a:solidFill>
                <a:effectLst/>
                <a:latin typeface="Corbel" charset="0"/>
                <a:ea typeface="ＭＳ 明朝" charset="-128"/>
                <a:cs typeface="Times New Roman" charset="0"/>
              </a:rPr>
              <a:t>THIS </a:t>
            </a:r>
            <a:r>
              <a:rPr lang="en-US" sz="1500" dirty="0" smtClean="0">
                <a:solidFill>
                  <a:srgbClr val="FFFFFF"/>
                </a:solidFill>
                <a:effectLst/>
                <a:latin typeface="Corbel" charset="0"/>
                <a:ea typeface="ＭＳ 明朝" charset="-128"/>
                <a:cs typeface="Times New Roman" charset="0"/>
              </a:rPr>
              <a:t>PRESENTATION IS </a:t>
            </a:r>
            <a:r>
              <a:rPr lang="en-US" sz="1500" dirty="0">
                <a:solidFill>
                  <a:srgbClr val="FFFFFF"/>
                </a:solidFill>
                <a:effectLst/>
                <a:latin typeface="Corbel" charset="0"/>
                <a:ea typeface="ＭＳ 明朝" charset="-128"/>
                <a:cs typeface="Times New Roman" charset="0"/>
              </a:rPr>
              <a:t>PROTECTED BY IONIC SECURITY</a:t>
            </a:r>
            <a:endParaRPr lang="en-US" sz="1200" dirty="0">
              <a:effectLst/>
              <a:ea typeface="ＭＳ 明朝" charset="-128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88758" y="2323372"/>
            <a:ext cx="4418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rbel" charset="0"/>
                <a:ea typeface="Corbel" charset="0"/>
                <a:cs typeface="Corbel" charset="0"/>
              </a:rPr>
              <a:t>Contact your IT Department to get enabled.</a:t>
            </a:r>
            <a:endParaRPr lang="en-US" sz="2800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87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ionic-data xmlns="http://schemas.ionic.com/officedocproperties" ionic-guid="17cfd3fd-a5d1-4cb4-ae7b-d9e3264ee1c3"/>
</file>

<file path=customXml/itemProps1.xml><?xml version="1.0" encoding="utf-8"?>
<ds:datastoreItem xmlns:ds="http://schemas.openxmlformats.org/officeDocument/2006/customXml" ds:itemID="{01612650-8578-4BB0-8952-A2A2B0B617DD}">
  <ds:schemaRefs>
    <ds:schemaRef ds:uri="http://schemas.ionic.com/officedoc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明朝</vt:lpstr>
      <vt:lpstr>Arial</vt:lpstr>
      <vt:lpstr>Calibri</vt:lpstr>
      <vt:lpstr>Corbel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2016-09-02T20:35:20Z</dcterms:created>
  <dcterms:modified xsi:type="dcterms:W3CDTF">2016-09-02T20:35:25Z</dcterms:modified>
</cp:coreProperties>
</file>