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8" r:id="rId10"/>
    <p:sldId id="316" r:id="rId11"/>
    <p:sldId id="317" r:id="rId12"/>
    <p:sldId id="319" r:id="rId13"/>
    <p:sldId id="306" r:id="rId14"/>
    <p:sldId id="307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29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264" r:id="rId39"/>
    <p:sldId id="265" r:id="rId40"/>
    <p:sldId id="266" r:id="rId41"/>
    <p:sldId id="267" r:id="rId42"/>
    <p:sldId id="269" r:id="rId43"/>
    <p:sldId id="305" r:id="rId44"/>
    <p:sldId id="344" r:id="rId45"/>
    <p:sldId id="345" r:id="rId46"/>
    <p:sldId id="350" r:id="rId47"/>
    <p:sldId id="346" r:id="rId48"/>
    <p:sldId id="347" r:id="rId49"/>
    <p:sldId id="351" r:id="rId50"/>
    <p:sldId id="352" r:id="rId51"/>
    <p:sldId id="354" r:id="rId52"/>
    <p:sldId id="353" r:id="rId53"/>
    <p:sldId id="355" r:id="rId54"/>
    <p:sldId id="356" r:id="rId55"/>
    <p:sldId id="363" r:id="rId56"/>
    <p:sldId id="358" r:id="rId57"/>
    <p:sldId id="359" r:id="rId58"/>
    <p:sldId id="364" r:id="rId59"/>
    <p:sldId id="362" r:id="rId60"/>
    <p:sldId id="36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Gunny Handwriting" panose="03000000000000000000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30220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1527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99707" y="1510968"/>
            <a:ext cx="7582786" cy="50386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292" y="1725283"/>
            <a:ext cx="7048057" cy="44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KurzetsType" pitchFamily="2" charset="0"/>
        <a:buChar char="{"/>
        <a:defRPr sz="32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8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4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l_vectorized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2" y="2228838"/>
            <a:ext cx="2373822" cy="33995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45" y="5512999"/>
            <a:ext cx="7387047" cy="67092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ax's Handwritin"/>
                <a:cs typeface="Max's Handwritin"/>
              </a:rPr>
              <a:t>web services with node, express, and </a:t>
            </a:r>
            <a:r>
              <a:rPr lang="en-US" sz="4400" dirty="0" err="1" smtClean="0">
                <a:solidFill>
                  <a:schemeClr val="accent2"/>
                </a:solidFill>
                <a:latin typeface="Max's Handwritin"/>
                <a:cs typeface="Max's Handwritin"/>
              </a:rPr>
              <a:t>hapi</a:t>
            </a:r>
            <a:endParaRPr lang="en-US" sz="4400" dirty="0">
              <a:solidFill>
                <a:schemeClr val="accent2"/>
              </a:solidFill>
              <a:latin typeface="Max's Handwritin"/>
              <a:cs typeface="Max's Handwriti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70552" y="2907748"/>
            <a:ext cx="3184852" cy="2569303"/>
            <a:chOff x="409980" y="3571748"/>
            <a:chExt cx="3866175" cy="31189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36" y="4303339"/>
              <a:ext cx="2014619" cy="23553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571748"/>
              <a:ext cx="2315613" cy="311894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39553" y="1038748"/>
            <a:ext cx="1595426" cy="3793914"/>
            <a:chOff x="3488720" y="2691683"/>
            <a:chExt cx="1595426" cy="379391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273460" y="4257172"/>
              <a:ext cx="12136" cy="2220438"/>
            </a:xfrm>
            <a:prstGeom prst="line">
              <a:avLst/>
            </a:prstGeom>
            <a:ln w="76200" cap="rnd" cmpd="thickThin"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720" y="2691683"/>
              <a:ext cx="1595426" cy="158945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4001873" y="6477610"/>
              <a:ext cx="639022" cy="7987"/>
            </a:xfrm>
            <a:prstGeom prst="line">
              <a:avLst/>
            </a:prstGeom>
            <a:ln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62393" y="2500402"/>
            <a:ext cx="135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rtoon Regular"/>
                <a:cs typeface="Cartoon Regular"/>
              </a:rPr>
              <a:t>express</a:t>
            </a:r>
            <a:endParaRPr lang="en-US" sz="2400" dirty="0">
              <a:solidFill>
                <a:schemeClr val="bg1"/>
              </a:solidFill>
              <a:latin typeface="Cartoon Regular"/>
              <a:cs typeface="Carto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5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switch(</a:t>
            </a:r>
            <a:r>
              <a:rPr lang="en-US" b="1" dirty="0" err="1">
                <a:solidFill>
                  <a:schemeClr val="accent2"/>
                </a:solidFill>
              </a:rPr>
              <a:t>req.url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'/version': version(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'/user': user(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default: </a:t>
            </a:r>
            <a:r>
              <a:rPr lang="en-US" b="1" dirty="0" err="1">
                <a:solidFill>
                  <a:schemeClr val="accent2"/>
                </a:solidFill>
              </a:rPr>
              <a:t>notFound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3277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res.writeHead</a:t>
            </a:r>
            <a:r>
              <a:rPr lang="en-US" dirty="0">
                <a:solidFill>
                  <a:srgbClr val="AFABAB"/>
                </a:solidFill>
              </a:rPr>
              <a:t>(200, 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var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>
                <a:solidFill>
                  <a:srgbClr val="AFABAB"/>
                </a:solidFill>
              </a:rPr>
              <a:t>result = { id: 23123, name: '</a:t>
            </a:r>
            <a:r>
              <a:rPr lang="en-US" dirty="0" err="1">
                <a:solidFill>
                  <a:srgbClr val="AFABAB"/>
                </a:solidFill>
              </a:rPr>
              <a:t>joe</a:t>
            </a:r>
            <a:r>
              <a:rPr lang="en-US" dirty="0">
                <a:solidFill>
                  <a:srgbClr val="AFABAB"/>
                </a:solidFill>
              </a:rPr>
              <a:t>' };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 smtClean="0">
                <a:solidFill>
                  <a:srgbClr val="AFABAB"/>
                </a:solidFill>
              </a:rPr>
              <a:t>(404, </a:t>
            </a:r>
            <a:r>
              <a:rPr lang="en-US" dirty="0">
                <a:solidFill>
                  <a:srgbClr val="AFABAB"/>
                </a:solidFill>
              </a:rPr>
              <a:t>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</a:t>
            </a:r>
            <a:r>
              <a:rPr lang="en-US" dirty="0" smtClean="0">
                <a:solidFill>
                  <a:srgbClr val="AFABAB"/>
                </a:solidFill>
              </a:rPr>
              <a:t>error: 'not found' </a:t>
            </a:r>
            <a:r>
              <a:rPr lang="en-US" dirty="0">
                <a:solidFill>
                  <a:srgbClr val="AFABAB"/>
                </a:solidFill>
              </a:rPr>
              <a:t>};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basic router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http methods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automatic </a:t>
            </a:r>
            <a:r>
              <a:rPr lang="en-US" dirty="0">
                <a:latin typeface="High Fiber"/>
                <a:cs typeface="High Fiber"/>
              </a:rPr>
              <a:t>data </a:t>
            </a:r>
            <a:r>
              <a:rPr lang="en-US" dirty="0" smtClean="0">
                <a:latin typeface="High Fiber"/>
                <a:cs typeface="High Fiber"/>
              </a:rPr>
              <a:t>marshaling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text</a:t>
            </a:r>
            <a:r>
              <a:rPr lang="en-US" dirty="0">
                <a:latin typeface="High Fiber"/>
                <a:cs typeface="High Fiber"/>
              </a:rPr>
              <a:t>, </a:t>
            </a:r>
            <a:r>
              <a:rPr lang="en-US" dirty="0" err="1" smtClean="0">
                <a:latin typeface="High Fiber"/>
                <a:cs typeface="High Fiber"/>
              </a:rPr>
              <a:t>json</a:t>
            </a:r>
            <a:r>
              <a:rPr lang="en-US" dirty="0" smtClean="0">
                <a:latin typeface="High Fiber"/>
                <a:cs typeface="High Fiber"/>
              </a:rPr>
              <a:t>, </a:t>
            </a:r>
            <a:r>
              <a:rPr lang="en-US" dirty="0">
                <a:latin typeface="High Fiber"/>
                <a:cs typeface="High Fiber"/>
              </a:rPr>
              <a:t>html, </a:t>
            </a:r>
            <a:r>
              <a:rPr lang="en-US" dirty="0" smtClean="0">
                <a:latin typeface="High Fiber"/>
                <a:cs typeface="High Fiber"/>
              </a:rPr>
              <a:t>binary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path processing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parameters, query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extensibility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22319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81" y="2020759"/>
            <a:ext cx="6440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express</a:t>
            </a:r>
            <a:endParaRPr 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8444" y="2659734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3.0.0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express = require('express')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http = require('http');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app.configure</a:t>
            </a:r>
            <a:r>
              <a:rPr lang="en-US" b="1" dirty="0">
                <a:solidFill>
                  <a:srgbClr val="ED7D31"/>
                </a:solidFill>
              </a:rPr>
              <a:t>(function ()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app.router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app.get</a:t>
            </a:r>
            <a:r>
              <a:rPr lang="en-US" b="1" dirty="0">
                <a:solidFill>
                  <a:srgbClr val="ED7D31"/>
                </a:solidFill>
              </a:rPr>
              <a:t>('</a:t>
            </a:r>
            <a:r>
              <a:rPr lang="en-US" b="1" dirty="0" smtClean="0">
                <a:solidFill>
                  <a:srgbClr val="ED7D31"/>
                </a:solidFill>
              </a:rPr>
              <a:t>/version'</a:t>
            </a:r>
            <a:r>
              <a:rPr lang="en-US" b="1" dirty="0">
                <a:solidFill>
                  <a:srgbClr val="ED7D31"/>
                </a:solidFill>
              </a:rPr>
              <a:t>, function (</a:t>
            </a:r>
            <a:r>
              <a:rPr lang="en-US" b="1" dirty="0" err="1">
                <a:solidFill>
                  <a:srgbClr val="ED7D31"/>
                </a:solidFill>
              </a:rPr>
              <a:t>req</a:t>
            </a:r>
            <a:r>
              <a:rPr lang="en-US" b="1" dirty="0">
                <a:solidFill>
                  <a:srgbClr val="ED7D31"/>
                </a:solidFill>
              </a:rPr>
              <a:t>, res)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res.writeHead</a:t>
            </a:r>
            <a:r>
              <a:rPr lang="en-US" b="1" dirty="0">
                <a:solidFill>
                  <a:srgbClr val="ED7D31"/>
                </a:solidFill>
              </a:rPr>
              <a:t>(200, {'Content-Type': 'application/</a:t>
            </a:r>
            <a:r>
              <a:rPr lang="en-US" b="1" dirty="0" err="1">
                <a:solidFill>
                  <a:srgbClr val="ED7D31"/>
                </a:solidFill>
              </a:rPr>
              <a:t>json</a:t>
            </a:r>
            <a:r>
              <a:rPr lang="en-US" b="1" dirty="0">
                <a:solidFill>
                  <a:srgbClr val="ED7D31"/>
                </a:solidFill>
              </a:rPr>
              <a:t>'});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{ </a:t>
            </a:r>
            <a:r>
              <a:rPr lang="en-US" b="1" dirty="0" smtClean="0">
                <a:solidFill>
                  <a:srgbClr val="ED7D31"/>
                </a:solidFill>
              </a:rPr>
              <a:t>version: '1.0.0' </a:t>
            </a:r>
            <a:r>
              <a:rPr lang="en-US" b="1" dirty="0">
                <a:solidFill>
                  <a:srgbClr val="ED7D31"/>
                </a:solidFill>
              </a:rPr>
              <a:t>};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res.end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JSON.stringify</a:t>
            </a:r>
            <a:r>
              <a:rPr lang="en-US" b="1" dirty="0">
                <a:solidFill>
                  <a:srgbClr val="ED7D31"/>
                </a:solidFill>
              </a:rPr>
              <a:t>(result));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(app).listen</a:t>
            </a:r>
            <a:r>
              <a:rPr lang="en-US" b="1" dirty="0" smtClean="0">
                <a:solidFill>
                  <a:srgbClr val="ED7D31"/>
                </a:solidFill>
              </a:rPr>
              <a:t>(3000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  <a:endParaRPr lang="en-US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res.json</a:t>
            </a:r>
            <a:r>
              <a:rPr lang="en-US" b="1" dirty="0">
                <a:solidFill>
                  <a:schemeClr val="accent2"/>
                </a:solidFill>
              </a:rPr>
              <a:t>(result)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(app).listen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0227" y="2157437"/>
            <a:ext cx="242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 smtClean="0">
                <a:latin typeface="High Fiber"/>
                <a:cs typeface="High Fiber"/>
              </a:rPr>
              <a:t>eran</a:t>
            </a:r>
            <a:r>
              <a:rPr lang="en-US" sz="4400" dirty="0" smtClean="0">
                <a:latin typeface="High Fiber"/>
                <a:cs typeface="High Fiber"/>
              </a:rPr>
              <a:t> hammer</a:t>
            </a:r>
          </a:p>
          <a:p>
            <a:pPr algn="ctr"/>
            <a:r>
              <a:rPr lang="en-US" sz="4400" dirty="0" smtClean="0">
                <a:solidFill>
                  <a:srgbClr val="767171"/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eranhammer</a:t>
            </a:r>
            <a:endParaRPr lang="en-US" sz="4400" dirty="0" smtClean="0">
              <a:solidFill>
                <a:srgbClr val="767171"/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>
                <a:solidFill>
                  <a:srgbClr val="767171"/>
                </a:solidFill>
                <a:latin typeface="High Fiber"/>
                <a:cs typeface="High Fiber"/>
              </a:rPr>
              <a:t>h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ueniverse.com</a:t>
            </a:r>
            <a:endParaRPr lang="en-US" sz="4400" dirty="0">
              <a:solidFill>
                <a:srgbClr val="767171"/>
              </a:solidFill>
              <a:latin typeface="High Fiber"/>
              <a:cs typeface="High Fi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503" y="2130730"/>
            <a:ext cx="2783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High Fiber"/>
                <a:cs typeface="High Fiber"/>
              </a:rPr>
              <a:t>mike </a:t>
            </a:r>
            <a:r>
              <a:rPr lang="en-US" sz="4400" dirty="0" err="1" smtClean="0">
                <a:latin typeface="High Fiber"/>
                <a:cs typeface="High Fiber"/>
              </a:rPr>
              <a:t>cantelon</a:t>
            </a:r>
            <a:endParaRPr lang="en-US" sz="4400" dirty="0" smtClean="0">
              <a:latin typeface="High Fiber"/>
              <a:cs typeface="High Fiber"/>
            </a:endParaRPr>
          </a:p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mcantelon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mikecantelon.com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version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3B3838"/>
                </a:solidFill>
              </a:rPr>
              <a:t>res.json</a:t>
            </a:r>
            <a:r>
              <a:rPr lang="en-US" dirty="0">
                <a:solidFill>
                  <a:srgbClr val="3B3838"/>
                </a:solidFill>
              </a:rPr>
              <a:t>(result)</a:t>
            </a:r>
            <a:r>
              <a:rPr lang="en-US" dirty="0" smtClean="0">
                <a:solidFill>
                  <a:srgbClr val="3B3838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smtClean="0">
                <a:solidFill>
                  <a:srgbClr val="ED7D31"/>
                </a:solidFill>
              </a:rPr>
              <a:t>version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{ id: 1, name: 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1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req.query.id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res.send</a:t>
            </a:r>
            <a:r>
              <a:rPr lang="en-US" b="1" dirty="0" smtClean="0">
                <a:solidFill>
                  <a:srgbClr val="ED7D31"/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7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/:id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res.json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dirty="0" smtClean="0">
                <a:solidFill>
                  <a:srgbClr val="3B3838"/>
                </a:solidFill>
              </a:rPr>
              <a:t>/:id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app.use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express.bodyParser</a:t>
            </a:r>
            <a:r>
              <a:rPr lang="en-US" b="1" dirty="0">
                <a:solidFill>
                  <a:schemeClr val="accent2"/>
                </a:solidFill>
              </a:rPr>
              <a:t>());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register = function (</a:t>
            </a:r>
            <a:r>
              <a:rPr lang="en-US" b="1" dirty="0" err="1" smtClean="0">
                <a:solidFill>
                  <a:schemeClr val="accent2"/>
                </a:solidFill>
              </a:rPr>
              <a:t>req</a:t>
            </a:r>
            <a:r>
              <a:rPr lang="en-US" b="1" dirty="0" smtClean="0">
                <a:solidFill>
                  <a:schemeClr val="accent2"/>
                </a:solidFill>
              </a:rPr>
              <a:t>, res)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// use </a:t>
            </a:r>
            <a:r>
              <a:rPr lang="en-US" b="1" dirty="0" err="1" smtClean="0">
                <a:solidFill>
                  <a:schemeClr val="accent2"/>
                </a:solidFill>
              </a:rPr>
              <a:t>req.body</a:t>
            </a:r>
            <a:r>
              <a:rPr lang="en-US" b="1" dirty="0" smtClean="0">
                <a:solidFill>
                  <a:schemeClr val="accent2"/>
                </a:solidFill>
              </a:rPr>
              <a:t> to create new user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err="1">
                <a:solidFill>
                  <a:schemeClr val="accent2"/>
                </a:solidFill>
              </a:rPr>
              <a:t>app.post</a:t>
            </a:r>
            <a:r>
              <a:rPr lang="en-US" b="1" dirty="0" smtClean="0">
                <a:solidFill>
                  <a:schemeClr val="accent2"/>
                </a:solidFill>
              </a:rPr>
              <a:t>('/</a:t>
            </a:r>
            <a:r>
              <a:rPr lang="en-US" b="1" dirty="0">
                <a:solidFill>
                  <a:schemeClr val="accent2"/>
                </a:solidFill>
              </a:rPr>
              <a:t>user', register)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http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('http');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register = function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res)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to create new user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};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app.post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user', register)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3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myMiddleware</a:t>
            </a:r>
            <a:r>
              <a:rPr lang="en-US" b="1" dirty="0" smtClean="0">
                <a:solidFill>
                  <a:schemeClr val="accent2"/>
                </a:solidFill>
              </a:rPr>
              <a:t> = function 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res, next)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res.setHeader</a:t>
            </a:r>
            <a:r>
              <a:rPr lang="en-US" b="1" dirty="0">
                <a:solidFill>
                  <a:schemeClr val="accent2"/>
                </a:solidFill>
              </a:rPr>
              <a:t>('X-API-Version', </a:t>
            </a:r>
            <a:r>
              <a:rPr lang="en-US" b="1" dirty="0" smtClean="0">
                <a:solidFill>
                  <a:schemeClr val="accent2"/>
                </a:solidFill>
              </a:rPr>
              <a:t>'1.0.0'</a:t>
            </a:r>
            <a:r>
              <a:rPr lang="en-US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return </a:t>
            </a:r>
            <a:r>
              <a:rPr lang="en-US" b="1" dirty="0">
                <a:solidFill>
                  <a:schemeClr val="accent2"/>
                </a:solidFill>
              </a:rPr>
              <a:t>next();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myMiddleware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validate </a:t>
            </a:r>
            <a:r>
              <a:rPr lang="en-US" b="1" dirty="0" smtClean="0">
                <a:solidFill>
                  <a:srgbClr val="ED7D31"/>
                </a:solidFill>
              </a:rPr>
              <a:t>= </a:t>
            </a:r>
            <a:r>
              <a:rPr lang="en-US" b="1" dirty="0">
                <a:solidFill>
                  <a:srgbClr val="ED7D31"/>
                </a:solidFill>
              </a:rPr>
              <a:t>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result = (username === </a:t>
            </a:r>
            <a:r>
              <a:rPr lang="en-US" b="1" dirty="0" smtClean="0">
                <a:solidFill>
                  <a:srgbClr val="ED7D31"/>
                </a:solidFill>
              </a:rPr>
              <a:t>'</a:t>
            </a:r>
            <a:r>
              <a:rPr lang="en-US" b="1" dirty="0" err="1" smtClean="0">
                <a:solidFill>
                  <a:srgbClr val="ED7D31"/>
                </a:solidFill>
              </a:rPr>
              <a:t>steve</a:t>
            </a:r>
            <a:r>
              <a:rPr lang="en-US" b="1" dirty="0" smtClean="0">
                <a:solidFill>
                  <a:srgbClr val="ED7D31"/>
                </a:solidFill>
              </a:rPr>
              <a:t>' </a:t>
            </a:r>
            <a:r>
              <a:rPr lang="en-US" b="1" dirty="0">
                <a:solidFill>
                  <a:srgbClr val="ED7D31"/>
                </a:solidFill>
              </a:rPr>
              <a:t>&amp;&amp; </a:t>
            </a:r>
            <a:r>
              <a:rPr lang="en-US" b="1" dirty="0" smtClean="0">
                <a:solidFill>
                  <a:srgbClr val="ED7D31"/>
                </a:solidFill>
              </a:rPr>
              <a:t>password </a:t>
            </a:r>
            <a:r>
              <a:rPr lang="en-US" b="1" dirty="0">
                <a:solidFill>
                  <a:srgbClr val="ED7D31"/>
                </a:solidFill>
              </a:rPr>
              <a:t>=== </a:t>
            </a:r>
            <a:r>
              <a:rPr lang="en-US" b="1" dirty="0" smtClean="0">
                <a:solidFill>
                  <a:srgbClr val="ED7D31"/>
                </a:solidFill>
              </a:rPr>
              <a:t>'12345'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smtClean="0">
                <a:solidFill>
                  <a:srgbClr val="ED7D31"/>
                </a:solidFill>
              </a:rPr>
              <a:t>callback</a:t>
            </a:r>
            <a:r>
              <a:rPr lang="en-US" b="1" dirty="0">
                <a:solidFill>
                  <a:srgbClr val="ED7D31"/>
                </a:solidFill>
              </a:rPr>
              <a:t>(null, result);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 = </a:t>
            </a:r>
            <a:r>
              <a:rPr lang="en-US" b="1" dirty="0" err="1">
                <a:solidFill>
                  <a:srgbClr val="ED7D31"/>
                </a:solidFill>
              </a:rPr>
              <a:t>express.basicAuth</a:t>
            </a:r>
            <a:r>
              <a:rPr lang="en-US" b="1" dirty="0">
                <a:solidFill>
                  <a:srgbClr val="ED7D31"/>
                </a:solidFill>
              </a:rPr>
              <a:t>(validate)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7" y="831333"/>
            <a:ext cx="4988563" cy="436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7532" y="3255556"/>
            <a:ext cx="37946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Ren &amp; Stimpy" pitchFamily="2" charset="0"/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3415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require('hapi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('http');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server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http.createServer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res) {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 = new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api.Server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 =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req.reply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en-US" dirty="0" smtClean="0"/>
              <a:t>= 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 smtClean="0"/>
              <a:t>req.reply</a:t>
            </a:r>
            <a:r>
              <a:rPr lang="en-US" dirty="0"/>
              <a:t>({ </a:t>
            </a:r>
            <a:r>
              <a:rPr lang="en-US" dirty="0" smtClean="0"/>
              <a:t>version: '1.0.0' </a:t>
            </a:r>
            <a:r>
              <a:rPr lang="en-US" dirty="0"/>
              <a:t>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server.route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method: 'GET',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path: '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/version'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handler: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server.start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item = { id: 1, name: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};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5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/{id}</a:t>
            </a:r>
            <a:r>
              <a:rPr lang="en-US" dirty="0" smtClean="0"/>
              <a:t>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hapi.error.notFound</a:t>
            </a:r>
            <a:r>
              <a:rPr lang="en-US" b="1" dirty="0" smtClean="0">
                <a:solidFill>
                  <a:srgbClr val="ED7D31"/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hapi.error.notFound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</a:t>
            </a:r>
            <a:r>
              <a:rPr lang="en-US" b="1" dirty="0" smtClean="0">
                <a:solidFill>
                  <a:srgbClr val="ED7D31"/>
                </a:solidFill>
              </a:rPr>
              <a:t>?</a:t>
            </a:r>
            <a:r>
              <a:rPr lang="en-US" dirty="0" smtClean="0"/>
              <a:t>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register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res.writeHead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(200, {'Content-Type': 'application/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'});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result = 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res.end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JSON.stringify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</a:t>
            </a:r>
            <a:r>
              <a:rPr lang="en-US" dirty="0" smtClean="0"/>
              <a:t>register,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config</a:t>
            </a:r>
            <a:r>
              <a:rPr lang="en-US" b="1" dirty="0" smtClean="0">
                <a:solidFill>
                  <a:srgbClr val="ED7D31"/>
                </a:solidFill>
              </a:rPr>
              <a:t>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validate: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payload: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  name: </a:t>
            </a:r>
            <a:r>
              <a:rPr lang="en-US" b="1" dirty="0" err="1" smtClean="0">
                <a:solidFill>
                  <a:srgbClr val="ED7D31"/>
                </a:solidFill>
              </a:rPr>
              <a:t>hapi.types.String</a:t>
            </a:r>
            <a:r>
              <a:rPr lang="en-US" b="1" dirty="0" smtClean="0">
                <a:solidFill>
                  <a:srgbClr val="ED7D31"/>
                </a:solidFill>
              </a:rPr>
              <a:t>().</a:t>
            </a:r>
            <a:r>
              <a:rPr lang="en-US" b="1" dirty="0" err="1" smtClean="0">
                <a:solidFill>
                  <a:srgbClr val="ED7D31"/>
                </a:solidFill>
              </a:rPr>
              <a:t>alphanum</a:t>
            </a:r>
            <a:r>
              <a:rPr lang="en-US" b="1" dirty="0" smtClean="0">
                <a:solidFill>
                  <a:srgbClr val="ED7D31"/>
                </a:solidFill>
              </a:rPr>
              <a:t>().max(30).required()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}</a:t>
            </a:r>
            <a:endParaRPr lang="en-US" b="1" dirty="0">
              <a:solidFill>
                <a:srgbClr val="ED7D31"/>
              </a:solidFill>
            </a:endParaRP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6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smtClean="0"/>
              <a:t>})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8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.header(</a:t>
            </a:r>
            <a:r>
              <a:rPr lang="tr-TR" b="1" dirty="0" smtClean="0">
                <a:solidFill>
                  <a:schemeClr val="accent2"/>
                </a:solidFill>
              </a:rPr>
              <a:t>'X-API-</a:t>
            </a:r>
            <a:r>
              <a:rPr lang="tr-TR" b="1" dirty="0" err="1" smtClean="0">
                <a:solidFill>
                  <a:schemeClr val="accent2"/>
                </a:solidFill>
              </a:rPr>
              <a:t>Version</a:t>
            </a:r>
            <a:r>
              <a:rPr lang="tr-TR" b="1" dirty="0" smtClean="0">
                <a:solidFill>
                  <a:schemeClr val="accent2"/>
                </a:solidFill>
              </a:rPr>
              <a:t>', '1.0.0')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/>
              <a:t>}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41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smtClean="0"/>
              <a:t>})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ED7D31"/>
                </a:solidFill>
              </a:rPr>
              <a:t>server.ext</a:t>
            </a:r>
            <a:r>
              <a:rPr lang="en-US" b="1" dirty="0" smtClean="0">
                <a:solidFill>
                  <a:srgbClr val="ED7D31"/>
                </a:solidFill>
              </a:rPr>
              <a:t>('</a:t>
            </a:r>
            <a:r>
              <a:rPr lang="en-US" b="1" dirty="0" err="1" smtClean="0">
                <a:solidFill>
                  <a:srgbClr val="ED7D31"/>
                </a:solidFill>
              </a:rPr>
              <a:t>onPreResponse</a:t>
            </a:r>
            <a:r>
              <a:rPr lang="en-US" b="1" dirty="0">
                <a:solidFill>
                  <a:srgbClr val="ED7D31"/>
                </a:solidFill>
              </a:rPr>
              <a:t>', function  (request, next)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request.response</a:t>
            </a:r>
            <a:r>
              <a:rPr lang="en-US" b="1" dirty="0">
                <a:solidFill>
                  <a:srgbClr val="ED7D31"/>
                </a:solidFill>
              </a:rPr>
              <a:t>().header('X-API-Version', </a:t>
            </a:r>
            <a:r>
              <a:rPr lang="en-US" b="1" dirty="0" smtClean="0">
                <a:solidFill>
                  <a:srgbClr val="ED7D31"/>
                </a:solidFill>
              </a:rPr>
              <a:t>'1.0.0'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return next();</a:t>
            </a:r>
          </a:p>
          <a:p>
            <a:r>
              <a:rPr lang="en-US" b="1" dirty="0">
                <a:solidFill>
                  <a:srgbClr val="ED7D31"/>
                </a:solidFill>
              </a:rPr>
              <a:t>};</a:t>
            </a:r>
            <a:endParaRPr lang="en-US" b="1" dirty="0" smtClean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9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smtClean="0"/>
              <a:t>})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server.ext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b="1" dirty="0" err="1" smtClean="0">
                <a:solidFill>
                  <a:schemeClr val="accent2"/>
                </a:solidFill>
              </a:rPr>
              <a:t>onPreResponse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', function  (request, next)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request.response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().header('X-API-Version',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'1.0.0'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return next();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6258" y="3218837"/>
            <a:ext cx="2647194" cy="2068682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7290" y="1884978"/>
            <a:ext cx="1710725" cy="217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onRequest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onPostAuth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onPostHandler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onPreResponse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6076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</a:t>
            </a:r>
            <a:r>
              <a:rPr lang="en-US" dirty="0" smtClean="0"/>
              <a:t>version</a:t>
            </a:r>
            <a:endParaRPr lang="en-US" dirty="0"/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6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validate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= 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(username === '</a:t>
            </a:r>
            <a:r>
              <a:rPr lang="en-US" b="1" dirty="0" err="1">
                <a:solidFill>
                  <a:srgbClr val="ED7D31"/>
                </a:solidFill>
              </a:rPr>
              <a:t>steve</a:t>
            </a:r>
            <a:r>
              <a:rPr lang="en-US" b="1" dirty="0">
                <a:solidFill>
                  <a:srgbClr val="ED7D31"/>
                </a:solidFill>
              </a:rPr>
              <a:t>' &amp;&amp; password === '12345');</a:t>
            </a:r>
          </a:p>
          <a:p>
            <a:r>
              <a:rPr lang="en-US" b="1" dirty="0">
                <a:solidFill>
                  <a:srgbClr val="ED7D31"/>
                </a:solidFill>
              </a:rPr>
              <a:t>  callback(null, result);</a:t>
            </a:r>
          </a:p>
          <a:p>
            <a:r>
              <a:rPr lang="en-US" b="1" dirty="0">
                <a:solidFill>
                  <a:srgbClr val="ED7D31"/>
                </a:solidFill>
              </a:rPr>
              <a:t>}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 rot="4518791">
            <a:off x="3434322" y="2390290"/>
            <a:ext cx="1476770" cy="1824976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2368" y="3260853"/>
            <a:ext cx="825867" cy="148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basic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cookie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hawk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bewit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2136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scheme: 'basic',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validateFunc</a:t>
            </a:r>
            <a:r>
              <a:rPr lang="en-US" dirty="0" smtClean="0"/>
              <a:t>: validate,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defaultMode</a:t>
            </a:r>
            <a:r>
              <a:rPr lang="en-US" b="1" dirty="0" smtClean="0">
                <a:solidFill>
                  <a:srgbClr val="ED7D31"/>
                </a:solidFill>
              </a:rPr>
              <a:t>: true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}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server.listen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(3000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scheme: 'basic',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validateFunc</a:t>
            </a:r>
            <a:r>
              <a:rPr lang="en-US" dirty="0" smtClean="0"/>
              <a:t>: validate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</a:t>
            </a:r>
            <a:r>
              <a:rPr lang="en-US" dirty="0" smtClean="0"/>
              <a:t>/version'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handler: </a:t>
            </a:r>
            <a:r>
              <a:rPr lang="en-US" dirty="0" smtClean="0"/>
              <a:t>version,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ED7D31"/>
                </a:solidFill>
              </a:rPr>
              <a:t>config</a:t>
            </a:r>
            <a:r>
              <a:rPr lang="en-US" b="1" dirty="0">
                <a:solidFill>
                  <a:srgbClr val="ED7D31"/>
                </a:solidFill>
              </a:rPr>
              <a:t>: {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: '</a:t>
            </a:r>
            <a:r>
              <a:rPr lang="en-US" b="1" dirty="0" err="1">
                <a:solidFill>
                  <a:srgbClr val="ED7D31"/>
                </a:solidFill>
              </a:rPr>
              <a:t>pasword</a:t>
            </a:r>
            <a:r>
              <a:rPr lang="en-US" b="1" dirty="0">
                <a:solidFill>
                  <a:srgbClr val="ED7D31"/>
                </a:solidFill>
              </a:rPr>
              <a:t>' }</a:t>
            </a:r>
            <a:endParaRPr lang="en-US" b="1" dirty="0" smtClean="0">
              <a:solidFill>
                <a:srgbClr val="ED7D31"/>
              </a:solidFill>
            </a:endParaRPr>
          </a:p>
          <a:p>
            <a:r>
              <a:rPr lang="en-US" dirty="0" smtClean="0"/>
              <a:t>})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D0D0D"/>
                </a:solidFill>
              </a:rPr>
              <a:t>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server.listen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, </a:t>
            </a:r>
            <a:r>
              <a:rPr lang="en-US" dirty="0" err="1">
                <a:solidFill>
                  <a:srgbClr val="AFABAB"/>
                </a:solidFill>
              </a:rPr>
              <a:t>localhost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 smtClean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</a:t>
            </a:r>
            <a:r>
              <a:rPr lang="en-US" b="1" dirty="0" err="1" smtClean="0">
                <a:solidFill>
                  <a:srgbClr val="ED7D31"/>
                </a:solidFill>
              </a:rPr>
              <a:t>ar</a:t>
            </a:r>
            <a:r>
              <a:rPr lang="en-US" b="1" dirty="0" smtClean="0">
                <a:solidFill>
                  <a:srgbClr val="ED7D31"/>
                </a:solidFill>
              </a:rPr>
              <a:t> handler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server = </a:t>
            </a:r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(handler);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server.listen</a:t>
            </a:r>
            <a:r>
              <a:rPr lang="en-US" dirty="0" smtClean="0">
                <a:solidFill>
                  <a:srgbClr val="0D0D0D"/>
                </a:solidFill>
              </a:rPr>
              <a:t>(3000</a:t>
            </a:r>
            <a:r>
              <a:rPr lang="en-US" dirty="0">
                <a:solidFill>
                  <a:srgbClr val="0D0D0D"/>
                </a:solidFill>
              </a:rPr>
              <a:t>, </a:t>
            </a:r>
            <a:r>
              <a:rPr lang="en-US" dirty="0" err="1">
                <a:solidFill>
                  <a:srgbClr val="0D0D0D"/>
                </a:solidFill>
              </a:rPr>
              <a:t>localhost</a:t>
            </a:r>
            <a:r>
              <a:rPr lang="en-US" dirty="0">
                <a:solidFill>
                  <a:srgbClr val="0D0D0D"/>
                </a:solidFill>
              </a:rPr>
              <a:t>);</a:t>
            </a:r>
            <a:endParaRPr lang="en-US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handler = 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(handler);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3841</Words>
  <Application>Microsoft Macintosh PowerPoint</Application>
  <PresentationFormat>On-screen Show (4:3)</PresentationFormat>
  <Paragraphs>716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router facilities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Hammer</dc:creator>
  <cp:lastModifiedBy>Eran Hammer-Lahav</cp:lastModifiedBy>
  <cp:revision>274</cp:revision>
  <dcterms:created xsi:type="dcterms:W3CDTF">2013-01-16T21:39:55Z</dcterms:created>
  <dcterms:modified xsi:type="dcterms:W3CDTF">2013-06-20T12:41:40Z</dcterms:modified>
</cp:coreProperties>
</file>