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60" r:id="rId1"/>
  </p:sldMasterIdLst>
  <p:sldIdLst>
    <p:sldId id="256" r:id="rId2"/>
    <p:sldId id="310" r:id="rId3"/>
    <p:sldId id="365" r:id="rId4"/>
    <p:sldId id="309" r:id="rId5"/>
    <p:sldId id="311" r:id="rId6"/>
    <p:sldId id="312" r:id="rId7"/>
    <p:sldId id="313" r:id="rId8"/>
    <p:sldId id="314" r:id="rId9"/>
    <p:sldId id="315" r:id="rId10"/>
    <p:sldId id="318" r:id="rId11"/>
    <p:sldId id="316" r:id="rId12"/>
    <p:sldId id="317" r:id="rId13"/>
    <p:sldId id="319" r:id="rId14"/>
    <p:sldId id="306" r:id="rId15"/>
    <p:sldId id="307" r:id="rId16"/>
    <p:sldId id="320" r:id="rId17"/>
    <p:sldId id="321" r:id="rId18"/>
    <p:sldId id="323" r:id="rId19"/>
    <p:sldId id="322" r:id="rId20"/>
    <p:sldId id="324" r:id="rId21"/>
    <p:sldId id="325" r:id="rId22"/>
    <p:sldId id="326" r:id="rId23"/>
    <p:sldId id="329" r:id="rId24"/>
    <p:sldId id="328" r:id="rId25"/>
    <p:sldId id="330" r:id="rId26"/>
    <p:sldId id="331" r:id="rId27"/>
    <p:sldId id="332" r:id="rId28"/>
    <p:sldId id="333" r:id="rId29"/>
    <p:sldId id="334" r:id="rId30"/>
    <p:sldId id="335" r:id="rId31"/>
    <p:sldId id="336" r:id="rId32"/>
    <p:sldId id="337" r:id="rId33"/>
    <p:sldId id="338" r:id="rId34"/>
    <p:sldId id="339" r:id="rId35"/>
    <p:sldId id="340" r:id="rId36"/>
    <p:sldId id="341" r:id="rId37"/>
    <p:sldId id="342" r:id="rId38"/>
    <p:sldId id="343" r:id="rId39"/>
    <p:sldId id="264" r:id="rId40"/>
    <p:sldId id="265" r:id="rId41"/>
    <p:sldId id="266" r:id="rId42"/>
    <p:sldId id="267" r:id="rId43"/>
    <p:sldId id="269" r:id="rId44"/>
    <p:sldId id="305" r:id="rId45"/>
    <p:sldId id="344" r:id="rId46"/>
    <p:sldId id="345" r:id="rId47"/>
    <p:sldId id="350" r:id="rId48"/>
    <p:sldId id="346" r:id="rId49"/>
    <p:sldId id="347" r:id="rId50"/>
    <p:sldId id="351" r:id="rId51"/>
    <p:sldId id="352" r:id="rId52"/>
    <p:sldId id="354" r:id="rId53"/>
    <p:sldId id="353" r:id="rId54"/>
    <p:sldId id="355" r:id="rId55"/>
    <p:sldId id="356" r:id="rId56"/>
    <p:sldId id="363" r:id="rId57"/>
    <p:sldId id="358" r:id="rId58"/>
    <p:sldId id="359" r:id="rId59"/>
    <p:sldId id="364" r:id="rId60"/>
    <p:sldId id="362" r:id="rId61"/>
    <p:sldId id="360" r:id="rId6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4C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220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-1088" y="-1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printerSettings" Target="printerSettings/printerSettings1.bin"/><Relationship Id="rId64" Type="http://schemas.openxmlformats.org/officeDocument/2006/relationships/presProps" Target="presProps.xml"/><Relationship Id="rId65" Type="http://schemas.openxmlformats.org/officeDocument/2006/relationships/viewProps" Target="viewProps.xml"/><Relationship Id="rId66" Type="http://schemas.openxmlformats.org/officeDocument/2006/relationships/theme" Target="theme/theme1.xml"/><Relationship Id="rId67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3600">
                <a:latin typeface="Gunny Handwriting" panose="03000000000000000000" pitchFamily="66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094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468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3302208"/>
          </a:xfrm>
        </p:spPr>
        <p:txBody>
          <a:bodyPr anchor="ctr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207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716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6756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(fu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389860" y="396949"/>
            <a:ext cx="8392633" cy="6152707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107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1199707" y="1510968"/>
            <a:ext cx="7582786" cy="5038688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582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8511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7292" y="1725283"/>
            <a:ext cx="7048057" cy="44516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 Click to edit Master text styles</a:t>
            </a:r>
          </a:p>
          <a:p>
            <a:pPr lvl="1"/>
            <a:r>
              <a:rPr lang="en-US" dirty="0" smtClean="0"/>
              <a:t> Second level</a:t>
            </a:r>
          </a:p>
          <a:p>
            <a:pPr lvl="2"/>
            <a:r>
              <a:rPr lang="en-US" dirty="0" smtClean="0"/>
              <a:t> Third level</a:t>
            </a:r>
          </a:p>
          <a:p>
            <a:pPr lvl="3"/>
            <a:r>
              <a:rPr lang="en-US" dirty="0" smtClean="0"/>
              <a:t> Fourth level</a:t>
            </a:r>
          </a:p>
          <a:p>
            <a:pPr lvl="4"/>
            <a:r>
              <a:rPr lang="en-US" dirty="0" smtClean="0"/>
              <a:t> 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75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6" r:id="rId4"/>
    <p:sldLayoutId id="2147483667" r:id="rId5"/>
    <p:sldLayoutId id="2147483668" r:id="rId6"/>
    <p:sldLayoutId id="2147483669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kern="1200">
          <a:solidFill>
            <a:schemeClr val="tx1">
              <a:lumMod val="75000"/>
              <a:lumOff val="25000"/>
            </a:schemeClr>
          </a:solidFill>
          <a:latin typeface="KurzetsType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SzPct val="110000"/>
        <a:buFont typeface="KurzetsType" pitchFamily="2" charset="0"/>
        <a:buChar char="{"/>
        <a:defRPr sz="3200" kern="1200">
          <a:solidFill>
            <a:schemeClr val="tx1">
              <a:lumMod val="75000"/>
              <a:lumOff val="25000"/>
            </a:schemeClr>
          </a:solidFill>
          <a:latin typeface="KurzetsType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SzPct val="110000"/>
        <a:buFont typeface="KurzetsType" pitchFamily="2" charset="0"/>
        <a:buChar char="{"/>
        <a:defRPr sz="2800" kern="1200">
          <a:solidFill>
            <a:schemeClr val="tx1">
              <a:lumMod val="75000"/>
              <a:lumOff val="25000"/>
            </a:schemeClr>
          </a:solidFill>
          <a:latin typeface="KurzetsType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SzPct val="110000"/>
        <a:buFont typeface="KurzetsType" pitchFamily="2" charset="0"/>
        <a:buChar char="{"/>
        <a:defRPr sz="2400" kern="1200">
          <a:solidFill>
            <a:schemeClr val="tx1">
              <a:lumMod val="75000"/>
              <a:lumOff val="25000"/>
            </a:schemeClr>
          </a:solidFill>
          <a:latin typeface="KurzetsType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SzPct val="110000"/>
        <a:buFont typeface="KurzetsType" pitchFamily="2" charset="0"/>
        <a:buChar char="{"/>
        <a:defRPr sz="2000" kern="1200">
          <a:solidFill>
            <a:schemeClr val="tx1">
              <a:lumMod val="75000"/>
              <a:lumOff val="25000"/>
            </a:schemeClr>
          </a:solidFill>
          <a:latin typeface="KurzetsType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SzPct val="110000"/>
        <a:buFont typeface="KurzetsType" pitchFamily="2" charset="0"/>
        <a:buChar char="{"/>
        <a:defRPr sz="2000" kern="1200">
          <a:solidFill>
            <a:schemeClr val="tx1">
              <a:lumMod val="75000"/>
              <a:lumOff val="25000"/>
            </a:schemeClr>
          </a:solidFill>
          <a:latin typeface="KurzetsType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ocal_vectorized.png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Grayscale pencilSize="5"/>
                    </a14:imgEffect>
                    <a14:imgEffect>
                      <a14:brightnessContrast bright="5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6822" y="2228838"/>
            <a:ext cx="2373822" cy="3399548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50545" y="5512999"/>
            <a:ext cx="7387047" cy="670924"/>
          </a:xfrm>
        </p:spPr>
        <p:txBody>
          <a:bodyPr>
            <a:noAutofit/>
          </a:bodyPr>
          <a:lstStyle/>
          <a:p>
            <a:r>
              <a:rPr lang="en-US" sz="4400" dirty="0" smtClean="0">
                <a:solidFill>
                  <a:schemeClr val="accent2"/>
                </a:solidFill>
                <a:latin typeface="Max's Handwritin"/>
                <a:cs typeface="Max's Handwritin"/>
              </a:rPr>
              <a:t>web services with node, express, and </a:t>
            </a:r>
            <a:r>
              <a:rPr lang="en-US" sz="4400" dirty="0" err="1" smtClean="0">
                <a:solidFill>
                  <a:schemeClr val="accent2"/>
                </a:solidFill>
                <a:latin typeface="Max's Handwritin"/>
                <a:cs typeface="Max's Handwritin"/>
              </a:rPr>
              <a:t>hapi</a:t>
            </a:r>
            <a:endParaRPr lang="en-US" sz="4400" dirty="0">
              <a:solidFill>
                <a:schemeClr val="accent2"/>
              </a:solidFill>
              <a:latin typeface="Max's Handwritin"/>
              <a:cs typeface="Max's Handwritin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1270552" y="2907748"/>
            <a:ext cx="3184852" cy="2569303"/>
            <a:chOff x="409980" y="3571748"/>
            <a:chExt cx="3866175" cy="3118944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1536" y="4303339"/>
              <a:ext cx="2014619" cy="2355371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980" y="3571748"/>
              <a:ext cx="2315613" cy="3118944"/>
            </a:xfrm>
            <a:prstGeom prst="rect">
              <a:avLst/>
            </a:prstGeom>
          </p:spPr>
        </p:pic>
      </p:grpSp>
      <p:grpSp>
        <p:nvGrpSpPr>
          <p:cNvPr id="20" name="Group 19"/>
          <p:cNvGrpSpPr/>
          <p:nvPr/>
        </p:nvGrpSpPr>
        <p:grpSpPr>
          <a:xfrm>
            <a:off x="3939553" y="1038748"/>
            <a:ext cx="1595426" cy="3793914"/>
            <a:chOff x="3488720" y="2691683"/>
            <a:chExt cx="1595426" cy="3793914"/>
          </a:xfrm>
        </p:grpSpPr>
        <p:cxnSp>
          <p:nvCxnSpPr>
            <p:cNvPr id="7" name="Straight Connector 6"/>
            <p:cNvCxnSpPr/>
            <p:nvPr/>
          </p:nvCxnSpPr>
          <p:spPr>
            <a:xfrm flipH="1">
              <a:off x="4273460" y="4257172"/>
              <a:ext cx="12136" cy="2220438"/>
            </a:xfrm>
            <a:prstGeom prst="line">
              <a:avLst/>
            </a:prstGeom>
            <a:ln w="76200" cap="rnd" cmpd="thickThin">
              <a:solidFill>
                <a:srgbClr val="ED4C0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488720" y="2691683"/>
              <a:ext cx="1595426" cy="1589451"/>
            </a:xfrm>
            <a:prstGeom prst="rect">
              <a:avLst/>
            </a:prstGeom>
          </p:spPr>
        </p:pic>
        <p:cxnSp>
          <p:nvCxnSpPr>
            <p:cNvPr id="17" name="Straight Connector 16"/>
            <p:cNvCxnSpPr/>
            <p:nvPr/>
          </p:nvCxnSpPr>
          <p:spPr>
            <a:xfrm flipV="1">
              <a:off x="4001873" y="6477610"/>
              <a:ext cx="639022" cy="7987"/>
            </a:xfrm>
            <a:prstGeom prst="line">
              <a:avLst/>
            </a:prstGeom>
            <a:ln>
              <a:solidFill>
                <a:srgbClr val="ED4C0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5962393" y="2500402"/>
            <a:ext cx="13597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Cartoon Regular"/>
                <a:cs typeface="Cartoon Regular"/>
              </a:rPr>
              <a:t>express</a:t>
            </a:r>
            <a:endParaRPr lang="en-US" sz="2400" dirty="0">
              <a:solidFill>
                <a:schemeClr val="bg1"/>
              </a:solidFill>
              <a:latin typeface="Cartoon Regular"/>
              <a:cs typeface="Cartoon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4185898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var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http =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require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('http');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  <a:p>
            <a:endParaRPr lang="en-US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v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ar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handler = function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req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, res) {</a:t>
            </a:r>
          </a:p>
          <a:p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res.writeHead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(200, {'Content-Type': 'application/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json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'});</a:t>
            </a:r>
          </a:p>
          <a:p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var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result = { 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version: '1.0.0'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};</a:t>
            </a:r>
          </a:p>
          <a:p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res.end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JSON.stringify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(result));</a:t>
            </a:r>
          </a:p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};</a:t>
            </a:r>
          </a:p>
          <a:p>
            <a:endParaRPr lang="en-US" dirty="0" smtClean="0">
              <a:solidFill>
                <a:schemeClr val="bg2">
                  <a:lumMod val="25000"/>
                </a:schemeClr>
              </a:solidFill>
            </a:endParaRPr>
          </a:p>
          <a:p>
            <a:endParaRPr lang="en-US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var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server =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http.createServer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(handler);</a:t>
            </a:r>
          </a:p>
          <a:p>
            <a:endParaRPr lang="en-US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server.listen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(3000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localhost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);</a:t>
            </a:r>
            <a:endParaRPr lang="en-US" dirty="0" smtClean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00917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var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http =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require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('http');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  <a:p>
            <a:endParaRPr lang="en-US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var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b="1" dirty="0" smtClean="0">
                <a:solidFill>
                  <a:srgbClr val="ED7D31"/>
                </a:solidFill>
              </a:rPr>
              <a:t>dispatcher</a:t>
            </a:r>
            <a:r>
              <a:rPr lang="en-US" dirty="0" smtClean="0">
                <a:solidFill>
                  <a:srgbClr val="ED7D31"/>
                </a:solidFill>
              </a:rPr>
              <a:t>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= function (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req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res) {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b="1" dirty="0">
                <a:solidFill>
                  <a:schemeClr val="accent2"/>
                </a:solidFill>
              </a:rPr>
              <a:t>switch(</a:t>
            </a:r>
            <a:r>
              <a:rPr lang="en-US" b="1" dirty="0" err="1">
                <a:solidFill>
                  <a:schemeClr val="accent2"/>
                </a:solidFill>
              </a:rPr>
              <a:t>req.url</a:t>
            </a:r>
            <a:r>
              <a:rPr lang="en-US" b="1" dirty="0">
                <a:solidFill>
                  <a:schemeClr val="accent2"/>
                </a:solidFill>
              </a:rPr>
              <a:t>) {</a:t>
            </a:r>
          </a:p>
          <a:p>
            <a:r>
              <a:rPr lang="en-US" b="1" dirty="0">
                <a:solidFill>
                  <a:schemeClr val="accent2"/>
                </a:solidFill>
              </a:rPr>
              <a:t>   </a:t>
            </a:r>
            <a:r>
              <a:rPr lang="en-US" b="1" dirty="0" smtClean="0">
                <a:solidFill>
                  <a:schemeClr val="accent2"/>
                </a:solidFill>
              </a:rPr>
              <a:t> </a:t>
            </a:r>
            <a:r>
              <a:rPr lang="en-US" b="1" dirty="0">
                <a:solidFill>
                  <a:schemeClr val="accent2"/>
                </a:solidFill>
              </a:rPr>
              <a:t>case '/version': version(</a:t>
            </a:r>
            <a:r>
              <a:rPr lang="en-US" b="1" dirty="0" err="1">
                <a:solidFill>
                  <a:schemeClr val="accent2"/>
                </a:solidFill>
              </a:rPr>
              <a:t>req</a:t>
            </a:r>
            <a:r>
              <a:rPr lang="en-US" b="1" dirty="0">
                <a:solidFill>
                  <a:schemeClr val="accent2"/>
                </a:solidFill>
              </a:rPr>
              <a:t>, res); break;</a:t>
            </a:r>
          </a:p>
          <a:p>
            <a:r>
              <a:rPr lang="en-US" b="1" dirty="0">
                <a:solidFill>
                  <a:schemeClr val="accent2"/>
                </a:solidFill>
              </a:rPr>
              <a:t>   </a:t>
            </a:r>
            <a:r>
              <a:rPr lang="en-US" b="1" dirty="0" smtClean="0">
                <a:solidFill>
                  <a:schemeClr val="accent2"/>
                </a:solidFill>
              </a:rPr>
              <a:t> </a:t>
            </a:r>
            <a:r>
              <a:rPr lang="en-US" b="1" dirty="0">
                <a:solidFill>
                  <a:schemeClr val="accent2"/>
                </a:solidFill>
              </a:rPr>
              <a:t>case '/user': user(</a:t>
            </a:r>
            <a:r>
              <a:rPr lang="en-US" b="1" dirty="0" err="1">
                <a:solidFill>
                  <a:schemeClr val="accent2"/>
                </a:solidFill>
              </a:rPr>
              <a:t>req</a:t>
            </a:r>
            <a:r>
              <a:rPr lang="en-US" b="1" dirty="0">
                <a:solidFill>
                  <a:schemeClr val="accent2"/>
                </a:solidFill>
              </a:rPr>
              <a:t>, res); break;</a:t>
            </a:r>
          </a:p>
          <a:p>
            <a:r>
              <a:rPr lang="en-US" b="1" dirty="0">
                <a:solidFill>
                  <a:schemeClr val="accent2"/>
                </a:solidFill>
              </a:rPr>
              <a:t>   </a:t>
            </a:r>
            <a:r>
              <a:rPr lang="en-US" b="1" dirty="0" smtClean="0">
                <a:solidFill>
                  <a:schemeClr val="accent2"/>
                </a:solidFill>
              </a:rPr>
              <a:t> </a:t>
            </a:r>
            <a:r>
              <a:rPr lang="en-US" b="1" dirty="0">
                <a:solidFill>
                  <a:schemeClr val="accent2"/>
                </a:solidFill>
              </a:rPr>
              <a:t>default: </a:t>
            </a:r>
            <a:r>
              <a:rPr lang="en-US" b="1" dirty="0" err="1">
                <a:solidFill>
                  <a:schemeClr val="accent2"/>
                </a:solidFill>
              </a:rPr>
              <a:t>notFound</a:t>
            </a:r>
            <a:r>
              <a:rPr lang="en-US" b="1" dirty="0">
                <a:solidFill>
                  <a:schemeClr val="accent2"/>
                </a:solidFill>
              </a:rPr>
              <a:t>(</a:t>
            </a:r>
            <a:r>
              <a:rPr lang="en-US" b="1" dirty="0" err="1">
                <a:solidFill>
                  <a:schemeClr val="accent2"/>
                </a:solidFill>
              </a:rPr>
              <a:t>req</a:t>
            </a:r>
            <a:r>
              <a:rPr lang="en-US" b="1" dirty="0">
                <a:solidFill>
                  <a:schemeClr val="accent2"/>
                </a:solidFill>
              </a:rPr>
              <a:t>, res); break;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};</a:t>
            </a:r>
          </a:p>
          <a:p>
            <a:endParaRPr lang="en-US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var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server =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http.createServer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en-US" b="1" dirty="0" smtClean="0">
                <a:solidFill>
                  <a:srgbClr val="ED7D31"/>
                </a:solidFill>
              </a:rPr>
              <a:t>dispatcher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)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;</a:t>
            </a:r>
          </a:p>
          <a:p>
            <a:endParaRPr lang="en-US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server.listen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(3000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localhost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);</a:t>
            </a:r>
            <a:endParaRPr lang="en-US" dirty="0" smtClean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96149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389860" y="396949"/>
            <a:ext cx="8392633" cy="6327738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v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ar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version =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function (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req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res) {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res.writeHead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(200, {'Content-Type': 'application/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json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'});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var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result = { 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version: '1.0.0'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};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res.end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(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JSON.stringify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(result));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};</a:t>
            </a:r>
          </a:p>
          <a:p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var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user = function (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req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res) {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</a:t>
            </a:r>
            <a:r>
              <a:rPr lang="en-US" dirty="0" err="1" smtClean="0">
                <a:solidFill>
                  <a:srgbClr val="AFABAB"/>
                </a:solidFill>
              </a:rPr>
              <a:t>res.writeHead</a:t>
            </a:r>
            <a:r>
              <a:rPr lang="en-US" dirty="0">
                <a:solidFill>
                  <a:srgbClr val="AFABAB"/>
                </a:solidFill>
              </a:rPr>
              <a:t>(200, {'Content-Type': 'application/</a:t>
            </a:r>
            <a:r>
              <a:rPr lang="en-US" dirty="0" err="1">
                <a:solidFill>
                  <a:srgbClr val="AFABAB"/>
                </a:solidFill>
              </a:rPr>
              <a:t>json</a:t>
            </a:r>
            <a:r>
              <a:rPr lang="en-US" dirty="0">
                <a:solidFill>
                  <a:srgbClr val="AFABAB"/>
                </a:solidFill>
              </a:rPr>
              <a:t>'});</a:t>
            </a:r>
          </a:p>
          <a:p>
            <a:r>
              <a:rPr lang="en-US" dirty="0">
                <a:solidFill>
                  <a:srgbClr val="AFABAB"/>
                </a:solidFill>
              </a:rPr>
              <a:t>  </a:t>
            </a:r>
            <a:r>
              <a:rPr lang="en-US" dirty="0" err="1" smtClean="0">
                <a:solidFill>
                  <a:srgbClr val="AFABAB"/>
                </a:solidFill>
              </a:rPr>
              <a:t>var</a:t>
            </a:r>
            <a:r>
              <a:rPr lang="en-US" dirty="0" smtClean="0">
                <a:solidFill>
                  <a:srgbClr val="AFABAB"/>
                </a:solidFill>
              </a:rPr>
              <a:t> </a:t>
            </a:r>
            <a:r>
              <a:rPr lang="en-US" dirty="0">
                <a:solidFill>
                  <a:srgbClr val="AFABAB"/>
                </a:solidFill>
              </a:rPr>
              <a:t>result = { id: 23123, name: '</a:t>
            </a:r>
            <a:r>
              <a:rPr lang="en-US" dirty="0" err="1">
                <a:solidFill>
                  <a:srgbClr val="AFABAB"/>
                </a:solidFill>
              </a:rPr>
              <a:t>joe</a:t>
            </a:r>
            <a:r>
              <a:rPr lang="en-US" dirty="0">
                <a:solidFill>
                  <a:srgbClr val="AFABAB"/>
                </a:solidFill>
              </a:rPr>
              <a:t>' };</a:t>
            </a:r>
          </a:p>
          <a:p>
            <a:r>
              <a:rPr lang="en-US" dirty="0">
                <a:solidFill>
                  <a:srgbClr val="AFABAB"/>
                </a:solidFill>
              </a:rPr>
              <a:t>  </a:t>
            </a:r>
            <a:r>
              <a:rPr lang="en-US" dirty="0" err="1" smtClean="0">
                <a:solidFill>
                  <a:srgbClr val="AFABAB"/>
                </a:solidFill>
              </a:rPr>
              <a:t>res.end</a:t>
            </a:r>
            <a:r>
              <a:rPr lang="en-US" dirty="0">
                <a:solidFill>
                  <a:srgbClr val="AFABAB"/>
                </a:solidFill>
              </a:rPr>
              <a:t>(</a:t>
            </a:r>
            <a:r>
              <a:rPr lang="en-US" dirty="0" err="1">
                <a:solidFill>
                  <a:srgbClr val="AFABAB"/>
                </a:solidFill>
              </a:rPr>
              <a:t>JSON.stringify</a:t>
            </a:r>
            <a:r>
              <a:rPr lang="en-US" dirty="0">
                <a:solidFill>
                  <a:srgbClr val="AFABAB"/>
                </a:solidFill>
              </a:rPr>
              <a:t>(result));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}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;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var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notFound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=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function (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req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res) {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rgbClr val="AFABAB"/>
                </a:solidFill>
              </a:rPr>
              <a:t>res.writeHead</a:t>
            </a:r>
            <a:r>
              <a:rPr lang="en-US" dirty="0" smtClean="0">
                <a:solidFill>
                  <a:srgbClr val="AFABAB"/>
                </a:solidFill>
              </a:rPr>
              <a:t>(404, </a:t>
            </a:r>
            <a:r>
              <a:rPr lang="en-US" dirty="0">
                <a:solidFill>
                  <a:srgbClr val="AFABAB"/>
                </a:solidFill>
              </a:rPr>
              <a:t>{'Content-Type': 'application/</a:t>
            </a:r>
            <a:r>
              <a:rPr lang="en-US" dirty="0" err="1">
                <a:solidFill>
                  <a:srgbClr val="AFABAB"/>
                </a:solidFill>
              </a:rPr>
              <a:t>json</a:t>
            </a:r>
            <a:r>
              <a:rPr lang="en-US" dirty="0">
                <a:solidFill>
                  <a:srgbClr val="AFABAB"/>
                </a:solidFill>
              </a:rPr>
              <a:t>'});</a:t>
            </a:r>
          </a:p>
          <a:p>
            <a:r>
              <a:rPr lang="en-US" dirty="0">
                <a:solidFill>
                  <a:srgbClr val="AFABAB"/>
                </a:solidFill>
              </a:rPr>
              <a:t> </a:t>
            </a:r>
            <a:r>
              <a:rPr lang="en-US" dirty="0" smtClean="0">
                <a:solidFill>
                  <a:srgbClr val="AFABAB"/>
                </a:solidFill>
              </a:rPr>
              <a:t> </a:t>
            </a:r>
            <a:r>
              <a:rPr lang="en-US" dirty="0" err="1">
                <a:solidFill>
                  <a:srgbClr val="AFABAB"/>
                </a:solidFill>
              </a:rPr>
              <a:t>var</a:t>
            </a:r>
            <a:r>
              <a:rPr lang="en-US" dirty="0">
                <a:solidFill>
                  <a:srgbClr val="AFABAB"/>
                </a:solidFill>
              </a:rPr>
              <a:t> result = { </a:t>
            </a:r>
            <a:r>
              <a:rPr lang="en-US" dirty="0" smtClean="0">
                <a:solidFill>
                  <a:srgbClr val="AFABAB"/>
                </a:solidFill>
              </a:rPr>
              <a:t>error: 'not found' </a:t>
            </a:r>
            <a:r>
              <a:rPr lang="en-US" dirty="0">
                <a:solidFill>
                  <a:srgbClr val="AFABAB"/>
                </a:solidFill>
              </a:rPr>
              <a:t>};</a:t>
            </a:r>
          </a:p>
          <a:p>
            <a:r>
              <a:rPr lang="en-US" dirty="0">
                <a:solidFill>
                  <a:srgbClr val="AFABAB"/>
                </a:solidFill>
              </a:rPr>
              <a:t> </a:t>
            </a:r>
            <a:r>
              <a:rPr lang="en-US" dirty="0" smtClean="0">
                <a:solidFill>
                  <a:srgbClr val="AFABAB"/>
                </a:solidFill>
              </a:rPr>
              <a:t> </a:t>
            </a:r>
            <a:r>
              <a:rPr lang="en-US" dirty="0" err="1">
                <a:solidFill>
                  <a:srgbClr val="AFABAB"/>
                </a:solidFill>
              </a:rPr>
              <a:t>res.end</a:t>
            </a:r>
            <a:r>
              <a:rPr lang="en-US" dirty="0">
                <a:solidFill>
                  <a:srgbClr val="AFABAB"/>
                </a:solidFill>
              </a:rPr>
              <a:t>(</a:t>
            </a:r>
            <a:r>
              <a:rPr lang="en-US" dirty="0" err="1">
                <a:solidFill>
                  <a:srgbClr val="AFABAB"/>
                </a:solidFill>
              </a:rPr>
              <a:t>JSON.stringify</a:t>
            </a:r>
            <a:r>
              <a:rPr lang="en-US" dirty="0">
                <a:solidFill>
                  <a:srgbClr val="AFABAB"/>
                </a:solidFill>
              </a:rPr>
              <a:t>(result));</a:t>
            </a:r>
          </a:p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}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570521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 smtClean="0">
                <a:latin typeface="High Fiber"/>
                <a:cs typeface="High Fiber"/>
              </a:rPr>
              <a:t>basic router facilities</a:t>
            </a:r>
            <a:endParaRPr lang="en-US" sz="5400" b="1" dirty="0">
              <a:latin typeface="High Fiber"/>
              <a:cs typeface="High Fib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KurzetsType"/>
              <a:buChar char="{"/>
            </a:pPr>
            <a:r>
              <a:rPr lang="en-US" dirty="0" smtClean="0">
                <a:latin typeface="High Fiber"/>
                <a:cs typeface="High Fiber"/>
              </a:rPr>
              <a:t> http methods</a:t>
            </a:r>
          </a:p>
          <a:p>
            <a:pPr>
              <a:buFont typeface="KurzetsType"/>
              <a:buChar char="{"/>
            </a:pPr>
            <a:endParaRPr lang="en-US" dirty="0">
              <a:latin typeface="High Fiber"/>
              <a:cs typeface="High Fiber"/>
            </a:endParaRPr>
          </a:p>
          <a:p>
            <a:pPr>
              <a:buFont typeface="KurzetsType"/>
              <a:buChar char="{"/>
            </a:pPr>
            <a:r>
              <a:rPr lang="en-US" dirty="0" smtClean="0">
                <a:latin typeface="High Fiber"/>
                <a:cs typeface="High Fiber"/>
              </a:rPr>
              <a:t> automatic </a:t>
            </a:r>
            <a:r>
              <a:rPr lang="en-US" dirty="0">
                <a:latin typeface="High Fiber"/>
                <a:cs typeface="High Fiber"/>
              </a:rPr>
              <a:t>data </a:t>
            </a:r>
            <a:r>
              <a:rPr lang="en-US" dirty="0" smtClean="0">
                <a:latin typeface="High Fiber"/>
                <a:cs typeface="High Fiber"/>
              </a:rPr>
              <a:t>marshaling</a:t>
            </a:r>
          </a:p>
          <a:p>
            <a:pPr lvl="1">
              <a:buFont typeface="KurzetsType"/>
              <a:buChar char="{"/>
            </a:pPr>
            <a:r>
              <a:rPr lang="en-US" dirty="0" smtClean="0">
                <a:latin typeface="High Fiber"/>
                <a:cs typeface="High Fiber"/>
              </a:rPr>
              <a:t> text</a:t>
            </a:r>
            <a:r>
              <a:rPr lang="en-US" dirty="0">
                <a:latin typeface="High Fiber"/>
                <a:cs typeface="High Fiber"/>
              </a:rPr>
              <a:t>, </a:t>
            </a:r>
            <a:r>
              <a:rPr lang="en-US" dirty="0" err="1" smtClean="0">
                <a:latin typeface="High Fiber"/>
                <a:cs typeface="High Fiber"/>
              </a:rPr>
              <a:t>json</a:t>
            </a:r>
            <a:r>
              <a:rPr lang="en-US" dirty="0" smtClean="0">
                <a:latin typeface="High Fiber"/>
                <a:cs typeface="High Fiber"/>
              </a:rPr>
              <a:t>, </a:t>
            </a:r>
            <a:r>
              <a:rPr lang="en-US" dirty="0">
                <a:latin typeface="High Fiber"/>
                <a:cs typeface="High Fiber"/>
              </a:rPr>
              <a:t>html, </a:t>
            </a:r>
            <a:r>
              <a:rPr lang="en-US" dirty="0" smtClean="0">
                <a:latin typeface="High Fiber"/>
                <a:cs typeface="High Fiber"/>
              </a:rPr>
              <a:t>binary</a:t>
            </a:r>
            <a:endParaRPr lang="en-US" dirty="0">
              <a:latin typeface="High Fiber"/>
              <a:cs typeface="High Fiber"/>
            </a:endParaRPr>
          </a:p>
          <a:p>
            <a:pPr>
              <a:buFont typeface="KurzetsType"/>
              <a:buChar char="{"/>
            </a:pPr>
            <a:endParaRPr lang="en-US" dirty="0" smtClean="0">
              <a:latin typeface="High Fiber"/>
              <a:cs typeface="High Fiber"/>
            </a:endParaRPr>
          </a:p>
          <a:p>
            <a:pPr>
              <a:buFont typeface="KurzetsType"/>
              <a:buChar char="{"/>
            </a:pPr>
            <a:r>
              <a:rPr lang="en-US" dirty="0" smtClean="0">
                <a:latin typeface="High Fiber"/>
                <a:cs typeface="High Fiber"/>
              </a:rPr>
              <a:t> path processing</a:t>
            </a:r>
          </a:p>
          <a:p>
            <a:pPr lvl="1">
              <a:buFont typeface="KurzetsType"/>
              <a:buChar char="{"/>
            </a:pPr>
            <a:r>
              <a:rPr lang="en-US" dirty="0" smtClean="0">
                <a:latin typeface="High Fiber"/>
                <a:cs typeface="High Fiber"/>
              </a:rPr>
              <a:t> parameters, query</a:t>
            </a:r>
            <a:endParaRPr lang="en-US" dirty="0">
              <a:latin typeface="High Fiber"/>
              <a:cs typeface="High Fiber"/>
            </a:endParaRPr>
          </a:p>
          <a:p>
            <a:pPr>
              <a:buFont typeface="KurzetsType"/>
              <a:buChar char="{"/>
            </a:pPr>
            <a:endParaRPr lang="en-US" dirty="0" smtClean="0">
              <a:latin typeface="High Fiber"/>
              <a:cs typeface="High Fiber"/>
            </a:endParaRPr>
          </a:p>
          <a:p>
            <a:pPr>
              <a:buFont typeface="KurzetsType"/>
              <a:buChar char="{"/>
            </a:pPr>
            <a:r>
              <a:rPr lang="en-US" dirty="0" smtClean="0">
                <a:latin typeface="High Fiber"/>
                <a:cs typeface="High Fiber"/>
              </a:rPr>
              <a:t> extensibility</a:t>
            </a:r>
          </a:p>
          <a:p>
            <a:pPr>
              <a:buFont typeface="KurzetsType"/>
              <a:buChar char="{"/>
            </a:pPr>
            <a:endParaRPr lang="en-US" dirty="0">
              <a:latin typeface="High Fiber"/>
              <a:cs typeface="High Fiber"/>
            </a:endParaRPr>
          </a:p>
        </p:txBody>
      </p:sp>
    </p:spTree>
    <p:extLst>
      <p:ext uri="{BB962C8B-B14F-4D97-AF65-F5344CB8AC3E}">
        <p14:creationId xmlns:p14="http://schemas.microsoft.com/office/powerpoint/2010/main" val="22319514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54081" y="2020759"/>
            <a:ext cx="6440886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/>
                <a:cs typeface="Century Gothic"/>
              </a:rPr>
              <a:t>express</a:t>
            </a:r>
            <a:endParaRPr lang="en-US" sz="13800" dirty="0">
              <a:solidFill>
                <a:schemeClr val="tx1">
                  <a:lumMod val="65000"/>
                  <a:lumOff val="35000"/>
                </a:schemeClr>
              </a:solidFill>
              <a:latin typeface="Century Gothic"/>
              <a:cs typeface="Century Gothic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548444" y="2659734"/>
            <a:ext cx="652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3.0.0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3937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solidFill>
                  <a:schemeClr val="accent2"/>
                </a:solidFill>
              </a:rPr>
              <a:t>var</a:t>
            </a:r>
            <a:r>
              <a:rPr lang="en-US" b="1" dirty="0">
                <a:solidFill>
                  <a:schemeClr val="accent2"/>
                </a:solidFill>
              </a:rPr>
              <a:t> express = require('express')</a:t>
            </a:r>
            <a:r>
              <a:rPr lang="en-US" b="1" dirty="0" smtClean="0">
                <a:solidFill>
                  <a:schemeClr val="accent2"/>
                </a:solidFill>
              </a:rPr>
              <a:t>;</a:t>
            </a:r>
          </a:p>
          <a:p>
            <a:r>
              <a:rPr lang="en-US" b="1" dirty="0" err="1">
                <a:solidFill>
                  <a:schemeClr val="accent2"/>
                </a:solidFill>
              </a:rPr>
              <a:t>var</a:t>
            </a:r>
            <a:r>
              <a:rPr lang="en-US" b="1" dirty="0">
                <a:solidFill>
                  <a:schemeClr val="accent2"/>
                </a:solidFill>
              </a:rPr>
              <a:t> http = require('http');</a:t>
            </a:r>
          </a:p>
          <a:p>
            <a:endParaRPr lang="en-US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27974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var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express = require('express');</a:t>
            </a:r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var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http = require('http');</a:t>
            </a:r>
          </a:p>
          <a:p>
            <a:endParaRPr lang="en-US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b="1" dirty="0" err="1">
                <a:solidFill>
                  <a:srgbClr val="ED7D31"/>
                </a:solidFill>
              </a:rPr>
              <a:t>var</a:t>
            </a:r>
            <a:r>
              <a:rPr lang="en-US" b="1" dirty="0">
                <a:solidFill>
                  <a:srgbClr val="ED7D31"/>
                </a:solidFill>
              </a:rPr>
              <a:t> app = express();</a:t>
            </a:r>
          </a:p>
          <a:p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29585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var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express = require('express');</a:t>
            </a:r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var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http = require('http');</a:t>
            </a:r>
          </a:p>
          <a:p>
            <a:endParaRPr lang="en-US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var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app = express();</a:t>
            </a:r>
          </a:p>
          <a:p>
            <a:endParaRPr lang="en-US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b="1" dirty="0" err="1">
                <a:solidFill>
                  <a:srgbClr val="ED7D31"/>
                </a:solidFill>
              </a:rPr>
              <a:t>app.configure</a:t>
            </a:r>
            <a:r>
              <a:rPr lang="en-US" b="1" dirty="0">
                <a:solidFill>
                  <a:srgbClr val="ED7D31"/>
                </a:solidFill>
              </a:rPr>
              <a:t>(function () {</a:t>
            </a:r>
          </a:p>
          <a:p>
            <a:r>
              <a:rPr lang="en-US" b="1" dirty="0">
                <a:solidFill>
                  <a:srgbClr val="ED7D31"/>
                </a:solidFill>
              </a:rPr>
              <a:t>  </a:t>
            </a:r>
            <a:r>
              <a:rPr lang="en-US" b="1" dirty="0" err="1" smtClean="0">
                <a:solidFill>
                  <a:srgbClr val="ED7D31"/>
                </a:solidFill>
              </a:rPr>
              <a:t>app.use</a:t>
            </a:r>
            <a:r>
              <a:rPr lang="en-US" b="1" dirty="0">
                <a:solidFill>
                  <a:srgbClr val="ED7D31"/>
                </a:solidFill>
              </a:rPr>
              <a:t>(</a:t>
            </a:r>
            <a:r>
              <a:rPr lang="en-US" b="1" dirty="0" err="1">
                <a:solidFill>
                  <a:srgbClr val="ED7D31"/>
                </a:solidFill>
              </a:rPr>
              <a:t>app.router</a:t>
            </a:r>
            <a:r>
              <a:rPr lang="en-US" b="1" dirty="0">
                <a:solidFill>
                  <a:srgbClr val="ED7D31"/>
                </a:solidFill>
              </a:rPr>
              <a:t>);</a:t>
            </a:r>
          </a:p>
          <a:p>
            <a:r>
              <a:rPr lang="en-US" b="1" dirty="0">
                <a:solidFill>
                  <a:srgbClr val="ED7D31"/>
                </a:solidFill>
              </a:rPr>
              <a:t>});</a:t>
            </a:r>
          </a:p>
          <a:p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29585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var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express = require('express');</a:t>
            </a:r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var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http = require('http');</a:t>
            </a:r>
          </a:p>
          <a:p>
            <a:endParaRPr lang="en-US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var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app = express();</a:t>
            </a:r>
          </a:p>
          <a:p>
            <a:endParaRPr lang="en-US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app.configure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(function () {</a:t>
            </a:r>
          </a:p>
          <a:p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app.use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app.router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);</a:t>
            </a:r>
          </a:p>
          <a:p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});</a:t>
            </a:r>
          </a:p>
          <a:p>
            <a:endParaRPr lang="en-US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b="1" dirty="0" err="1">
                <a:solidFill>
                  <a:srgbClr val="ED7D31"/>
                </a:solidFill>
              </a:rPr>
              <a:t>app.get</a:t>
            </a:r>
            <a:r>
              <a:rPr lang="en-US" b="1" dirty="0">
                <a:solidFill>
                  <a:srgbClr val="ED7D31"/>
                </a:solidFill>
              </a:rPr>
              <a:t>('</a:t>
            </a:r>
            <a:r>
              <a:rPr lang="en-US" b="1" dirty="0" smtClean="0">
                <a:solidFill>
                  <a:srgbClr val="ED7D31"/>
                </a:solidFill>
              </a:rPr>
              <a:t>/version'</a:t>
            </a:r>
            <a:r>
              <a:rPr lang="en-US" b="1" dirty="0">
                <a:solidFill>
                  <a:srgbClr val="ED7D31"/>
                </a:solidFill>
              </a:rPr>
              <a:t>, function (</a:t>
            </a:r>
            <a:r>
              <a:rPr lang="en-US" b="1" dirty="0" err="1">
                <a:solidFill>
                  <a:srgbClr val="ED7D31"/>
                </a:solidFill>
              </a:rPr>
              <a:t>req</a:t>
            </a:r>
            <a:r>
              <a:rPr lang="en-US" b="1" dirty="0">
                <a:solidFill>
                  <a:srgbClr val="ED7D31"/>
                </a:solidFill>
              </a:rPr>
              <a:t>, res) {</a:t>
            </a:r>
          </a:p>
          <a:p>
            <a:r>
              <a:rPr lang="en-US" b="1" dirty="0">
                <a:solidFill>
                  <a:srgbClr val="ED7D31"/>
                </a:solidFill>
              </a:rPr>
              <a:t> </a:t>
            </a:r>
            <a:r>
              <a:rPr lang="en-US" b="1" dirty="0" smtClean="0">
                <a:solidFill>
                  <a:srgbClr val="ED7D31"/>
                </a:solidFill>
              </a:rPr>
              <a:t> </a:t>
            </a:r>
            <a:r>
              <a:rPr lang="en-US" b="1" dirty="0" err="1">
                <a:solidFill>
                  <a:srgbClr val="ED7D31"/>
                </a:solidFill>
              </a:rPr>
              <a:t>res.writeHead</a:t>
            </a:r>
            <a:r>
              <a:rPr lang="en-US" b="1" dirty="0">
                <a:solidFill>
                  <a:srgbClr val="ED7D31"/>
                </a:solidFill>
              </a:rPr>
              <a:t>(200, {'Content-Type': 'application/</a:t>
            </a:r>
            <a:r>
              <a:rPr lang="en-US" b="1" dirty="0" err="1">
                <a:solidFill>
                  <a:srgbClr val="ED7D31"/>
                </a:solidFill>
              </a:rPr>
              <a:t>json</a:t>
            </a:r>
            <a:r>
              <a:rPr lang="en-US" b="1" dirty="0">
                <a:solidFill>
                  <a:srgbClr val="ED7D31"/>
                </a:solidFill>
              </a:rPr>
              <a:t>'});</a:t>
            </a:r>
          </a:p>
          <a:p>
            <a:r>
              <a:rPr lang="en-US" b="1" dirty="0">
                <a:solidFill>
                  <a:srgbClr val="ED7D31"/>
                </a:solidFill>
              </a:rPr>
              <a:t> </a:t>
            </a:r>
            <a:r>
              <a:rPr lang="en-US" b="1" dirty="0" smtClean="0">
                <a:solidFill>
                  <a:srgbClr val="ED7D31"/>
                </a:solidFill>
              </a:rPr>
              <a:t> </a:t>
            </a:r>
            <a:r>
              <a:rPr lang="en-US" b="1" dirty="0" err="1">
                <a:solidFill>
                  <a:srgbClr val="ED7D31"/>
                </a:solidFill>
              </a:rPr>
              <a:t>var</a:t>
            </a:r>
            <a:r>
              <a:rPr lang="en-US" b="1" dirty="0">
                <a:solidFill>
                  <a:srgbClr val="ED7D31"/>
                </a:solidFill>
              </a:rPr>
              <a:t> result = { </a:t>
            </a:r>
            <a:r>
              <a:rPr lang="en-US" b="1" dirty="0" smtClean="0">
                <a:solidFill>
                  <a:srgbClr val="ED7D31"/>
                </a:solidFill>
              </a:rPr>
              <a:t>version: '1.0.0' </a:t>
            </a:r>
            <a:r>
              <a:rPr lang="en-US" b="1" dirty="0">
                <a:solidFill>
                  <a:srgbClr val="ED7D31"/>
                </a:solidFill>
              </a:rPr>
              <a:t>};</a:t>
            </a:r>
          </a:p>
          <a:p>
            <a:r>
              <a:rPr lang="en-US" b="1" dirty="0">
                <a:solidFill>
                  <a:srgbClr val="ED7D31"/>
                </a:solidFill>
              </a:rPr>
              <a:t>  </a:t>
            </a:r>
            <a:r>
              <a:rPr lang="en-US" b="1" dirty="0" err="1" smtClean="0">
                <a:solidFill>
                  <a:srgbClr val="ED7D31"/>
                </a:solidFill>
              </a:rPr>
              <a:t>res.end</a:t>
            </a:r>
            <a:r>
              <a:rPr lang="en-US" b="1" dirty="0">
                <a:solidFill>
                  <a:srgbClr val="ED7D31"/>
                </a:solidFill>
              </a:rPr>
              <a:t>(</a:t>
            </a:r>
            <a:r>
              <a:rPr lang="en-US" b="1" dirty="0" err="1">
                <a:solidFill>
                  <a:srgbClr val="ED7D31"/>
                </a:solidFill>
              </a:rPr>
              <a:t>JSON.stringify</a:t>
            </a:r>
            <a:r>
              <a:rPr lang="en-US" b="1" dirty="0">
                <a:solidFill>
                  <a:srgbClr val="ED7D31"/>
                </a:solidFill>
              </a:rPr>
              <a:t>(result));</a:t>
            </a:r>
          </a:p>
          <a:p>
            <a:r>
              <a:rPr lang="en-US" b="1" dirty="0">
                <a:solidFill>
                  <a:srgbClr val="ED7D31"/>
                </a:solidFill>
              </a:rPr>
              <a:t>});</a:t>
            </a:r>
          </a:p>
          <a:p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54197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var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express = require('express');</a:t>
            </a:r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var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http = require('http');</a:t>
            </a:r>
          </a:p>
          <a:p>
            <a:endParaRPr lang="en-US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var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app = express();</a:t>
            </a:r>
          </a:p>
          <a:p>
            <a:endParaRPr lang="en-US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app.configure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(function () {</a:t>
            </a:r>
          </a:p>
          <a:p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app.use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app.router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);</a:t>
            </a:r>
          </a:p>
          <a:p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});</a:t>
            </a:r>
          </a:p>
          <a:p>
            <a:endParaRPr lang="en-US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app.get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('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/version'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, function (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req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, res) {</a:t>
            </a:r>
          </a:p>
          <a:p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res.writeHead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(200, {'Content-Type': 'application/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json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'});</a:t>
            </a:r>
          </a:p>
          <a:p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var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result = { 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version: '1.0.0'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};</a:t>
            </a:r>
          </a:p>
          <a:p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res.end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JSON.stringify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(result));</a:t>
            </a:r>
          </a:p>
          <a:p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});</a:t>
            </a:r>
          </a:p>
          <a:p>
            <a:endParaRPr lang="en-US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b="1" dirty="0" err="1">
                <a:solidFill>
                  <a:srgbClr val="ED7D31"/>
                </a:solidFill>
              </a:rPr>
              <a:t>http.createServer</a:t>
            </a:r>
            <a:r>
              <a:rPr lang="en-US" b="1" dirty="0">
                <a:solidFill>
                  <a:srgbClr val="ED7D31"/>
                </a:solidFill>
              </a:rPr>
              <a:t>(app).listen</a:t>
            </a:r>
            <a:r>
              <a:rPr lang="en-US" b="1" dirty="0" smtClean="0">
                <a:solidFill>
                  <a:srgbClr val="ED7D31"/>
                </a:solidFill>
              </a:rPr>
              <a:t>(3000</a:t>
            </a:r>
            <a:r>
              <a:rPr lang="en-US" b="1" dirty="0">
                <a:solidFill>
                  <a:srgbClr val="ED7D31"/>
                </a:solidFill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6329585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480227" y="2157437"/>
            <a:ext cx="2428870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err="1" smtClean="0">
                <a:latin typeface="High Fiber"/>
                <a:cs typeface="High Fiber"/>
              </a:rPr>
              <a:t>eran</a:t>
            </a:r>
            <a:r>
              <a:rPr lang="en-US" sz="4400" dirty="0" smtClean="0">
                <a:latin typeface="High Fiber"/>
                <a:cs typeface="High Fiber"/>
              </a:rPr>
              <a:t> hammer</a:t>
            </a:r>
          </a:p>
          <a:p>
            <a:pPr algn="ctr"/>
            <a:r>
              <a:rPr lang="en-US" sz="4400" dirty="0" smtClean="0">
                <a:solidFill>
                  <a:srgbClr val="767171"/>
                </a:solidFill>
                <a:latin typeface="High Fiber"/>
                <a:cs typeface="High Fiber"/>
              </a:rPr>
              <a:t>@</a:t>
            </a:r>
            <a:r>
              <a:rPr lang="en-US" sz="4400" dirty="0" err="1" smtClean="0">
                <a:solidFill>
                  <a:srgbClr val="767171"/>
                </a:solidFill>
                <a:latin typeface="High Fiber"/>
                <a:cs typeface="High Fiber"/>
              </a:rPr>
              <a:t>eranhammer</a:t>
            </a:r>
            <a:endParaRPr lang="en-US" sz="4400" dirty="0" smtClean="0">
              <a:solidFill>
                <a:srgbClr val="767171"/>
              </a:solidFill>
              <a:latin typeface="High Fiber"/>
              <a:cs typeface="High Fiber"/>
            </a:endParaRPr>
          </a:p>
          <a:p>
            <a:pPr algn="ctr"/>
            <a:r>
              <a:rPr lang="en-US" sz="4400" dirty="0" err="1">
                <a:solidFill>
                  <a:srgbClr val="767171"/>
                </a:solidFill>
                <a:latin typeface="High Fiber"/>
                <a:cs typeface="High Fiber"/>
              </a:rPr>
              <a:t>h</a:t>
            </a:r>
            <a:r>
              <a:rPr lang="en-US" sz="4400" dirty="0" err="1" smtClean="0">
                <a:solidFill>
                  <a:srgbClr val="767171"/>
                </a:solidFill>
                <a:latin typeface="High Fiber"/>
                <a:cs typeface="High Fiber"/>
              </a:rPr>
              <a:t>ueniverse.com</a:t>
            </a:r>
            <a:endParaRPr lang="en-US" sz="4400" dirty="0">
              <a:solidFill>
                <a:srgbClr val="767171"/>
              </a:solidFill>
              <a:latin typeface="High Fiber"/>
              <a:cs typeface="High Fiber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60503" y="2130730"/>
            <a:ext cx="2783610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>
                <a:latin typeface="High Fiber"/>
                <a:cs typeface="High Fiber"/>
              </a:rPr>
              <a:t>mike </a:t>
            </a:r>
            <a:r>
              <a:rPr lang="en-US" sz="4400" dirty="0" err="1" smtClean="0">
                <a:latin typeface="High Fiber"/>
                <a:cs typeface="High Fiber"/>
              </a:rPr>
              <a:t>cantelon</a:t>
            </a:r>
            <a:endParaRPr lang="en-US" sz="4400" dirty="0" smtClean="0">
              <a:latin typeface="High Fiber"/>
              <a:cs typeface="High Fiber"/>
            </a:endParaRPr>
          </a:p>
          <a:p>
            <a:pPr algn="ctr"/>
            <a:r>
              <a:rPr lang="en-US" sz="4400" dirty="0" smtClean="0">
                <a:solidFill>
                  <a:schemeClr val="bg2">
                    <a:lumMod val="50000"/>
                  </a:schemeClr>
                </a:solidFill>
                <a:latin typeface="High Fiber"/>
                <a:cs typeface="High Fiber"/>
              </a:rPr>
              <a:t>@</a:t>
            </a:r>
            <a:r>
              <a:rPr lang="en-US" sz="4400" dirty="0" err="1" smtClean="0">
                <a:solidFill>
                  <a:schemeClr val="bg2">
                    <a:lumMod val="50000"/>
                  </a:schemeClr>
                </a:solidFill>
                <a:latin typeface="High Fiber"/>
                <a:cs typeface="High Fiber"/>
              </a:rPr>
              <a:t>mcantelon</a:t>
            </a:r>
            <a:endParaRPr lang="en-US" sz="4400" dirty="0" smtClean="0">
              <a:solidFill>
                <a:schemeClr val="bg2">
                  <a:lumMod val="50000"/>
                </a:schemeClr>
              </a:solidFill>
              <a:latin typeface="High Fiber"/>
              <a:cs typeface="High Fiber"/>
            </a:endParaRPr>
          </a:p>
          <a:p>
            <a:pPr algn="ctr"/>
            <a:r>
              <a:rPr lang="en-US" sz="4400" dirty="0" err="1" smtClean="0">
                <a:solidFill>
                  <a:schemeClr val="bg2">
                    <a:lumMod val="50000"/>
                  </a:schemeClr>
                </a:solidFill>
                <a:latin typeface="High Fiber"/>
                <a:cs typeface="High Fiber"/>
              </a:rPr>
              <a:t>mikecantelon.com</a:t>
            </a:r>
            <a:endParaRPr lang="en-US" sz="4400" dirty="0">
              <a:solidFill>
                <a:schemeClr val="bg2">
                  <a:lumMod val="50000"/>
                </a:schemeClr>
              </a:solidFill>
              <a:latin typeface="High Fiber"/>
              <a:cs typeface="High Fiber"/>
            </a:endParaRPr>
          </a:p>
        </p:txBody>
      </p:sp>
    </p:spTree>
    <p:extLst>
      <p:ext uri="{BB962C8B-B14F-4D97-AF65-F5344CB8AC3E}">
        <p14:creationId xmlns:p14="http://schemas.microsoft.com/office/powerpoint/2010/main" val="3668175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var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express = require('express');</a:t>
            </a:r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var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http = require('http');</a:t>
            </a:r>
          </a:p>
          <a:p>
            <a:endParaRPr lang="en-US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var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app = express();</a:t>
            </a:r>
          </a:p>
          <a:p>
            <a:endParaRPr lang="en-US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app.configure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(function () {</a:t>
            </a:r>
          </a:p>
          <a:p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app.use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app.router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);</a:t>
            </a:r>
          </a:p>
          <a:p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});</a:t>
            </a:r>
          </a:p>
          <a:p>
            <a:endParaRPr lang="en-US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app.get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('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/version'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, function (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req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, res) 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{</a:t>
            </a:r>
          </a:p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var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result = { 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version: '1.0.0'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};</a:t>
            </a:r>
          </a:p>
          <a:p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 </a:t>
            </a:r>
            <a:r>
              <a:rPr lang="en-US" b="1" dirty="0" err="1" smtClean="0">
                <a:solidFill>
                  <a:schemeClr val="accent2"/>
                </a:solidFill>
              </a:rPr>
              <a:t>res.json</a:t>
            </a:r>
            <a:r>
              <a:rPr lang="en-US" b="1" dirty="0">
                <a:solidFill>
                  <a:schemeClr val="accent2"/>
                </a:solidFill>
              </a:rPr>
              <a:t>(result)</a:t>
            </a:r>
            <a:r>
              <a:rPr lang="en-US" b="1" dirty="0" smtClean="0">
                <a:solidFill>
                  <a:schemeClr val="accent2"/>
                </a:solidFill>
              </a:rPr>
              <a:t>;</a:t>
            </a:r>
          </a:p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}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);</a:t>
            </a:r>
          </a:p>
          <a:p>
            <a:endParaRPr lang="en-US" dirty="0" smtClean="0">
              <a:solidFill>
                <a:schemeClr val="bg2">
                  <a:lumMod val="25000"/>
                </a:schemeClr>
              </a:solidFill>
            </a:endParaRPr>
          </a:p>
          <a:p>
            <a:endParaRPr lang="en-US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http.createServer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(app).listen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(3000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8908415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var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express = require('express');</a:t>
            </a:r>
          </a:p>
          <a:p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var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http = require('http');</a:t>
            </a:r>
          </a:p>
          <a:p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var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app = express();</a:t>
            </a:r>
          </a:p>
          <a:p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app.configure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(function () {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app.use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(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app.router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);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});</a:t>
            </a:r>
          </a:p>
          <a:p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app.get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('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/version'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,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function (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req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, res) 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{</a:t>
            </a:r>
          </a:p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var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result = { 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version: '1.0.0'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};</a:t>
            </a:r>
          </a:p>
          <a:p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res.json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(result)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;</a:t>
            </a:r>
          </a:p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}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);</a:t>
            </a:r>
          </a:p>
          <a:p>
            <a:endParaRPr lang="en-US" dirty="0" smtClean="0">
              <a:solidFill>
                <a:schemeClr val="bg2">
                  <a:lumMod val="25000"/>
                </a:schemeClr>
              </a:solidFill>
            </a:endParaRPr>
          </a:p>
          <a:p>
            <a:endParaRPr lang="en-US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dirty="0" err="1">
                <a:solidFill>
                  <a:srgbClr val="AFABAB"/>
                </a:solidFill>
              </a:rPr>
              <a:t>http.createServer</a:t>
            </a:r>
            <a:r>
              <a:rPr lang="en-US" dirty="0">
                <a:solidFill>
                  <a:srgbClr val="AFABAB"/>
                </a:solidFill>
              </a:rPr>
              <a:t>(app).listen</a:t>
            </a:r>
            <a:r>
              <a:rPr lang="en-US" dirty="0" smtClean="0">
                <a:solidFill>
                  <a:srgbClr val="AFABAB"/>
                </a:solidFill>
              </a:rPr>
              <a:t>(3000</a:t>
            </a:r>
            <a:r>
              <a:rPr lang="en-US" dirty="0">
                <a:solidFill>
                  <a:srgbClr val="AFABAB"/>
                </a:solidFill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7657837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var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express = require('express');</a:t>
            </a:r>
          </a:p>
          <a:p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var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http = require('http');</a:t>
            </a:r>
          </a:p>
          <a:p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var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app = express();</a:t>
            </a:r>
          </a:p>
          <a:p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app.configure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(function () {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 </a:t>
            </a:r>
            <a:r>
              <a:rPr lang="en-US" dirty="0" err="1" smtClean="0">
                <a:solidFill>
                  <a:schemeClr val="bg2">
                    <a:lumMod val="75000"/>
                  </a:schemeClr>
                </a:solidFill>
              </a:rPr>
              <a:t>app.use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(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app.router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);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});</a:t>
            </a:r>
          </a:p>
          <a:p>
            <a:endParaRPr lang="en-US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b="1" dirty="0" err="1" smtClean="0">
                <a:solidFill>
                  <a:schemeClr val="accent2"/>
                </a:solidFill>
              </a:rPr>
              <a:t>var</a:t>
            </a:r>
            <a:r>
              <a:rPr lang="en-US" b="1" dirty="0" smtClean="0">
                <a:solidFill>
                  <a:schemeClr val="accent2"/>
                </a:solidFill>
              </a:rPr>
              <a:t> version = 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function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req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, res) 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{</a:t>
            </a:r>
          </a:p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var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result = { 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version: '1.0.0'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};</a:t>
            </a:r>
          </a:p>
          <a:p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 </a:t>
            </a:r>
            <a:r>
              <a:rPr lang="en-US" dirty="0" err="1" smtClean="0">
                <a:solidFill>
                  <a:srgbClr val="3B3838"/>
                </a:solidFill>
              </a:rPr>
              <a:t>res.json</a:t>
            </a:r>
            <a:r>
              <a:rPr lang="en-US" dirty="0">
                <a:solidFill>
                  <a:srgbClr val="3B3838"/>
                </a:solidFill>
              </a:rPr>
              <a:t>(result)</a:t>
            </a:r>
            <a:r>
              <a:rPr lang="en-US" dirty="0" smtClean="0">
                <a:solidFill>
                  <a:srgbClr val="3B3838"/>
                </a:solidFill>
              </a:rPr>
              <a:t>;</a:t>
            </a:r>
          </a:p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};</a:t>
            </a:r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app.get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('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/version'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en-US" b="1" dirty="0" smtClean="0">
                <a:solidFill>
                  <a:srgbClr val="ED7D31"/>
                </a:solidFill>
              </a:rPr>
              <a:t>version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)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;</a:t>
            </a:r>
          </a:p>
          <a:p>
            <a:endParaRPr lang="en-US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dirty="0" err="1">
                <a:solidFill>
                  <a:srgbClr val="AFABAB"/>
                </a:solidFill>
              </a:rPr>
              <a:t>http.createServer</a:t>
            </a:r>
            <a:r>
              <a:rPr lang="en-US" dirty="0">
                <a:solidFill>
                  <a:srgbClr val="AFABAB"/>
                </a:solidFill>
              </a:rPr>
              <a:t>(app).listen</a:t>
            </a:r>
            <a:r>
              <a:rPr lang="en-US" dirty="0" smtClean="0">
                <a:solidFill>
                  <a:srgbClr val="AFABAB"/>
                </a:solidFill>
              </a:rPr>
              <a:t>(3000</a:t>
            </a:r>
            <a:r>
              <a:rPr lang="en-US" dirty="0">
                <a:solidFill>
                  <a:srgbClr val="AFABAB"/>
                </a:solidFill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7657837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 smtClean="0">
              <a:solidFill>
                <a:schemeClr val="bg2">
                  <a:lumMod val="25000"/>
                </a:schemeClr>
              </a:solidFill>
            </a:endParaRPr>
          </a:p>
          <a:p>
            <a:endParaRPr lang="en-US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var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user = function (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req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, res) {</a:t>
            </a:r>
          </a:p>
          <a:p>
            <a:endParaRPr lang="en-US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var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item = { id: 1, name: '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steve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' };</a:t>
            </a:r>
          </a:p>
          <a:p>
            <a:endParaRPr lang="en-US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res.json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(item);</a:t>
            </a:r>
          </a:p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};</a:t>
            </a:r>
          </a:p>
          <a:p>
            <a:endParaRPr lang="en-US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app.get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('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/user'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user);</a:t>
            </a:r>
          </a:p>
          <a:p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62669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>
                <a:solidFill>
                  <a:schemeClr val="accent2"/>
                </a:solidFill>
              </a:rPr>
              <a:t>var</a:t>
            </a:r>
            <a:r>
              <a:rPr lang="en-US" b="1" dirty="0" smtClean="0">
                <a:solidFill>
                  <a:schemeClr val="accent2"/>
                </a:solidFill>
              </a:rPr>
              <a:t> users = require('./</a:t>
            </a:r>
            <a:r>
              <a:rPr lang="en-US" b="1" dirty="0" err="1" smtClean="0">
                <a:solidFill>
                  <a:schemeClr val="accent2"/>
                </a:solidFill>
              </a:rPr>
              <a:t>users.json</a:t>
            </a:r>
            <a:r>
              <a:rPr lang="en-US" b="1" dirty="0" smtClean="0">
                <a:solidFill>
                  <a:schemeClr val="accent2"/>
                </a:solidFill>
              </a:rPr>
              <a:t>');</a:t>
            </a:r>
          </a:p>
          <a:p>
            <a:endParaRPr lang="en-US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var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user = function (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req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, res) {</a:t>
            </a:r>
          </a:p>
          <a:p>
            <a:endParaRPr lang="en-US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var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item = </a:t>
            </a:r>
            <a:r>
              <a:rPr lang="en-US" b="1" dirty="0" smtClean="0">
                <a:solidFill>
                  <a:srgbClr val="ED7D31"/>
                </a:solidFill>
              </a:rPr>
              <a:t>users[</a:t>
            </a:r>
            <a:r>
              <a:rPr lang="en-US" b="1" dirty="0" err="1" smtClean="0">
                <a:solidFill>
                  <a:srgbClr val="ED7D31"/>
                </a:solidFill>
              </a:rPr>
              <a:t>req.query.id</a:t>
            </a:r>
            <a:r>
              <a:rPr lang="en-US" b="1" dirty="0" smtClean="0">
                <a:solidFill>
                  <a:srgbClr val="ED7D31"/>
                </a:solidFill>
              </a:rPr>
              <a:t>]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;</a:t>
            </a:r>
          </a:p>
          <a:p>
            <a:endParaRPr lang="en-US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res.json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(item);</a:t>
            </a:r>
          </a:p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};</a:t>
            </a:r>
          </a:p>
          <a:p>
            <a:endParaRPr lang="en-US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app.get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('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/user'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user);</a:t>
            </a:r>
          </a:p>
          <a:p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41108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var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users = require('./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users.json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');</a:t>
            </a:r>
          </a:p>
          <a:p>
            <a:endParaRPr lang="en-US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var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user = function (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req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, res) {</a:t>
            </a:r>
          </a:p>
          <a:p>
            <a:endParaRPr lang="en-US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var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item = users[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req.query.id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];</a:t>
            </a:r>
          </a:p>
          <a:p>
            <a:r>
              <a:rPr lang="en-US" b="1" dirty="0" smtClean="0">
                <a:solidFill>
                  <a:srgbClr val="ED7D31"/>
                </a:solidFill>
              </a:rPr>
              <a:t>  if (!item) return </a:t>
            </a:r>
            <a:r>
              <a:rPr lang="en-US" b="1" dirty="0" err="1" smtClean="0">
                <a:solidFill>
                  <a:srgbClr val="ED7D31"/>
                </a:solidFill>
              </a:rPr>
              <a:t>res.send</a:t>
            </a:r>
            <a:r>
              <a:rPr lang="en-US" b="1" dirty="0" smtClean="0">
                <a:solidFill>
                  <a:srgbClr val="ED7D31"/>
                </a:solidFill>
              </a:rPr>
              <a:t>(404, 'not found');</a:t>
            </a:r>
          </a:p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res.json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(item);</a:t>
            </a:r>
          </a:p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};</a:t>
            </a:r>
          </a:p>
          <a:p>
            <a:endParaRPr lang="en-US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app.get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('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/user'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user);</a:t>
            </a:r>
          </a:p>
          <a:p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99783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var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users = require('./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users.json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');</a:t>
            </a:r>
          </a:p>
          <a:p>
            <a:endParaRPr lang="en-US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var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user = function (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req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, res) {</a:t>
            </a:r>
          </a:p>
          <a:p>
            <a:endParaRPr lang="en-US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var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item = users[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req.</a:t>
            </a:r>
            <a:r>
              <a:rPr lang="en-US" b="1" dirty="0" err="1" smtClean="0">
                <a:solidFill>
                  <a:srgbClr val="ED7D31"/>
                </a:solidFill>
              </a:rPr>
              <a:t>params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.id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];</a:t>
            </a:r>
          </a:p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 if (!item) return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res.send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(404, 'not found');</a:t>
            </a:r>
          </a:p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res.json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(item);</a:t>
            </a:r>
          </a:p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};</a:t>
            </a:r>
          </a:p>
          <a:p>
            <a:endParaRPr lang="en-US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app.get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('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/user</a:t>
            </a:r>
            <a:r>
              <a:rPr lang="en-US" b="1" dirty="0" smtClean="0">
                <a:solidFill>
                  <a:srgbClr val="ED7D31"/>
                </a:solidFill>
              </a:rPr>
              <a:t>/:id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'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user);</a:t>
            </a:r>
          </a:p>
          <a:p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8086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var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users = require('./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users.json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');</a:t>
            </a:r>
          </a:p>
          <a:p>
            <a:endParaRPr lang="en-US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var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user = function (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req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, res) {</a:t>
            </a:r>
          </a:p>
          <a:p>
            <a:r>
              <a:rPr lang="en-US" b="1" dirty="0" smtClean="0">
                <a:solidFill>
                  <a:srgbClr val="ED7D31"/>
                </a:solidFill>
              </a:rPr>
              <a:t>  if (!</a:t>
            </a:r>
            <a:r>
              <a:rPr lang="en-US" b="1" dirty="0" err="1" smtClean="0">
                <a:solidFill>
                  <a:srgbClr val="ED7D31"/>
                </a:solidFill>
              </a:rPr>
              <a:t>req.params.id</a:t>
            </a:r>
            <a:r>
              <a:rPr lang="en-US" b="1" dirty="0" smtClean="0">
                <a:solidFill>
                  <a:srgbClr val="ED7D31"/>
                </a:solidFill>
              </a:rPr>
              <a:t>) return </a:t>
            </a:r>
            <a:r>
              <a:rPr lang="en-US" b="1" dirty="0" err="1" smtClean="0">
                <a:solidFill>
                  <a:srgbClr val="ED7D31"/>
                </a:solidFill>
              </a:rPr>
              <a:t>res.json</a:t>
            </a:r>
            <a:r>
              <a:rPr lang="en-US" b="1" dirty="0" smtClean="0">
                <a:solidFill>
                  <a:srgbClr val="ED7D31"/>
                </a:solidFill>
              </a:rPr>
              <a:t>(users);</a:t>
            </a:r>
          </a:p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var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item = users[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req.params.id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];</a:t>
            </a:r>
          </a:p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 if (!item) return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res.send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(404, 'not found');</a:t>
            </a:r>
          </a:p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res.json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(item);</a:t>
            </a:r>
          </a:p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};</a:t>
            </a:r>
          </a:p>
          <a:p>
            <a:endParaRPr lang="en-US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app.get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('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/user</a:t>
            </a:r>
            <a:r>
              <a:rPr lang="en-US" dirty="0" smtClean="0">
                <a:solidFill>
                  <a:srgbClr val="3B3838"/>
                </a:solidFill>
              </a:rPr>
              <a:t>/:id</a:t>
            </a:r>
            <a:r>
              <a:rPr lang="en-US" b="1" dirty="0" smtClean="0">
                <a:solidFill>
                  <a:schemeClr val="accent2"/>
                </a:solidFill>
              </a:rPr>
              <a:t>?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'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user);</a:t>
            </a:r>
          </a:p>
          <a:p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09059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var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express = require('express');</a:t>
            </a:r>
          </a:p>
          <a:p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var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app = express();</a:t>
            </a:r>
          </a:p>
          <a:p>
            <a:endParaRPr lang="en-US" dirty="0" smtClean="0">
              <a:solidFill>
                <a:schemeClr val="bg2">
                  <a:lumMod val="25000"/>
                </a:schemeClr>
              </a:solidFill>
            </a:endParaRPr>
          </a:p>
          <a:p>
            <a:endParaRPr lang="en-US" dirty="0">
              <a:solidFill>
                <a:schemeClr val="bg2">
                  <a:lumMod val="25000"/>
                </a:schemeClr>
              </a:solidFill>
            </a:endParaRPr>
          </a:p>
          <a:p>
            <a:endParaRPr lang="en-US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app.configure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(function () {</a:t>
            </a:r>
          </a:p>
          <a:p>
            <a:endParaRPr lang="en-US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app.use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app.router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);</a:t>
            </a:r>
          </a:p>
          <a:p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});</a:t>
            </a:r>
          </a:p>
          <a:p>
            <a:endParaRPr lang="en-US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app.get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('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/user'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user)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;</a:t>
            </a:r>
          </a:p>
          <a:p>
            <a:endParaRPr lang="en-US" dirty="0" smtClean="0">
              <a:solidFill>
                <a:schemeClr val="bg2">
                  <a:lumMod val="25000"/>
                </a:schemeClr>
              </a:solidFill>
            </a:endParaRPr>
          </a:p>
          <a:p>
            <a:endParaRPr lang="en-US" dirty="0">
              <a:solidFill>
                <a:schemeClr val="bg2">
                  <a:lumMod val="25000"/>
                </a:schemeClr>
              </a:solidFill>
            </a:endParaRPr>
          </a:p>
          <a:p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62121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var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express = require('express');</a:t>
            </a:r>
          </a:p>
          <a:p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var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app = express();</a:t>
            </a:r>
          </a:p>
          <a:p>
            <a:endParaRPr lang="en-US" dirty="0" smtClean="0">
              <a:solidFill>
                <a:schemeClr val="bg2">
                  <a:lumMod val="25000"/>
                </a:schemeClr>
              </a:solidFill>
            </a:endParaRPr>
          </a:p>
          <a:p>
            <a:endParaRPr lang="en-US" dirty="0" smtClean="0">
              <a:solidFill>
                <a:schemeClr val="bg2">
                  <a:lumMod val="25000"/>
                </a:schemeClr>
              </a:solidFill>
            </a:endParaRPr>
          </a:p>
          <a:p>
            <a:endParaRPr lang="en-US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app.configure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(function () {</a:t>
            </a:r>
          </a:p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 </a:t>
            </a:r>
            <a:r>
              <a:rPr lang="en-US" b="1" dirty="0" err="1" smtClean="0">
                <a:solidFill>
                  <a:schemeClr val="accent2"/>
                </a:solidFill>
              </a:rPr>
              <a:t>app.use</a:t>
            </a:r>
            <a:r>
              <a:rPr lang="en-US" b="1" dirty="0">
                <a:solidFill>
                  <a:schemeClr val="accent2"/>
                </a:solidFill>
              </a:rPr>
              <a:t>(</a:t>
            </a:r>
            <a:r>
              <a:rPr lang="en-US" b="1" dirty="0" err="1">
                <a:solidFill>
                  <a:schemeClr val="accent2"/>
                </a:solidFill>
              </a:rPr>
              <a:t>express.bodyParser</a:t>
            </a:r>
            <a:r>
              <a:rPr lang="en-US" b="1" dirty="0">
                <a:solidFill>
                  <a:schemeClr val="accent2"/>
                </a:solidFill>
              </a:rPr>
              <a:t>());</a:t>
            </a:r>
            <a:endParaRPr lang="en-US" b="1" dirty="0" smtClean="0">
              <a:solidFill>
                <a:schemeClr val="accent2"/>
              </a:solidFill>
            </a:endParaRPr>
          </a:p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app.use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app.router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);</a:t>
            </a:r>
          </a:p>
          <a:p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});</a:t>
            </a:r>
          </a:p>
          <a:p>
            <a:endParaRPr lang="en-US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app.get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('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/user'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user)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;</a:t>
            </a:r>
          </a:p>
          <a:p>
            <a:endParaRPr lang="en-US" dirty="0" smtClean="0">
              <a:solidFill>
                <a:schemeClr val="bg2">
                  <a:lumMod val="25000"/>
                </a:schemeClr>
              </a:solidFill>
            </a:endParaRPr>
          </a:p>
          <a:p>
            <a:endParaRPr lang="en-US" dirty="0">
              <a:solidFill>
                <a:schemeClr val="bg2">
                  <a:lumMod val="25000"/>
                </a:schemeClr>
              </a:solidFill>
            </a:endParaRPr>
          </a:p>
          <a:p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7628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 smtClean="0">
                <a:latin typeface="High Fiber"/>
                <a:cs typeface="High Fiber"/>
              </a:rPr>
              <a:t>outline</a:t>
            </a:r>
            <a:endParaRPr lang="en-US" sz="5400" b="1" dirty="0">
              <a:latin typeface="High Fiber"/>
              <a:cs typeface="High Fib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KurzetsType"/>
              <a:buChar char="{"/>
            </a:pPr>
            <a:r>
              <a:rPr lang="en-US" dirty="0" smtClean="0">
                <a:latin typeface="High Fiber"/>
                <a:cs typeface="High Fiber"/>
              </a:rPr>
              <a:t> node</a:t>
            </a:r>
          </a:p>
          <a:p>
            <a:pPr lvl="1">
              <a:buFont typeface="KurzetsType"/>
              <a:buChar char="{"/>
            </a:pPr>
            <a:r>
              <a:rPr lang="en-US" dirty="0">
                <a:latin typeface="High Fiber"/>
                <a:cs typeface="High Fiber"/>
              </a:rPr>
              <a:t> </a:t>
            </a:r>
            <a:r>
              <a:rPr lang="en-US" dirty="0" smtClean="0">
                <a:latin typeface="High Fiber"/>
                <a:cs typeface="High Fiber"/>
              </a:rPr>
              <a:t>route handler</a:t>
            </a:r>
            <a:endParaRPr lang="en-US" dirty="0" smtClean="0">
              <a:latin typeface="High Fiber"/>
              <a:cs typeface="High Fiber"/>
            </a:endParaRPr>
          </a:p>
          <a:p>
            <a:pPr>
              <a:buFont typeface="KurzetsType"/>
              <a:buChar char="{"/>
            </a:pPr>
            <a:endParaRPr lang="en-US" dirty="0">
              <a:latin typeface="High Fiber"/>
              <a:cs typeface="High Fiber"/>
            </a:endParaRPr>
          </a:p>
          <a:p>
            <a:pPr>
              <a:buFont typeface="KurzetsType"/>
              <a:buChar char="{"/>
            </a:pPr>
            <a:r>
              <a:rPr lang="en-US" dirty="0" smtClean="0">
                <a:latin typeface="High Fiber"/>
                <a:cs typeface="High Fiber"/>
              </a:rPr>
              <a:t> </a:t>
            </a:r>
            <a:r>
              <a:rPr lang="en-US" dirty="0" smtClean="0">
                <a:latin typeface="High Fiber"/>
                <a:cs typeface="High Fiber"/>
              </a:rPr>
              <a:t>express</a:t>
            </a:r>
            <a:endParaRPr lang="en-US" dirty="0" smtClean="0">
              <a:latin typeface="High Fiber"/>
              <a:cs typeface="High Fiber"/>
            </a:endParaRPr>
          </a:p>
          <a:p>
            <a:pPr lvl="1">
              <a:buFont typeface="KurzetsType"/>
              <a:buChar char="{"/>
            </a:pPr>
            <a:r>
              <a:rPr lang="en-US" dirty="0" smtClean="0">
                <a:latin typeface="High Fiber"/>
                <a:cs typeface="High Fiber"/>
              </a:rPr>
              <a:t> </a:t>
            </a:r>
            <a:r>
              <a:rPr lang="en-US" dirty="0" smtClean="0">
                <a:latin typeface="High Fiber"/>
                <a:cs typeface="High Fiber"/>
              </a:rPr>
              <a:t>routing</a:t>
            </a:r>
          </a:p>
          <a:p>
            <a:pPr lvl="1">
              <a:buFont typeface="KurzetsType"/>
              <a:buChar char="{"/>
            </a:pPr>
            <a:r>
              <a:rPr lang="en-US" dirty="0" smtClean="0">
                <a:latin typeface="High Fiber"/>
                <a:cs typeface="High Fiber"/>
              </a:rPr>
              <a:t> middleware</a:t>
            </a:r>
          </a:p>
          <a:p>
            <a:pPr lvl="1">
              <a:buFont typeface="KurzetsType"/>
              <a:buChar char="{"/>
            </a:pPr>
            <a:r>
              <a:rPr lang="en-US" dirty="0" smtClean="0">
                <a:latin typeface="High Fiber"/>
                <a:cs typeface="High Fiber"/>
              </a:rPr>
              <a:t> authentication</a:t>
            </a:r>
            <a:endParaRPr lang="en-US" dirty="0">
              <a:latin typeface="High Fiber"/>
              <a:cs typeface="High Fiber"/>
            </a:endParaRPr>
          </a:p>
          <a:p>
            <a:pPr>
              <a:buFont typeface="KurzetsType"/>
              <a:buChar char="{"/>
            </a:pPr>
            <a:endParaRPr lang="en-US" dirty="0" smtClean="0">
              <a:latin typeface="High Fiber"/>
              <a:cs typeface="High Fiber"/>
            </a:endParaRPr>
          </a:p>
          <a:p>
            <a:pPr>
              <a:buFont typeface="KurzetsType"/>
              <a:buChar char="{"/>
            </a:pPr>
            <a:r>
              <a:rPr lang="en-US" dirty="0" smtClean="0">
                <a:latin typeface="High Fiber"/>
                <a:cs typeface="High Fiber"/>
              </a:rPr>
              <a:t> </a:t>
            </a:r>
            <a:r>
              <a:rPr lang="en-US" dirty="0" err="1" smtClean="0">
                <a:latin typeface="High Fiber"/>
                <a:cs typeface="High Fiber"/>
              </a:rPr>
              <a:t>hapi</a:t>
            </a:r>
            <a:endParaRPr lang="en-US" dirty="0" smtClean="0">
              <a:latin typeface="High Fiber"/>
              <a:cs typeface="High Fiber"/>
            </a:endParaRPr>
          </a:p>
          <a:p>
            <a:pPr lvl="1">
              <a:buFont typeface="KurzetsType"/>
              <a:buChar char="{"/>
            </a:pPr>
            <a:r>
              <a:rPr lang="en-US" dirty="0" smtClean="0">
                <a:latin typeface="High Fiber"/>
                <a:cs typeface="High Fiber"/>
              </a:rPr>
              <a:t> </a:t>
            </a:r>
            <a:r>
              <a:rPr lang="en-US" dirty="0" smtClean="0">
                <a:latin typeface="High Fiber"/>
                <a:cs typeface="High Fiber"/>
              </a:rPr>
              <a:t>validation</a:t>
            </a:r>
            <a:endParaRPr lang="en-US" dirty="0">
              <a:latin typeface="High Fiber"/>
              <a:cs typeface="High Fiber"/>
            </a:endParaRPr>
          </a:p>
        </p:txBody>
      </p:sp>
    </p:spTree>
    <p:extLst>
      <p:ext uri="{BB962C8B-B14F-4D97-AF65-F5344CB8AC3E}">
        <p14:creationId xmlns:p14="http://schemas.microsoft.com/office/powerpoint/2010/main" val="15866412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var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express = require('express');</a:t>
            </a:r>
          </a:p>
          <a:p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var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app = express();</a:t>
            </a:r>
          </a:p>
          <a:p>
            <a:endParaRPr lang="en-US" dirty="0" smtClean="0">
              <a:solidFill>
                <a:schemeClr val="bg2">
                  <a:lumMod val="25000"/>
                </a:schemeClr>
              </a:solidFill>
            </a:endParaRPr>
          </a:p>
          <a:p>
            <a:endParaRPr lang="en-US" dirty="0" smtClean="0">
              <a:solidFill>
                <a:schemeClr val="bg2">
                  <a:lumMod val="25000"/>
                </a:schemeClr>
              </a:solidFill>
            </a:endParaRPr>
          </a:p>
          <a:p>
            <a:endParaRPr lang="en-US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app.configure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(function () {</a:t>
            </a:r>
          </a:p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app.use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express.bodyParser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());</a:t>
            </a:r>
            <a:endParaRPr lang="en-US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app.use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app.router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);</a:t>
            </a:r>
          </a:p>
          <a:p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});</a:t>
            </a:r>
          </a:p>
          <a:p>
            <a:endParaRPr lang="en-US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app.get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('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/user'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user)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;</a:t>
            </a:r>
          </a:p>
          <a:p>
            <a:endParaRPr lang="en-US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b="1" dirty="0" err="1" smtClean="0">
                <a:solidFill>
                  <a:schemeClr val="accent2"/>
                </a:solidFill>
              </a:rPr>
              <a:t>var</a:t>
            </a:r>
            <a:r>
              <a:rPr lang="en-US" b="1" dirty="0" smtClean="0">
                <a:solidFill>
                  <a:schemeClr val="accent2"/>
                </a:solidFill>
              </a:rPr>
              <a:t> register = function (</a:t>
            </a:r>
            <a:r>
              <a:rPr lang="en-US" b="1" dirty="0" err="1" smtClean="0">
                <a:solidFill>
                  <a:schemeClr val="accent2"/>
                </a:solidFill>
              </a:rPr>
              <a:t>req</a:t>
            </a:r>
            <a:r>
              <a:rPr lang="en-US" b="1" dirty="0" smtClean="0">
                <a:solidFill>
                  <a:schemeClr val="accent2"/>
                </a:solidFill>
              </a:rPr>
              <a:t>, res) {</a:t>
            </a:r>
          </a:p>
          <a:p>
            <a:r>
              <a:rPr lang="en-US" b="1" dirty="0" smtClean="0">
                <a:solidFill>
                  <a:schemeClr val="accent2"/>
                </a:solidFill>
              </a:rPr>
              <a:t>  // use </a:t>
            </a:r>
            <a:r>
              <a:rPr lang="en-US" b="1" dirty="0" err="1" smtClean="0">
                <a:solidFill>
                  <a:schemeClr val="accent2"/>
                </a:solidFill>
              </a:rPr>
              <a:t>req.body</a:t>
            </a:r>
            <a:r>
              <a:rPr lang="en-US" b="1" dirty="0" smtClean="0">
                <a:solidFill>
                  <a:schemeClr val="accent2"/>
                </a:solidFill>
              </a:rPr>
              <a:t> to create new user</a:t>
            </a:r>
          </a:p>
          <a:p>
            <a:r>
              <a:rPr lang="en-US" b="1" dirty="0" smtClean="0">
                <a:solidFill>
                  <a:schemeClr val="accent2"/>
                </a:solidFill>
              </a:rPr>
              <a:t>};</a:t>
            </a:r>
          </a:p>
          <a:p>
            <a:r>
              <a:rPr lang="en-US" b="1" dirty="0" err="1">
                <a:solidFill>
                  <a:schemeClr val="accent2"/>
                </a:solidFill>
              </a:rPr>
              <a:t>app.post</a:t>
            </a:r>
            <a:r>
              <a:rPr lang="en-US" b="1" dirty="0" smtClean="0">
                <a:solidFill>
                  <a:schemeClr val="accent2"/>
                </a:solidFill>
              </a:rPr>
              <a:t>('/</a:t>
            </a:r>
            <a:r>
              <a:rPr lang="en-US" b="1" dirty="0">
                <a:solidFill>
                  <a:schemeClr val="accent2"/>
                </a:solidFill>
              </a:rPr>
              <a:t>user', register)</a:t>
            </a:r>
            <a:r>
              <a:rPr lang="en-US" b="1" dirty="0" smtClean="0">
                <a:solidFill>
                  <a:schemeClr val="accent2"/>
                </a:solidFill>
              </a:rPr>
              <a:t>;</a:t>
            </a:r>
            <a:endParaRPr lang="en-US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82074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solidFill>
                  <a:schemeClr val="bg2">
                    <a:lumMod val="75000"/>
                  </a:schemeClr>
                </a:solidFill>
              </a:rPr>
              <a:t>var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 express = require('express');</a:t>
            </a:r>
          </a:p>
          <a:p>
            <a:r>
              <a:rPr lang="en-US" dirty="0" err="1" smtClean="0">
                <a:solidFill>
                  <a:schemeClr val="bg2">
                    <a:lumMod val="75000"/>
                  </a:schemeClr>
                </a:solidFill>
              </a:rPr>
              <a:t>var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app = express();</a:t>
            </a:r>
          </a:p>
          <a:p>
            <a:endParaRPr lang="en-US" dirty="0" smtClean="0">
              <a:solidFill>
                <a:schemeClr val="bg2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bg2">
                  <a:lumMod val="75000"/>
                </a:schemeClr>
              </a:solidFill>
            </a:endParaRPr>
          </a:p>
          <a:p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app.configure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(function () {</a:t>
            </a:r>
          </a:p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app.use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express.bodyParser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());</a:t>
            </a:r>
            <a:endParaRPr lang="en-US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app.use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app.router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);</a:t>
            </a:r>
          </a:p>
          <a:p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});</a:t>
            </a:r>
          </a:p>
          <a:p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n-US" dirty="0" err="1" smtClean="0">
                <a:solidFill>
                  <a:schemeClr val="bg2">
                    <a:lumMod val="75000"/>
                  </a:schemeClr>
                </a:solidFill>
              </a:rPr>
              <a:t>app.get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('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/user'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, 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user)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;</a:t>
            </a:r>
          </a:p>
          <a:p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n-US" dirty="0" err="1" smtClean="0">
                <a:solidFill>
                  <a:schemeClr val="bg2">
                    <a:lumMod val="75000"/>
                  </a:schemeClr>
                </a:solidFill>
              </a:rPr>
              <a:t>var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 register = function (</a:t>
            </a:r>
            <a:r>
              <a:rPr lang="en-US" dirty="0" err="1" smtClean="0">
                <a:solidFill>
                  <a:schemeClr val="bg2">
                    <a:lumMod val="75000"/>
                  </a:schemeClr>
                </a:solidFill>
              </a:rPr>
              <a:t>req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, res) {</a:t>
            </a:r>
          </a:p>
          <a:p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  // use </a:t>
            </a:r>
            <a:r>
              <a:rPr lang="en-US" dirty="0" err="1" smtClean="0">
                <a:solidFill>
                  <a:schemeClr val="bg2">
                    <a:lumMod val="75000"/>
                  </a:schemeClr>
                </a:solidFill>
              </a:rPr>
              <a:t>req.body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 to create new user</a:t>
            </a:r>
          </a:p>
          <a:p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};</a:t>
            </a:r>
          </a:p>
          <a:p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app.post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('/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user', register)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;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12353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 smtClean="0">
              <a:solidFill>
                <a:schemeClr val="bg2">
                  <a:lumMod val="25000"/>
                </a:schemeClr>
              </a:solidFill>
            </a:endParaRPr>
          </a:p>
          <a:p>
            <a:endParaRPr lang="en-US" dirty="0" smtClean="0">
              <a:solidFill>
                <a:schemeClr val="bg2">
                  <a:lumMod val="25000"/>
                </a:schemeClr>
              </a:solidFill>
            </a:endParaRPr>
          </a:p>
          <a:p>
            <a:endParaRPr lang="en-US" dirty="0">
              <a:solidFill>
                <a:schemeClr val="bg2">
                  <a:lumMod val="25000"/>
                </a:schemeClr>
              </a:solidFill>
            </a:endParaRPr>
          </a:p>
          <a:p>
            <a:endParaRPr lang="en-US" dirty="0" smtClean="0">
              <a:solidFill>
                <a:schemeClr val="bg2">
                  <a:lumMod val="25000"/>
                </a:schemeClr>
              </a:solidFill>
            </a:endParaRPr>
          </a:p>
          <a:p>
            <a:endParaRPr lang="en-US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app.configure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(function () {</a:t>
            </a:r>
          </a:p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app.use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express.bodyParser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());</a:t>
            </a:r>
          </a:p>
          <a:p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app.use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app.router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);</a:t>
            </a:r>
          </a:p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}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);</a:t>
            </a:r>
          </a:p>
          <a:p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24551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>
                <a:solidFill>
                  <a:schemeClr val="accent2"/>
                </a:solidFill>
              </a:rPr>
              <a:t>var</a:t>
            </a:r>
            <a:r>
              <a:rPr lang="en-US" b="1" dirty="0" smtClean="0">
                <a:solidFill>
                  <a:schemeClr val="accent2"/>
                </a:solidFill>
              </a:rPr>
              <a:t> </a:t>
            </a:r>
            <a:r>
              <a:rPr lang="en-US" b="1" dirty="0" err="1" smtClean="0">
                <a:solidFill>
                  <a:schemeClr val="accent2"/>
                </a:solidFill>
              </a:rPr>
              <a:t>myMiddleware</a:t>
            </a:r>
            <a:r>
              <a:rPr lang="en-US" b="1" dirty="0" smtClean="0">
                <a:solidFill>
                  <a:schemeClr val="accent2"/>
                </a:solidFill>
              </a:rPr>
              <a:t> = function (</a:t>
            </a:r>
            <a:r>
              <a:rPr lang="en-US" b="1" dirty="0" err="1">
                <a:solidFill>
                  <a:schemeClr val="accent2"/>
                </a:solidFill>
              </a:rPr>
              <a:t>req</a:t>
            </a:r>
            <a:r>
              <a:rPr lang="en-US" b="1" dirty="0">
                <a:solidFill>
                  <a:schemeClr val="accent2"/>
                </a:solidFill>
              </a:rPr>
              <a:t>, res, next) {</a:t>
            </a:r>
          </a:p>
          <a:p>
            <a:r>
              <a:rPr lang="en-US" b="1" dirty="0">
                <a:solidFill>
                  <a:schemeClr val="accent2"/>
                </a:solidFill>
              </a:rPr>
              <a:t>  </a:t>
            </a:r>
            <a:r>
              <a:rPr lang="en-US" b="1" dirty="0" err="1" smtClean="0">
                <a:solidFill>
                  <a:schemeClr val="accent2"/>
                </a:solidFill>
              </a:rPr>
              <a:t>res.setHeader</a:t>
            </a:r>
            <a:r>
              <a:rPr lang="en-US" b="1" dirty="0">
                <a:solidFill>
                  <a:schemeClr val="accent2"/>
                </a:solidFill>
              </a:rPr>
              <a:t>('X-API-Version', </a:t>
            </a:r>
            <a:r>
              <a:rPr lang="en-US" b="1" dirty="0" smtClean="0">
                <a:solidFill>
                  <a:schemeClr val="accent2"/>
                </a:solidFill>
              </a:rPr>
              <a:t>'1.0.0'</a:t>
            </a:r>
            <a:r>
              <a:rPr lang="en-US" b="1" dirty="0">
                <a:solidFill>
                  <a:schemeClr val="accent2"/>
                </a:solidFill>
              </a:rPr>
              <a:t>);</a:t>
            </a:r>
          </a:p>
          <a:p>
            <a:r>
              <a:rPr lang="en-US" b="1" dirty="0">
                <a:solidFill>
                  <a:schemeClr val="accent2"/>
                </a:solidFill>
              </a:rPr>
              <a:t>  </a:t>
            </a:r>
            <a:r>
              <a:rPr lang="en-US" b="1" dirty="0" smtClean="0">
                <a:solidFill>
                  <a:schemeClr val="accent2"/>
                </a:solidFill>
              </a:rPr>
              <a:t>return </a:t>
            </a:r>
            <a:r>
              <a:rPr lang="en-US" b="1" dirty="0">
                <a:solidFill>
                  <a:schemeClr val="accent2"/>
                </a:solidFill>
              </a:rPr>
              <a:t>next();</a:t>
            </a:r>
          </a:p>
          <a:p>
            <a:r>
              <a:rPr lang="en-US" b="1" dirty="0" smtClean="0">
                <a:solidFill>
                  <a:schemeClr val="accent2"/>
                </a:solidFill>
              </a:rPr>
              <a:t>};</a:t>
            </a:r>
            <a:endParaRPr lang="en-US" b="1" dirty="0">
              <a:solidFill>
                <a:schemeClr val="accent2"/>
              </a:solidFill>
            </a:endParaRPr>
          </a:p>
          <a:p>
            <a:endParaRPr lang="en-US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app.configure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(function () {</a:t>
            </a:r>
          </a:p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app.use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express.bodyParser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());</a:t>
            </a:r>
          </a:p>
          <a:p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app.use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app.router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);</a:t>
            </a:r>
          </a:p>
          <a:p>
            <a:r>
              <a:rPr lang="en-US" b="1" dirty="0" smtClean="0">
                <a:solidFill>
                  <a:srgbClr val="ED7D31"/>
                </a:solidFill>
              </a:rPr>
              <a:t>  </a:t>
            </a:r>
            <a:r>
              <a:rPr lang="en-US" b="1" dirty="0" err="1" smtClean="0">
                <a:solidFill>
                  <a:srgbClr val="ED7D31"/>
                </a:solidFill>
              </a:rPr>
              <a:t>app.use</a:t>
            </a:r>
            <a:r>
              <a:rPr lang="en-US" b="1" dirty="0">
                <a:solidFill>
                  <a:srgbClr val="ED7D31"/>
                </a:solidFill>
              </a:rPr>
              <a:t>(</a:t>
            </a:r>
            <a:r>
              <a:rPr lang="en-US" b="1" dirty="0" err="1">
                <a:solidFill>
                  <a:srgbClr val="ED7D31"/>
                </a:solidFill>
              </a:rPr>
              <a:t>myMiddleware</a:t>
            </a:r>
            <a:r>
              <a:rPr lang="en-US" b="1" dirty="0">
                <a:solidFill>
                  <a:srgbClr val="ED7D31"/>
                </a:solidFill>
              </a:rPr>
              <a:t>)</a:t>
            </a:r>
            <a:r>
              <a:rPr lang="en-US" b="1" dirty="0" smtClean="0">
                <a:solidFill>
                  <a:srgbClr val="ED7D31"/>
                </a:solidFill>
              </a:rPr>
              <a:t>;</a:t>
            </a:r>
          </a:p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}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);</a:t>
            </a:r>
          </a:p>
          <a:p>
            <a:endParaRPr lang="en-US" dirty="0">
              <a:solidFill>
                <a:schemeClr val="bg2">
                  <a:lumMod val="25000"/>
                </a:schemeClr>
              </a:solidFill>
            </a:endParaRPr>
          </a:p>
          <a:p>
            <a:endParaRPr lang="en-US" dirty="0" smtClean="0">
              <a:solidFill>
                <a:schemeClr val="bg2">
                  <a:lumMod val="25000"/>
                </a:schemeClr>
              </a:solidFill>
            </a:endParaRPr>
          </a:p>
          <a:p>
            <a:endParaRPr lang="en-US" dirty="0">
              <a:solidFill>
                <a:schemeClr val="bg2">
                  <a:lumMod val="25000"/>
                </a:schemeClr>
              </a:solidFill>
            </a:endParaRPr>
          </a:p>
          <a:p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57648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var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express = require('express');</a:t>
            </a:r>
          </a:p>
          <a:p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var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app = express();</a:t>
            </a:r>
          </a:p>
          <a:p>
            <a:endParaRPr lang="en-US" dirty="0" smtClean="0">
              <a:solidFill>
                <a:schemeClr val="bg2">
                  <a:lumMod val="25000"/>
                </a:schemeClr>
              </a:solidFill>
            </a:endParaRPr>
          </a:p>
          <a:p>
            <a:endParaRPr lang="en-US" dirty="0">
              <a:solidFill>
                <a:schemeClr val="bg2">
                  <a:lumMod val="25000"/>
                </a:schemeClr>
              </a:solidFill>
            </a:endParaRPr>
          </a:p>
          <a:p>
            <a:endParaRPr lang="en-US" dirty="0" smtClean="0">
              <a:solidFill>
                <a:schemeClr val="bg2">
                  <a:lumMod val="25000"/>
                </a:schemeClr>
              </a:solidFill>
            </a:endParaRPr>
          </a:p>
          <a:p>
            <a:endParaRPr lang="en-US" dirty="0">
              <a:solidFill>
                <a:schemeClr val="bg2">
                  <a:lumMod val="25000"/>
                </a:schemeClr>
              </a:solidFill>
            </a:endParaRPr>
          </a:p>
          <a:p>
            <a:endParaRPr lang="en-US" dirty="0" smtClean="0">
              <a:solidFill>
                <a:schemeClr val="bg2">
                  <a:lumMod val="25000"/>
                </a:schemeClr>
              </a:solidFill>
            </a:endParaRPr>
          </a:p>
          <a:p>
            <a:endParaRPr lang="en-US" dirty="0">
              <a:solidFill>
                <a:schemeClr val="bg2">
                  <a:lumMod val="25000"/>
                </a:schemeClr>
              </a:solidFill>
            </a:endParaRPr>
          </a:p>
          <a:p>
            <a:endParaRPr lang="en-US" dirty="0" smtClean="0">
              <a:solidFill>
                <a:schemeClr val="bg2">
                  <a:lumMod val="25000"/>
                </a:schemeClr>
              </a:solidFill>
            </a:endParaRPr>
          </a:p>
          <a:p>
            <a:endParaRPr lang="en-US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app.configure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(function () {</a:t>
            </a:r>
          </a:p>
          <a:p>
            <a:endParaRPr lang="en-US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app.use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app.router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);</a:t>
            </a:r>
          </a:p>
          <a:p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});</a:t>
            </a:r>
          </a:p>
          <a:p>
            <a:endParaRPr lang="en-US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app.get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('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/user'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user)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;</a:t>
            </a:r>
          </a:p>
          <a:p>
            <a:endParaRPr lang="en-US" dirty="0" smtClean="0">
              <a:solidFill>
                <a:schemeClr val="bg2">
                  <a:lumMod val="25000"/>
                </a:schemeClr>
              </a:solidFill>
            </a:endParaRPr>
          </a:p>
          <a:p>
            <a:endParaRPr lang="en-US" dirty="0">
              <a:solidFill>
                <a:schemeClr val="bg2">
                  <a:lumMod val="25000"/>
                </a:schemeClr>
              </a:solidFill>
            </a:endParaRPr>
          </a:p>
          <a:p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05493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var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express = require('express');</a:t>
            </a:r>
          </a:p>
          <a:p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var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app = express();</a:t>
            </a:r>
          </a:p>
          <a:p>
            <a:endParaRPr lang="en-US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b="1" dirty="0" err="1" smtClean="0">
                <a:solidFill>
                  <a:srgbClr val="ED7D31"/>
                </a:solidFill>
              </a:rPr>
              <a:t>var</a:t>
            </a:r>
            <a:r>
              <a:rPr lang="en-US" b="1" dirty="0">
                <a:solidFill>
                  <a:srgbClr val="ED7D31"/>
                </a:solidFill>
              </a:rPr>
              <a:t> validate </a:t>
            </a:r>
            <a:r>
              <a:rPr lang="en-US" b="1" dirty="0" smtClean="0">
                <a:solidFill>
                  <a:srgbClr val="ED7D31"/>
                </a:solidFill>
              </a:rPr>
              <a:t>= </a:t>
            </a:r>
            <a:r>
              <a:rPr lang="en-US" b="1" dirty="0">
                <a:solidFill>
                  <a:srgbClr val="ED7D31"/>
                </a:solidFill>
              </a:rPr>
              <a:t>function (username, password, callback) {</a:t>
            </a:r>
          </a:p>
          <a:p>
            <a:r>
              <a:rPr lang="en-US" b="1" dirty="0">
                <a:solidFill>
                  <a:srgbClr val="ED7D31"/>
                </a:solidFill>
              </a:rPr>
              <a:t>  </a:t>
            </a:r>
            <a:r>
              <a:rPr lang="en-US" b="1" dirty="0" err="1" smtClean="0">
                <a:solidFill>
                  <a:srgbClr val="ED7D31"/>
                </a:solidFill>
              </a:rPr>
              <a:t>var</a:t>
            </a:r>
            <a:r>
              <a:rPr lang="en-US" b="1" dirty="0" smtClean="0">
                <a:solidFill>
                  <a:srgbClr val="ED7D31"/>
                </a:solidFill>
              </a:rPr>
              <a:t> </a:t>
            </a:r>
            <a:r>
              <a:rPr lang="en-US" b="1" dirty="0">
                <a:solidFill>
                  <a:srgbClr val="ED7D31"/>
                </a:solidFill>
              </a:rPr>
              <a:t>result = (username === </a:t>
            </a:r>
            <a:r>
              <a:rPr lang="en-US" b="1" dirty="0" smtClean="0">
                <a:solidFill>
                  <a:srgbClr val="ED7D31"/>
                </a:solidFill>
              </a:rPr>
              <a:t>'</a:t>
            </a:r>
            <a:r>
              <a:rPr lang="en-US" b="1" dirty="0" err="1" smtClean="0">
                <a:solidFill>
                  <a:srgbClr val="ED7D31"/>
                </a:solidFill>
              </a:rPr>
              <a:t>steve</a:t>
            </a:r>
            <a:r>
              <a:rPr lang="en-US" b="1" dirty="0" smtClean="0">
                <a:solidFill>
                  <a:srgbClr val="ED7D31"/>
                </a:solidFill>
              </a:rPr>
              <a:t>' </a:t>
            </a:r>
            <a:r>
              <a:rPr lang="en-US" b="1" dirty="0">
                <a:solidFill>
                  <a:srgbClr val="ED7D31"/>
                </a:solidFill>
              </a:rPr>
              <a:t>&amp;&amp; </a:t>
            </a:r>
            <a:r>
              <a:rPr lang="en-US" b="1" dirty="0" smtClean="0">
                <a:solidFill>
                  <a:srgbClr val="ED7D31"/>
                </a:solidFill>
              </a:rPr>
              <a:t>password </a:t>
            </a:r>
            <a:r>
              <a:rPr lang="en-US" b="1" dirty="0">
                <a:solidFill>
                  <a:srgbClr val="ED7D31"/>
                </a:solidFill>
              </a:rPr>
              <a:t>=== </a:t>
            </a:r>
            <a:r>
              <a:rPr lang="en-US" b="1" dirty="0" smtClean="0">
                <a:solidFill>
                  <a:srgbClr val="ED7D31"/>
                </a:solidFill>
              </a:rPr>
              <a:t>'12345'</a:t>
            </a:r>
            <a:r>
              <a:rPr lang="en-US" b="1" dirty="0">
                <a:solidFill>
                  <a:srgbClr val="ED7D31"/>
                </a:solidFill>
              </a:rPr>
              <a:t>);</a:t>
            </a:r>
          </a:p>
          <a:p>
            <a:r>
              <a:rPr lang="en-US" b="1" dirty="0">
                <a:solidFill>
                  <a:srgbClr val="ED7D31"/>
                </a:solidFill>
              </a:rPr>
              <a:t>  </a:t>
            </a:r>
            <a:r>
              <a:rPr lang="en-US" b="1" dirty="0" smtClean="0">
                <a:solidFill>
                  <a:srgbClr val="ED7D31"/>
                </a:solidFill>
              </a:rPr>
              <a:t>callback</a:t>
            </a:r>
            <a:r>
              <a:rPr lang="en-US" b="1" dirty="0">
                <a:solidFill>
                  <a:srgbClr val="ED7D31"/>
                </a:solidFill>
              </a:rPr>
              <a:t>(null, result);</a:t>
            </a:r>
          </a:p>
          <a:p>
            <a:r>
              <a:rPr lang="en-US" b="1" dirty="0" smtClean="0">
                <a:solidFill>
                  <a:srgbClr val="ED7D31"/>
                </a:solidFill>
              </a:rPr>
              <a:t>};</a:t>
            </a:r>
          </a:p>
          <a:p>
            <a:endParaRPr lang="en-US" dirty="0" smtClean="0">
              <a:solidFill>
                <a:schemeClr val="bg2">
                  <a:lumMod val="25000"/>
                </a:schemeClr>
              </a:solidFill>
            </a:endParaRPr>
          </a:p>
          <a:p>
            <a:endParaRPr lang="en-US" dirty="0" smtClean="0">
              <a:solidFill>
                <a:schemeClr val="bg2">
                  <a:lumMod val="25000"/>
                </a:schemeClr>
              </a:solidFill>
            </a:endParaRPr>
          </a:p>
          <a:p>
            <a:endParaRPr lang="en-US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app.configure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(function () {</a:t>
            </a:r>
          </a:p>
          <a:p>
            <a:endParaRPr lang="en-US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app.use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app.router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);</a:t>
            </a:r>
          </a:p>
          <a:p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});</a:t>
            </a:r>
          </a:p>
          <a:p>
            <a:endParaRPr lang="en-US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app.get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('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/user'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user)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;</a:t>
            </a:r>
          </a:p>
          <a:p>
            <a:endParaRPr lang="en-US" dirty="0" smtClean="0">
              <a:solidFill>
                <a:schemeClr val="bg2">
                  <a:lumMod val="25000"/>
                </a:schemeClr>
              </a:solidFill>
            </a:endParaRPr>
          </a:p>
          <a:p>
            <a:endParaRPr lang="en-US" dirty="0">
              <a:solidFill>
                <a:schemeClr val="bg2">
                  <a:lumMod val="25000"/>
                </a:schemeClr>
              </a:solidFill>
            </a:endParaRPr>
          </a:p>
          <a:p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06670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var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express = require('express');</a:t>
            </a:r>
          </a:p>
          <a:p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var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app = express();</a:t>
            </a:r>
          </a:p>
          <a:p>
            <a:endParaRPr lang="en-US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var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/>
              <a:t>validate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=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function (username, password, callback) {</a:t>
            </a:r>
          </a:p>
          <a:p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var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result = (username === 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'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steve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'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&amp;&amp; 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password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=== 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'12345'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);</a:t>
            </a:r>
          </a:p>
          <a:p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 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callback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(null, result);</a:t>
            </a:r>
          </a:p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};</a:t>
            </a:r>
          </a:p>
          <a:p>
            <a:endParaRPr lang="en-US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b="1" dirty="0" err="1">
                <a:solidFill>
                  <a:srgbClr val="ED7D31"/>
                </a:solidFill>
              </a:rPr>
              <a:t>var</a:t>
            </a:r>
            <a:r>
              <a:rPr lang="en-US" b="1" dirty="0">
                <a:solidFill>
                  <a:srgbClr val="ED7D31"/>
                </a:solidFill>
              </a:rPr>
              <a:t> </a:t>
            </a:r>
            <a:r>
              <a:rPr lang="en-US" b="1" dirty="0" err="1">
                <a:solidFill>
                  <a:srgbClr val="ED7D31"/>
                </a:solidFill>
              </a:rPr>
              <a:t>auth</a:t>
            </a:r>
            <a:r>
              <a:rPr lang="en-US" b="1" dirty="0">
                <a:solidFill>
                  <a:srgbClr val="ED7D31"/>
                </a:solidFill>
              </a:rPr>
              <a:t> = </a:t>
            </a:r>
            <a:r>
              <a:rPr lang="en-US" b="1" dirty="0" err="1">
                <a:solidFill>
                  <a:srgbClr val="ED7D31"/>
                </a:solidFill>
              </a:rPr>
              <a:t>express.basicAuth</a:t>
            </a:r>
            <a:r>
              <a:rPr lang="en-US" b="1" dirty="0">
                <a:solidFill>
                  <a:srgbClr val="ED7D31"/>
                </a:solidFill>
              </a:rPr>
              <a:t>(validate)</a:t>
            </a:r>
            <a:r>
              <a:rPr lang="en-US" b="1" dirty="0" smtClean="0">
                <a:solidFill>
                  <a:srgbClr val="ED7D31"/>
                </a:solidFill>
              </a:rPr>
              <a:t>;</a:t>
            </a:r>
          </a:p>
          <a:p>
            <a:endParaRPr lang="en-US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app.configure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(function () {</a:t>
            </a:r>
          </a:p>
          <a:p>
            <a:endParaRPr lang="en-US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app.use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app.router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);</a:t>
            </a:r>
          </a:p>
          <a:p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});</a:t>
            </a:r>
          </a:p>
          <a:p>
            <a:endParaRPr lang="en-US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app.get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('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/user'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user)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;</a:t>
            </a:r>
          </a:p>
          <a:p>
            <a:endParaRPr lang="en-US" dirty="0" smtClean="0">
              <a:solidFill>
                <a:schemeClr val="bg2">
                  <a:lumMod val="25000"/>
                </a:schemeClr>
              </a:solidFill>
            </a:endParaRPr>
          </a:p>
          <a:p>
            <a:endParaRPr lang="en-US" dirty="0">
              <a:solidFill>
                <a:schemeClr val="bg2">
                  <a:lumMod val="25000"/>
                </a:schemeClr>
              </a:solidFill>
            </a:endParaRPr>
          </a:p>
          <a:p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58207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var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express = require('express');</a:t>
            </a:r>
          </a:p>
          <a:p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var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app = express();</a:t>
            </a:r>
          </a:p>
          <a:p>
            <a:endParaRPr lang="en-US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var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/>
              <a:t>validate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=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function (username, password, callback) {</a:t>
            </a:r>
          </a:p>
          <a:p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var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result = (username === 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'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steve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'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&amp;&amp; 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password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=== 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'12345'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);</a:t>
            </a:r>
          </a:p>
          <a:p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 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callback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(null, result);</a:t>
            </a:r>
          </a:p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};</a:t>
            </a:r>
          </a:p>
          <a:p>
            <a:endParaRPr lang="en-US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var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auth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=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express.basicAuth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en-US" dirty="0"/>
              <a:t>validate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);</a:t>
            </a:r>
          </a:p>
          <a:p>
            <a:endParaRPr lang="en-US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app.configure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(function () {</a:t>
            </a:r>
          </a:p>
          <a:p>
            <a:r>
              <a:rPr lang="en-US" b="1" dirty="0" smtClean="0">
                <a:solidFill>
                  <a:srgbClr val="ED7D31"/>
                </a:solidFill>
              </a:rPr>
              <a:t>  </a:t>
            </a:r>
            <a:r>
              <a:rPr lang="en-US" b="1" dirty="0" err="1" smtClean="0">
                <a:solidFill>
                  <a:srgbClr val="ED7D31"/>
                </a:solidFill>
              </a:rPr>
              <a:t>app.use</a:t>
            </a:r>
            <a:r>
              <a:rPr lang="en-US" b="1" dirty="0" smtClean="0">
                <a:solidFill>
                  <a:srgbClr val="ED7D31"/>
                </a:solidFill>
              </a:rPr>
              <a:t>(</a:t>
            </a:r>
            <a:r>
              <a:rPr lang="en-US" b="1" dirty="0" err="1" smtClean="0">
                <a:solidFill>
                  <a:srgbClr val="ED7D31"/>
                </a:solidFill>
              </a:rPr>
              <a:t>auth</a:t>
            </a:r>
            <a:r>
              <a:rPr lang="en-US" b="1" dirty="0" smtClean="0">
                <a:solidFill>
                  <a:srgbClr val="ED7D31"/>
                </a:solidFill>
              </a:rPr>
              <a:t>);</a:t>
            </a:r>
          </a:p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app.use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app.router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);</a:t>
            </a:r>
          </a:p>
          <a:p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});</a:t>
            </a:r>
          </a:p>
          <a:p>
            <a:endParaRPr lang="en-US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app.get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('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/user'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user)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;</a:t>
            </a:r>
          </a:p>
          <a:p>
            <a:endParaRPr lang="en-US" dirty="0" smtClean="0">
              <a:solidFill>
                <a:schemeClr val="bg2">
                  <a:lumMod val="25000"/>
                </a:schemeClr>
              </a:solidFill>
            </a:endParaRPr>
          </a:p>
          <a:p>
            <a:endParaRPr lang="en-US" dirty="0">
              <a:solidFill>
                <a:schemeClr val="bg2">
                  <a:lumMod val="25000"/>
                </a:schemeClr>
              </a:solidFill>
            </a:endParaRPr>
          </a:p>
          <a:p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58207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var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express = require('express');</a:t>
            </a:r>
          </a:p>
          <a:p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var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app = express();</a:t>
            </a:r>
          </a:p>
          <a:p>
            <a:endParaRPr lang="en-US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var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/>
              <a:t>validate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=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function (username, password, callback) {</a:t>
            </a:r>
          </a:p>
          <a:p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var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result = (username === 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'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steve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'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&amp;&amp; 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password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=== 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'12345'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);</a:t>
            </a:r>
          </a:p>
          <a:p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 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callback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(null, result);</a:t>
            </a:r>
          </a:p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};</a:t>
            </a:r>
          </a:p>
          <a:p>
            <a:endParaRPr lang="en-US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var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auth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=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express.basicAuth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en-US" dirty="0"/>
              <a:t>validate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);</a:t>
            </a:r>
          </a:p>
          <a:p>
            <a:endParaRPr lang="en-US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app.configure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(function () {</a:t>
            </a:r>
          </a:p>
          <a:p>
            <a:endParaRPr lang="en-US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app.use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app.router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);</a:t>
            </a:r>
          </a:p>
          <a:p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});</a:t>
            </a:r>
          </a:p>
          <a:p>
            <a:endParaRPr lang="en-US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app.get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('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/user'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en-US" b="1" dirty="0" err="1" smtClean="0">
                <a:solidFill>
                  <a:srgbClr val="ED7D31"/>
                </a:solidFill>
              </a:rPr>
              <a:t>auth</a:t>
            </a:r>
            <a:r>
              <a:rPr lang="en-US" b="1" dirty="0" smtClean="0">
                <a:solidFill>
                  <a:srgbClr val="ED7D31"/>
                </a:solidFill>
              </a:rPr>
              <a:t>,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user)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;</a:t>
            </a:r>
          </a:p>
          <a:p>
            <a:endParaRPr lang="en-US" dirty="0" smtClean="0">
              <a:solidFill>
                <a:schemeClr val="bg2">
                  <a:lumMod val="25000"/>
                </a:schemeClr>
              </a:solidFill>
            </a:endParaRPr>
          </a:p>
          <a:p>
            <a:endParaRPr lang="en-US" dirty="0">
              <a:solidFill>
                <a:schemeClr val="bg2">
                  <a:lumMod val="25000"/>
                </a:schemeClr>
              </a:solidFill>
            </a:endParaRPr>
          </a:p>
          <a:p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58207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937" y="831333"/>
            <a:ext cx="4988563" cy="436998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817532" y="3255556"/>
            <a:ext cx="3794629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00" dirty="0" smtClean="0">
                <a:latin typeface="Ren &amp; Stimpy" pitchFamily="2" charset="0"/>
              </a:rPr>
              <a:t>hapi</a:t>
            </a:r>
          </a:p>
        </p:txBody>
      </p:sp>
    </p:spTree>
    <p:extLst>
      <p:ext uri="{BB962C8B-B14F-4D97-AF65-F5344CB8AC3E}">
        <p14:creationId xmlns:p14="http://schemas.microsoft.com/office/powerpoint/2010/main" val="33415084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solidFill>
                  <a:schemeClr val="accent2">
                    <a:lumMod val="75000"/>
                  </a:schemeClr>
                </a:solidFill>
              </a:rPr>
              <a:t>var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http =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require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('http');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82375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solidFill>
                  <a:schemeClr val="accent2">
                    <a:lumMod val="75000"/>
                  </a:schemeClr>
                </a:solidFill>
              </a:rPr>
              <a:t>v</a:t>
            </a: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</a:rPr>
              <a:t>ar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</a:rPr>
              <a:t>hapi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= require('hapi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');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93929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v</a:t>
            </a:r>
            <a:r>
              <a:rPr lang="en-US" dirty="0" err="1" smtClean="0"/>
              <a:t>ar</a:t>
            </a:r>
            <a:r>
              <a:rPr lang="en-US" dirty="0" smtClean="0"/>
              <a:t> </a:t>
            </a:r>
            <a:r>
              <a:rPr lang="en-US" dirty="0" err="1" smtClean="0"/>
              <a:t>hapi</a:t>
            </a:r>
            <a:r>
              <a:rPr lang="en-US" dirty="0" smtClean="0"/>
              <a:t> </a:t>
            </a:r>
            <a:r>
              <a:rPr lang="en-US" dirty="0"/>
              <a:t>= require('hapi');</a:t>
            </a:r>
          </a:p>
          <a:p>
            <a:endParaRPr lang="en-US" dirty="0" smtClean="0"/>
          </a:p>
          <a:p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</a:rPr>
              <a:t>var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server = new </a:t>
            </a:r>
            <a:r>
              <a:rPr lang="en-US" b="1" dirty="0" err="1">
                <a:solidFill>
                  <a:schemeClr val="accent2">
                    <a:lumMod val="75000"/>
                  </a:schemeClr>
                </a:solidFill>
              </a:rPr>
              <a:t>h</a:t>
            </a: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</a:rPr>
              <a:t>api.Server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(8000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);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896729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v</a:t>
            </a:r>
            <a:r>
              <a:rPr lang="en-US" dirty="0" err="1" smtClean="0"/>
              <a:t>ar</a:t>
            </a:r>
            <a:r>
              <a:rPr lang="en-US" dirty="0" smtClean="0"/>
              <a:t> </a:t>
            </a:r>
            <a:r>
              <a:rPr lang="en-US" dirty="0" err="1" smtClean="0"/>
              <a:t>hapi</a:t>
            </a:r>
            <a:r>
              <a:rPr lang="en-US" dirty="0" smtClean="0"/>
              <a:t> </a:t>
            </a:r>
            <a:r>
              <a:rPr lang="en-US" dirty="0"/>
              <a:t>= require('hapi');</a:t>
            </a:r>
          </a:p>
          <a:p>
            <a:endParaRPr lang="en-US" dirty="0" smtClean="0"/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var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server = new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h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api.Server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(8000);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  <a:p>
            <a:endParaRPr lang="en-US" dirty="0" smtClean="0"/>
          </a:p>
          <a:p>
            <a:r>
              <a:rPr lang="en-US" b="1" dirty="0" err="1">
                <a:solidFill>
                  <a:schemeClr val="accent2">
                    <a:lumMod val="75000"/>
                  </a:schemeClr>
                </a:solidFill>
              </a:rPr>
              <a:t>var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version = function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(</a:t>
            </a: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</a:rPr>
              <a:t>req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)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{</a:t>
            </a:r>
          </a:p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  </a:t>
            </a: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</a:rPr>
              <a:t>req.reply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({ 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version: '1.0.0'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});</a:t>
            </a:r>
          </a:p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};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10064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v</a:t>
            </a:r>
            <a:r>
              <a:rPr lang="en-US" dirty="0" err="1" smtClean="0"/>
              <a:t>ar</a:t>
            </a:r>
            <a:r>
              <a:rPr lang="en-US" dirty="0" smtClean="0"/>
              <a:t> </a:t>
            </a:r>
            <a:r>
              <a:rPr lang="en-US" dirty="0" err="1" smtClean="0"/>
              <a:t>hapi</a:t>
            </a:r>
            <a:r>
              <a:rPr lang="en-US" dirty="0" smtClean="0"/>
              <a:t> </a:t>
            </a:r>
            <a:r>
              <a:rPr lang="en-US" dirty="0"/>
              <a:t>= require('hapi');</a:t>
            </a:r>
          </a:p>
          <a:p>
            <a:endParaRPr lang="en-US" dirty="0" smtClean="0"/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var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server = 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new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h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api.Server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(8000);</a:t>
            </a:r>
          </a:p>
          <a:p>
            <a:endParaRPr lang="en-US" dirty="0" smtClean="0"/>
          </a:p>
          <a:p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smtClean="0"/>
              <a:t>version = function </a:t>
            </a:r>
            <a:r>
              <a:rPr lang="en-US" dirty="0"/>
              <a:t>(</a:t>
            </a:r>
            <a:r>
              <a:rPr lang="en-US" dirty="0" err="1" smtClean="0"/>
              <a:t>req</a:t>
            </a:r>
            <a:r>
              <a:rPr lang="en-US" dirty="0" smtClean="0"/>
              <a:t>) </a:t>
            </a:r>
            <a:r>
              <a:rPr lang="en-US" dirty="0"/>
              <a:t>{</a:t>
            </a:r>
          </a:p>
          <a:p>
            <a:r>
              <a:rPr lang="en-US" dirty="0"/>
              <a:t>  </a:t>
            </a:r>
            <a:r>
              <a:rPr lang="en-US" dirty="0" err="1" smtClean="0"/>
              <a:t>req.reply</a:t>
            </a:r>
            <a:r>
              <a:rPr lang="en-US" dirty="0"/>
              <a:t>({ </a:t>
            </a:r>
            <a:r>
              <a:rPr lang="en-US" dirty="0" smtClean="0"/>
              <a:t>version: '1.0.0' </a:t>
            </a:r>
            <a:r>
              <a:rPr lang="en-US" dirty="0"/>
              <a:t>});</a:t>
            </a:r>
          </a:p>
          <a:p>
            <a:r>
              <a:rPr lang="en-US" dirty="0" smtClean="0"/>
              <a:t>};</a:t>
            </a:r>
            <a:endParaRPr lang="en-US" dirty="0"/>
          </a:p>
          <a:p>
            <a:endParaRPr lang="en-US" dirty="0"/>
          </a:p>
          <a:p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</a:rPr>
              <a:t>server.route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({</a:t>
            </a:r>
          </a:p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  method: 'GET',</a:t>
            </a:r>
          </a:p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  path: '/version',</a:t>
            </a:r>
          </a:p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  handler: version</a:t>
            </a:r>
          </a:p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});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34513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389860" y="396949"/>
            <a:ext cx="8392633" cy="6400800"/>
          </a:xfrm>
        </p:spPr>
        <p:txBody>
          <a:bodyPr>
            <a:normAutofit/>
          </a:bodyPr>
          <a:lstStyle/>
          <a:p>
            <a:r>
              <a:rPr lang="en-US" dirty="0" err="1"/>
              <a:t>v</a:t>
            </a:r>
            <a:r>
              <a:rPr lang="en-US" dirty="0" err="1" smtClean="0"/>
              <a:t>ar</a:t>
            </a:r>
            <a:r>
              <a:rPr lang="en-US" dirty="0" smtClean="0"/>
              <a:t> </a:t>
            </a:r>
            <a:r>
              <a:rPr lang="en-US" dirty="0" err="1" smtClean="0"/>
              <a:t>hapi</a:t>
            </a:r>
            <a:r>
              <a:rPr lang="en-US" dirty="0" smtClean="0"/>
              <a:t> </a:t>
            </a:r>
            <a:r>
              <a:rPr lang="en-US" dirty="0"/>
              <a:t>= require('hapi');</a:t>
            </a:r>
          </a:p>
          <a:p>
            <a:endParaRPr lang="en-US" dirty="0" smtClean="0"/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var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server = new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h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api.Server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(8000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);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dirty="0" smtClean="0"/>
          </a:p>
          <a:p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smtClean="0"/>
              <a:t>version </a:t>
            </a:r>
            <a:r>
              <a:rPr lang="en-US" dirty="0"/>
              <a:t>= </a:t>
            </a:r>
            <a:r>
              <a:rPr lang="en-US" dirty="0" smtClean="0"/>
              <a:t>function </a:t>
            </a:r>
            <a:r>
              <a:rPr lang="en-US" dirty="0"/>
              <a:t>(</a:t>
            </a:r>
            <a:r>
              <a:rPr lang="en-US" dirty="0" err="1" smtClean="0"/>
              <a:t>req</a:t>
            </a:r>
            <a:r>
              <a:rPr lang="en-US" dirty="0" smtClean="0"/>
              <a:t>) </a:t>
            </a:r>
            <a:r>
              <a:rPr lang="en-US" dirty="0"/>
              <a:t>{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req.reply</a:t>
            </a:r>
            <a:r>
              <a:rPr lang="en-US" dirty="0"/>
              <a:t>({ version: '1.0.0' })</a:t>
            </a:r>
            <a:r>
              <a:rPr lang="en-US" dirty="0" smtClean="0"/>
              <a:t>;</a:t>
            </a:r>
          </a:p>
          <a:p>
            <a:r>
              <a:rPr lang="en-US" dirty="0" smtClean="0"/>
              <a:t>};</a:t>
            </a:r>
            <a:endParaRPr lang="en-US" dirty="0"/>
          </a:p>
          <a:p>
            <a:endParaRPr lang="en-US" dirty="0"/>
          </a:p>
          <a:p>
            <a:r>
              <a:rPr lang="en-US" dirty="0" err="1" smtClean="0"/>
              <a:t>server.route</a:t>
            </a:r>
            <a:r>
              <a:rPr lang="en-US" dirty="0" smtClean="0"/>
              <a:t>({</a:t>
            </a:r>
          </a:p>
          <a:p>
            <a:r>
              <a:rPr lang="en-US" dirty="0" smtClean="0"/>
              <a:t>  method: 'GET',</a:t>
            </a:r>
          </a:p>
          <a:p>
            <a:r>
              <a:rPr lang="en-US" dirty="0" smtClean="0"/>
              <a:t>  path: '/version',</a:t>
            </a:r>
          </a:p>
          <a:p>
            <a:r>
              <a:rPr lang="en-US" dirty="0" smtClean="0"/>
              <a:t>  handler: version</a:t>
            </a:r>
          </a:p>
          <a:p>
            <a:r>
              <a:rPr lang="en-US" dirty="0" smtClean="0"/>
              <a:t>});</a:t>
            </a:r>
          </a:p>
          <a:p>
            <a:endParaRPr lang="en-US" dirty="0" smtClean="0"/>
          </a:p>
          <a:p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</a:rPr>
              <a:t>server.start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();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22782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 smtClean="0">
              <a:solidFill>
                <a:schemeClr val="bg2">
                  <a:lumMod val="25000"/>
                </a:schemeClr>
              </a:solidFill>
            </a:endParaRPr>
          </a:p>
          <a:p>
            <a:endParaRPr lang="en-US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var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user = function (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req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) {</a:t>
            </a:r>
          </a:p>
          <a:p>
            <a:endParaRPr lang="en-US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var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item = { id: 1, name: '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steve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' };</a:t>
            </a:r>
            <a:endParaRPr lang="en-US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 </a:t>
            </a:r>
          </a:p>
          <a:p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req.reply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(item);</a:t>
            </a:r>
          </a:p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};</a:t>
            </a:r>
          </a:p>
          <a:p>
            <a:endParaRPr lang="en-US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dirty="0" err="1"/>
              <a:t>server.route</a:t>
            </a:r>
            <a:r>
              <a:rPr lang="en-US" dirty="0"/>
              <a:t>({</a:t>
            </a:r>
          </a:p>
          <a:p>
            <a:r>
              <a:rPr lang="en-US" dirty="0"/>
              <a:t>  method: 'GET',</a:t>
            </a:r>
          </a:p>
          <a:p>
            <a:r>
              <a:rPr lang="en-US" dirty="0"/>
              <a:t>  path: '</a:t>
            </a:r>
            <a:r>
              <a:rPr lang="en-US" dirty="0" smtClean="0"/>
              <a:t>/user'</a:t>
            </a:r>
            <a:r>
              <a:rPr lang="en-US" dirty="0"/>
              <a:t>,</a:t>
            </a:r>
          </a:p>
          <a:p>
            <a:r>
              <a:rPr lang="en-US" dirty="0"/>
              <a:t>  handler: </a:t>
            </a:r>
            <a:r>
              <a:rPr lang="en-US" dirty="0" smtClean="0"/>
              <a:t>user</a:t>
            </a:r>
            <a:endParaRPr lang="en-US" dirty="0"/>
          </a:p>
          <a:p>
            <a:r>
              <a:rPr lang="en-US" dirty="0"/>
              <a:t>});</a:t>
            </a:r>
          </a:p>
          <a:p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34538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>
                <a:solidFill>
                  <a:schemeClr val="accent2"/>
                </a:solidFill>
              </a:rPr>
              <a:t>var</a:t>
            </a:r>
            <a:r>
              <a:rPr lang="en-US" b="1" dirty="0" smtClean="0">
                <a:solidFill>
                  <a:schemeClr val="accent2"/>
                </a:solidFill>
              </a:rPr>
              <a:t> users = require('./</a:t>
            </a:r>
            <a:r>
              <a:rPr lang="en-US" b="1" dirty="0" err="1" smtClean="0">
                <a:solidFill>
                  <a:schemeClr val="accent2"/>
                </a:solidFill>
              </a:rPr>
              <a:t>users.json</a:t>
            </a:r>
            <a:r>
              <a:rPr lang="en-US" b="1" dirty="0" smtClean="0">
                <a:solidFill>
                  <a:schemeClr val="accent2"/>
                </a:solidFill>
              </a:rPr>
              <a:t>');</a:t>
            </a:r>
          </a:p>
          <a:p>
            <a:endParaRPr lang="en-US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var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user = function (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req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) {</a:t>
            </a:r>
          </a:p>
          <a:p>
            <a:endParaRPr lang="en-US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var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item = </a:t>
            </a:r>
            <a:r>
              <a:rPr lang="en-US" b="1" dirty="0" smtClean="0">
                <a:solidFill>
                  <a:srgbClr val="ED7D31"/>
                </a:solidFill>
              </a:rPr>
              <a:t>users[</a:t>
            </a:r>
            <a:r>
              <a:rPr lang="en-US" b="1" dirty="0" err="1" smtClean="0">
                <a:solidFill>
                  <a:srgbClr val="ED7D31"/>
                </a:solidFill>
              </a:rPr>
              <a:t>req.query.id</a:t>
            </a:r>
            <a:r>
              <a:rPr lang="en-US" b="1" dirty="0" smtClean="0">
                <a:solidFill>
                  <a:srgbClr val="ED7D31"/>
                </a:solidFill>
              </a:rPr>
              <a:t>]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;</a:t>
            </a:r>
          </a:p>
          <a:p>
            <a:endParaRPr lang="en-US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req.reply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(item);</a:t>
            </a:r>
          </a:p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};</a:t>
            </a:r>
          </a:p>
          <a:p>
            <a:endParaRPr lang="en-US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dirty="0" err="1"/>
              <a:t>server.route</a:t>
            </a:r>
            <a:r>
              <a:rPr lang="en-US" dirty="0"/>
              <a:t>({</a:t>
            </a:r>
          </a:p>
          <a:p>
            <a:r>
              <a:rPr lang="en-US" dirty="0"/>
              <a:t>  method: 'GET',</a:t>
            </a:r>
          </a:p>
          <a:p>
            <a:r>
              <a:rPr lang="en-US" dirty="0"/>
              <a:t>  path: '</a:t>
            </a:r>
            <a:r>
              <a:rPr lang="en-US" dirty="0" smtClean="0"/>
              <a:t>/user'</a:t>
            </a:r>
            <a:r>
              <a:rPr lang="en-US" dirty="0"/>
              <a:t>,</a:t>
            </a:r>
          </a:p>
          <a:p>
            <a:r>
              <a:rPr lang="en-US" dirty="0"/>
              <a:t>  handler: </a:t>
            </a:r>
            <a:r>
              <a:rPr lang="en-US" dirty="0" smtClean="0"/>
              <a:t>user</a:t>
            </a:r>
            <a:endParaRPr lang="en-US" dirty="0"/>
          </a:p>
          <a:p>
            <a:r>
              <a:rPr lang="en-US" dirty="0"/>
              <a:t>});</a:t>
            </a:r>
          </a:p>
          <a:p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04335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var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users = require('./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users.json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');</a:t>
            </a:r>
          </a:p>
          <a:p>
            <a:endParaRPr lang="en-US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var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user = function (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req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) {</a:t>
            </a:r>
          </a:p>
          <a:p>
            <a:endParaRPr lang="en-US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var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item = users[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req.</a:t>
            </a:r>
            <a:r>
              <a:rPr lang="en-US" b="1" dirty="0" err="1" smtClean="0">
                <a:solidFill>
                  <a:srgbClr val="ED7D31"/>
                </a:solidFill>
              </a:rPr>
              <a:t>params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.id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];</a:t>
            </a:r>
          </a:p>
          <a:p>
            <a:endParaRPr lang="en-US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req.reply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(item);</a:t>
            </a:r>
          </a:p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};</a:t>
            </a:r>
          </a:p>
          <a:p>
            <a:endParaRPr lang="en-US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dirty="0" err="1"/>
              <a:t>server.route</a:t>
            </a:r>
            <a:r>
              <a:rPr lang="en-US" dirty="0"/>
              <a:t>({</a:t>
            </a:r>
          </a:p>
          <a:p>
            <a:r>
              <a:rPr lang="en-US" dirty="0"/>
              <a:t>  method: 'GET',</a:t>
            </a:r>
          </a:p>
          <a:p>
            <a:r>
              <a:rPr lang="en-US" dirty="0"/>
              <a:t>  path: '</a:t>
            </a:r>
            <a:r>
              <a:rPr lang="en-US" dirty="0" smtClean="0"/>
              <a:t>/user</a:t>
            </a:r>
            <a:r>
              <a:rPr lang="en-US" b="1" dirty="0" smtClean="0">
                <a:solidFill>
                  <a:srgbClr val="ED7D31"/>
                </a:solidFill>
              </a:rPr>
              <a:t>/{id}</a:t>
            </a:r>
            <a:r>
              <a:rPr lang="en-US" dirty="0" smtClean="0"/>
              <a:t>'</a:t>
            </a:r>
            <a:r>
              <a:rPr lang="en-US" dirty="0"/>
              <a:t>,</a:t>
            </a:r>
          </a:p>
          <a:p>
            <a:r>
              <a:rPr lang="en-US" dirty="0"/>
              <a:t>  handler: </a:t>
            </a:r>
            <a:r>
              <a:rPr lang="en-US" dirty="0" smtClean="0"/>
              <a:t>user</a:t>
            </a:r>
            <a:endParaRPr lang="en-US" dirty="0"/>
          </a:p>
          <a:p>
            <a:r>
              <a:rPr lang="en-US" dirty="0"/>
              <a:t>});</a:t>
            </a:r>
          </a:p>
          <a:p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80178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var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users = require('./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users.json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');</a:t>
            </a:r>
          </a:p>
          <a:p>
            <a:endParaRPr lang="en-US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var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user = function (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req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) {</a:t>
            </a:r>
          </a:p>
          <a:p>
            <a:endParaRPr lang="en-US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var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item = users[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req.params.id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];</a:t>
            </a:r>
          </a:p>
          <a:p>
            <a:r>
              <a:rPr lang="en-US" b="1" dirty="0" smtClean="0">
                <a:solidFill>
                  <a:srgbClr val="ED7D31"/>
                </a:solidFill>
              </a:rPr>
              <a:t>  if (!item) return </a:t>
            </a:r>
            <a:r>
              <a:rPr lang="en-US" b="1" dirty="0" err="1" smtClean="0">
                <a:solidFill>
                  <a:srgbClr val="ED7D31"/>
                </a:solidFill>
              </a:rPr>
              <a:t>req.reply</a:t>
            </a:r>
            <a:r>
              <a:rPr lang="en-US" b="1" dirty="0" smtClean="0">
                <a:solidFill>
                  <a:srgbClr val="ED7D31"/>
                </a:solidFill>
              </a:rPr>
              <a:t>(</a:t>
            </a:r>
            <a:r>
              <a:rPr lang="en-US" b="1" dirty="0" err="1" smtClean="0">
                <a:solidFill>
                  <a:srgbClr val="ED7D31"/>
                </a:solidFill>
              </a:rPr>
              <a:t>hapi.error.notFound</a:t>
            </a:r>
            <a:r>
              <a:rPr lang="en-US" b="1" dirty="0" smtClean="0">
                <a:solidFill>
                  <a:srgbClr val="ED7D31"/>
                </a:solidFill>
              </a:rPr>
              <a:t>());</a:t>
            </a:r>
          </a:p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req.reply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(item);</a:t>
            </a:r>
          </a:p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};</a:t>
            </a:r>
          </a:p>
          <a:p>
            <a:endParaRPr lang="en-US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dirty="0" err="1"/>
              <a:t>server.route</a:t>
            </a:r>
            <a:r>
              <a:rPr lang="en-US" dirty="0"/>
              <a:t>({</a:t>
            </a:r>
          </a:p>
          <a:p>
            <a:r>
              <a:rPr lang="en-US" dirty="0"/>
              <a:t>  method: 'GET',</a:t>
            </a:r>
          </a:p>
          <a:p>
            <a:r>
              <a:rPr lang="en-US" dirty="0"/>
              <a:t>  path: '</a:t>
            </a:r>
            <a:r>
              <a:rPr lang="en-US" dirty="0" smtClean="0"/>
              <a:t>/user/{id}'</a:t>
            </a:r>
            <a:r>
              <a:rPr lang="en-US" dirty="0"/>
              <a:t>,</a:t>
            </a:r>
          </a:p>
          <a:p>
            <a:r>
              <a:rPr lang="en-US" dirty="0"/>
              <a:t>  handler: </a:t>
            </a:r>
            <a:r>
              <a:rPr lang="en-US" dirty="0" smtClean="0"/>
              <a:t>user</a:t>
            </a:r>
            <a:endParaRPr lang="en-US" dirty="0"/>
          </a:p>
          <a:p>
            <a:r>
              <a:rPr lang="en-US" dirty="0"/>
              <a:t>});</a:t>
            </a:r>
          </a:p>
          <a:p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04335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var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users = require('./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users.json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');</a:t>
            </a:r>
          </a:p>
          <a:p>
            <a:endParaRPr lang="en-US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var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user = function (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req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) {</a:t>
            </a:r>
          </a:p>
          <a:p>
            <a:r>
              <a:rPr lang="en-US" b="1" dirty="0" smtClean="0">
                <a:solidFill>
                  <a:srgbClr val="ED7D31"/>
                </a:solidFill>
              </a:rPr>
              <a:t>  if (!</a:t>
            </a:r>
            <a:r>
              <a:rPr lang="en-US" b="1" dirty="0" err="1" smtClean="0">
                <a:solidFill>
                  <a:srgbClr val="ED7D31"/>
                </a:solidFill>
              </a:rPr>
              <a:t>req.params.id</a:t>
            </a:r>
            <a:r>
              <a:rPr lang="en-US" b="1" dirty="0" smtClean="0">
                <a:solidFill>
                  <a:srgbClr val="ED7D31"/>
                </a:solidFill>
              </a:rPr>
              <a:t>) return </a:t>
            </a:r>
            <a:r>
              <a:rPr lang="en-US" b="1" dirty="0" err="1" smtClean="0">
                <a:solidFill>
                  <a:srgbClr val="ED7D31"/>
                </a:solidFill>
              </a:rPr>
              <a:t>req.reply</a:t>
            </a:r>
            <a:r>
              <a:rPr lang="en-US" b="1" dirty="0" smtClean="0">
                <a:solidFill>
                  <a:srgbClr val="ED7D31"/>
                </a:solidFill>
              </a:rPr>
              <a:t>(users);</a:t>
            </a:r>
          </a:p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var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item = users[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req.params.id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];</a:t>
            </a:r>
          </a:p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 if (!item) return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req.reply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hapi.error.notFound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());</a:t>
            </a:r>
          </a:p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req.reply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(item);</a:t>
            </a:r>
          </a:p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};</a:t>
            </a:r>
          </a:p>
          <a:p>
            <a:endParaRPr lang="en-US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dirty="0" err="1"/>
              <a:t>server.route</a:t>
            </a:r>
            <a:r>
              <a:rPr lang="en-US" dirty="0"/>
              <a:t>({</a:t>
            </a:r>
          </a:p>
          <a:p>
            <a:r>
              <a:rPr lang="en-US" dirty="0"/>
              <a:t>  method: 'GET',</a:t>
            </a:r>
          </a:p>
          <a:p>
            <a:r>
              <a:rPr lang="en-US" dirty="0"/>
              <a:t>  path: '</a:t>
            </a:r>
            <a:r>
              <a:rPr lang="en-US" dirty="0" smtClean="0"/>
              <a:t>/user/{id</a:t>
            </a:r>
            <a:r>
              <a:rPr lang="en-US" b="1" dirty="0" smtClean="0">
                <a:solidFill>
                  <a:srgbClr val="ED7D31"/>
                </a:solidFill>
              </a:rPr>
              <a:t>?</a:t>
            </a:r>
            <a:r>
              <a:rPr lang="en-US" dirty="0" smtClean="0"/>
              <a:t>}'</a:t>
            </a:r>
            <a:r>
              <a:rPr lang="en-US" dirty="0"/>
              <a:t>,</a:t>
            </a:r>
          </a:p>
          <a:p>
            <a:r>
              <a:rPr lang="en-US" dirty="0"/>
              <a:t>  handler: </a:t>
            </a:r>
            <a:r>
              <a:rPr lang="en-US" dirty="0" smtClean="0"/>
              <a:t>user</a:t>
            </a:r>
            <a:endParaRPr lang="en-US" dirty="0"/>
          </a:p>
          <a:p>
            <a:r>
              <a:rPr lang="en-US" dirty="0"/>
              <a:t>});</a:t>
            </a:r>
          </a:p>
          <a:p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04335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var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http =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require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('http');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b="1" dirty="0" err="1">
                <a:solidFill>
                  <a:schemeClr val="accent2">
                    <a:lumMod val="75000"/>
                  </a:schemeClr>
                </a:solidFill>
              </a:rPr>
              <a:t>var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 server = </a:t>
            </a:r>
            <a:r>
              <a:rPr lang="en-US" b="1" dirty="0" err="1">
                <a:solidFill>
                  <a:schemeClr val="accent2">
                    <a:lumMod val="75000"/>
                  </a:schemeClr>
                </a:solidFill>
              </a:rPr>
              <a:t>http.createServer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(function (</a:t>
            </a:r>
            <a:r>
              <a:rPr lang="en-US" b="1" dirty="0" err="1">
                <a:solidFill>
                  <a:schemeClr val="accent2">
                    <a:lumMod val="75000"/>
                  </a:schemeClr>
                </a:solidFill>
              </a:rPr>
              <a:t>req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, res) {</a:t>
            </a:r>
          </a:p>
          <a:p>
            <a:endParaRPr lang="en-US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}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);</a:t>
            </a:r>
          </a:p>
          <a:p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96616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var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register =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function (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req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) 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{</a:t>
            </a:r>
          </a:p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 // use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req.payload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to create new user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}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;</a:t>
            </a:r>
          </a:p>
          <a:p>
            <a:endParaRPr lang="en-US" dirty="0" smtClean="0"/>
          </a:p>
          <a:p>
            <a:r>
              <a:rPr lang="en-US" dirty="0" err="1" smtClean="0"/>
              <a:t>server.route</a:t>
            </a:r>
            <a:r>
              <a:rPr lang="en-US" dirty="0"/>
              <a:t>({</a:t>
            </a:r>
          </a:p>
          <a:p>
            <a:r>
              <a:rPr lang="en-US" dirty="0"/>
              <a:t>  method: 'POST',</a:t>
            </a:r>
          </a:p>
          <a:p>
            <a:r>
              <a:rPr lang="en-US" dirty="0"/>
              <a:t>  path: '/user',</a:t>
            </a:r>
          </a:p>
          <a:p>
            <a:r>
              <a:rPr lang="en-US" dirty="0"/>
              <a:t>  handler: register</a:t>
            </a:r>
          </a:p>
          <a:p>
            <a:r>
              <a:rPr lang="en-US" dirty="0"/>
              <a:t>});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62768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var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register =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function (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req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) 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{</a:t>
            </a:r>
          </a:p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 // use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req.payload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to create new user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}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;</a:t>
            </a:r>
          </a:p>
          <a:p>
            <a:endParaRPr lang="en-US" dirty="0" smtClean="0"/>
          </a:p>
          <a:p>
            <a:r>
              <a:rPr lang="en-US" dirty="0" err="1" smtClean="0"/>
              <a:t>server.route</a:t>
            </a:r>
            <a:r>
              <a:rPr lang="en-US" dirty="0"/>
              <a:t>({</a:t>
            </a:r>
          </a:p>
          <a:p>
            <a:r>
              <a:rPr lang="en-US" dirty="0"/>
              <a:t>  method: 'POST',</a:t>
            </a:r>
          </a:p>
          <a:p>
            <a:r>
              <a:rPr lang="en-US" dirty="0"/>
              <a:t>  path: '/user',</a:t>
            </a:r>
          </a:p>
          <a:p>
            <a:r>
              <a:rPr lang="en-US" dirty="0"/>
              <a:t>  handler: </a:t>
            </a:r>
            <a:r>
              <a:rPr lang="en-US" dirty="0" smtClean="0"/>
              <a:t>register,</a:t>
            </a:r>
          </a:p>
          <a:p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b="1" dirty="0" err="1" smtClean="0">
                <a:solidFill>
                  <a:srgbClr val="ED7D31"/>
                </a:solidFill>
              </a:rPr>
              <a:t>config</a:t>
            </a:r>
            <a:r>
              <a:rPr lang="en-US" b="1" dirty="0" smtClean="0">
                <a:solidFill>
                  <a:srgbClr val="ED7D31"/>
                </a:solidFill>
              </a:rPr>
              <a:t>: {</a:t>
            </a:r>
          </a:p>
          <a:p>
            <a:r>
              <a:rPr lang="en-US" b="1" dirty="0">
                <a:solidFill>
                  <a:srgbClr val="ED7D31"/>
                </a:solidFill>
              </a:rPr>
              <a:t> </a:t>
            </a:r>
            <a:r>
              <a:rPr lang="en-US" b="1" dirty="0" smtClean="0">
                <a:solidFill>
                  <a:srgbClr val="ED7D31"/>
                </a:solidFill>
              </a:rPr>
              <a:t>   validate: {</a:t>
            </a:r>
          </a:p>
          <a:p>
            <a:r>
              <a:rPr lang="en-US" b="1" dirty="0">
                <a:solidFill>
                  <a:srgbClr val="ED7D31"/>
                </a:solidFill>
              </a:rPr>
              <a:t> </a:t>
            </a:r>
            <a:r>
              <a:rPr lang="en-US" b="1" dirty="0" smtClean="0">
                <a:solidFill>
                  <a:srgbClr val="ED7D31"/>
                </a:solidFill>
              </a:rPr>
              <a:t>     payload: {</a:t>
            </a:r>
          </a:p>
          <a:p>
            <a:r>
              <a:rPr lang="en-US" b="1" dirty="0">
                <a:solidFill>
                  <a:srgbClr val="ED7D31"/>
                </a:solidFill>
              </a:rPr>
              <a:t> </a:t>
            </a:r>
            <a:r>
              <a:rPr lang="en-US" b="1" dirty="0" smtClean="0">
                <a:solidFill>
                  <a:srgbClr val="ED7D31"/>
                </a:solidFill>
              </a:rPr>
              <a:t>       name: </a:t>
            </a:r>
            <a:r>
              <a:rPr lang="en-US" b="1" dirty="0" err="1" smtClean="0">
                <a:solidFill>
                  <a:srgbClr val="ED7D31"/>
                </a:solidFill>
              </a:rPr>
              <a:t>hapi.types.String</a:t>
            </a:r>
            <a:r>
              <a:rPr lang="en-US" b="1" dirty="0" smtClean="0">
                <a:solidFill>
                  <a:srgbClr val="ED7D31"/>
                </a:solidFill>
              </a:rPr>
              <a:t>().</a:t>
            </a:r>
            <a:r>
              <a:rPr lang="en-US" b="1" dirty="0" err="1" smtClean="0">
                <a:solidFill>
                  <a:srgbClr val="ED7D31"/>
                </a:solidFill>
              </a:rPr>
              <a:t>alphanum</a:t>
            </a:r>
            <a:r>
              <a:rPr lang="en-US" b="1" dirty="0" smtClean="0">
                <a:solidFill>
                  <a:srgbClr val="ED7D31"/>
                </a:solidFill>
              </a:rPr>
              <a:t>().max(30).required()</a:t>
            </a:r>
          </a:p>
          <a:p>
            <a:r>
              <a:rPr lang="en-US" b="1" dirty="0">
                <a:solidFill>
                  <a:srgbClr val="ED7D31"/>
                </a:solidFill>
              </a:rPr>
              <a:t> </a:t>
            </a:r>
            <a:r>
              <a:rPr lang="en-US" b="1" dirty="0" smtClean="0">
                <a:solidFill>
                  <a:srgbClr val="ED7D31"/>
                </a:solidFill>
              </a:rPr>
              <a:t>     }</a:t>
            </a:r>
          </a:p>
          <a:p>
            <a:r>
              <a:rPr lang="en-US" b="1" dirty="0">
                <a:solidFill>
                  <a:srgbClr val="ED7D31"/>
                </a:solidFill>
              </a:rPr>
              <a:t> </a:t>
            </a:r>
            <a:r>
              <a:rPr lang="en-US" b="1" dirty="0" smtClean="0">
                <a:solidFill>
                  <a:srgbClr val="ED7D31"/>
                </a:solidFill>
              </a:rPr>
              <a:t>   }</a:t>
            </a:r>
          </a:p>
          <a:p>
            <a:r>
              <a:rPr lang="en-US" b="1" dirty="0">
                <a:solidFill>
                  <a:srgbClr val="ED7D31"/>
                </a:solidFill>
              </a:rPr>
              <a:t> </a:t>
            </a:r>
            <a:r>
              <a:rPr lang="en-US" b="1" dirty="0" smtClean="0">
                <a:solidFill>
                  <a:srgbClr val="ED7D31"/>
                </a:solidFill>
              </a:rPr>
              <a:t> }</a:t>
            </a:r>
            <a:endParaRPr lang="en-US" b="1" dirty="0">
              <a:solidFill>
                <a:srgbClr val="ED7D31"/>
              </a:solidFill>
            </a:endParaRPr>
          </a:p>
          <a:p>
            <a:r>
              <a:rPr lang="en-US" dirty="0"/>
              <a:t>});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67655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389860" y="396949"/>
            <a:ext cx="8392633" cy="6400800"/>
          </a:xfrm>
        </p:spPr>
        <p:txBody>
          <a:bodyPr>
            <a:normAutofit/>
          </a:bodyPr>
          <a:lstStyle/>
          <a:p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var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server = new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h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api.Server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(8000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);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dirty="0" smtClean="0"/>
          </a:p>
          <a:p>
            <a:r>
              <a:rPr lang="en-US" dirty="0" err="1" smtClean="0"/>
              <a:t>var</a:t>
            </a:r>
            <a:r>
              <a:rPr lang="en-US" dirty="0" smtClean="0"/>
              <a:t> version </a:t>
            </a:r>
            <a:r>
              <a:rPr lang="en-US" dirty="0"/>
              <a:t>= </a:t>
            </a:r>
            <a:r>
              <a:rPr lang="en-US" dirty="0" smtClean="0"/>
              <a:t>function </a:t>
            </a:r>
            <a:r>
              <a:rPr lang="en-US" dirty="0"/>
              <a:t>(</a:t>
            </a:r>
            <a:r>
              <a:rPr lang="en-US" dirty="0" err="1" smtClean="0"/>
              <a:t>req</a:t>
            </a:r>
            <a:r>
              <a:rPr lang="en-US" dirty="0" smtClean="0"/>
              <a:t>) </a:t>
            </a:r>
            <a:r>
              <a:rPr lang="en-US" dirty="0"/>
              <a:t>{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req.reply</a:t>
            </a:r>
            <a:r>
              <a:rPr lang="en-US" dirty="0"/>
              <a:t>({ version: '1.0.0' })</a:t>
            </a:r>
            <a:r>
              <a:rPr lang="en-US" dirty="0" smtClean="0"/>
              <a:t>;</a:t>
            </a:r>
          </a:p>
          <a:p>
            <a:r>
              <a:rPr lang="en-US" dirty="0" smtClean="0"/>
              <a:t>};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server.route</a:t>
            </a:r>
            <a:r>
              <a:rPr lang="en-US" dirty="0" smtClean="0"/>
              <a:t>({</a:t>
            </a:r>
          </a:p>
          <a:p>
            <a:r>
              <a:rPr lang="en-US" dirty="0" smtClean="0"/>
              <a:t>  method: 'GET',</a:t>
            </a:r>
          </a:p>
          <a:p>
            <a:r>
              <a:rPr lang="en-US" dirty="0" smtClean="0"/>
              <a:t>  path: '/version',</a:t>
            </a:r>
          </a:p>
          <a:p>
            <a:r>
              <a:rPr lang="en-US" dirty="0" smtClean="0"/>
              <a:t>  handler: version</a:t>
            </a:r>
          </a:p>
          <a:p>
            <a:r>
              <a:rPr lang="en-US" dirty="0" smtClean="0"/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27570850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389860" y="396949"/>
            <a:ext cx="8392633" cy="6400800"/>
          </a:xfrm>
        </p:spPr>
        <p:txBody>
          <a:bodyPr>
            <a:normAutofit/>
          </a:bodyPr>
          <a:lstStyle/>
          <a:p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var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server = new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h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api.Server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(8000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);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dirty="0" smtClean="0"/>
          </a:p>
          <a:p>
            <a:r>
              <a:rPr lang="en-US" dirty="0" err="1" smtClean="0"/>
              <a:t>var</a:t>
            </a:r>
            <a:r>
              <a:rPr lang="en-US" dirty="0" smtClean="0"/>
              <a:t> version </a:t>
            </a:r>
            <a:r>
              <a:rPr lang="en-US" dirty="0"/>
              <a:t>= </a:t>
            </a:r>
            <a:r>
              <a:rPr lang="en-US" dirty="0" smtClean="0"/>
              <a:t>function </a:t>
            </a:r>
            <a:r>
              <a:rPr lang="en-US" dirty="0"/>
              <a:t>(</a:t>
            </a:r>
            <a:r>
              <a:rPr lang="en-US" dirty="0" err="1" smtClean="0"/>
              <a:t>req</a:t>
            </a:r>
            <a:r>
              <a:rPr lang="en-US" dirty="0" smtClean="0"/>
              <a:t>) </a:t>
            </a:r>
            <a:r>
              <a:rPr lang="en-US" dirty="0"/>
              <a:t>{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req.reply</a:t>
            </a:r>
            <a:r>
              <a:rPr lang="en-US" dirty="0"/>
              <a:t>({ version: '1.0.0' }</a:t>
            </a:r>
            <a:r>
              <a:rPr lang="en-US" dirty="0" smtClean="0"/>
              <a:t>)</a:t>
            </a:r>
          </a:p>
          <a:p>
            <a:r>
              <a:rPr lang="en-US" b="1" dirty="0" smtClean="0">
                <a:solidFill>
                  <a:schemeClr val="accent2"/>
                </a:solidFill>
              </a:rPr>
              <a:t>     .header(</a:t>
            </a:r>
            <a:r>
              <a:rPr lang="tr-TR" b="1" dirty="0" smtClean="0">
                <a:solidFill>
                  <a:schemeClr val="accent2"/>
                </a:solidFill>
              </a:rPr>
              <a:t>'X-API-</a:t>
            </a:r>
            <a:r>
              <a:rPr lang="tr-TR" b="1" dirty="0" err="1" smtClean="0">
                <a:solidFill>
                  <a:schemeClr val="accent2"/>
                </a:solidFill>
              </a:rPr>
              <a:t>Version</a:t>
            </a:r>
            <a:r>
              <a:rPr lang="tr-TR" b="1" dirty="0" smtClean="0">
                <a:solidFill>
                  <a:schemeClr val="accent2"/>
                </a:solidFill>
              </a:rPr>
              <a:t>', '1.0.0')</a:t>
            </a:r>
            <a:r>
              <a:rPr lang="en-US" b="1" dirty="0" smtClean="0">
                <a:solidFill>
                  <a:schemeClr val="accent2"/>
                </a:solidFill>
              </a:rPr>
              <a:t>;</a:t>
            </a:r>
          </a:p>
          <a:p>
            <a:r>
              <a:rPr lang="en-US" dirty="0" smtClean="0"/>
              <a:t>};</a:t>
            </a:r>
          </a:p>
          <a:p>
            <a:endParaRPr lang="en-US" dirty="0"/>
          </a:p>
          <a:p>
            <a:r>
              <a:rPr lang="en-US" dirty="0" err="1" smtClean="0"/>
              <a:t>server.route</a:t>
            </a:r>
            <a:r>
              <a:rPr lang="en-US" dirty="0" smtClean="0"/>
              <a:t>({</a:t>
            </a:r>
          </a:p>
          <a:p>
            <a:r>
              <a:rPr lang="en-US" dirty="0" smtClean="0"/>
              <a:t>  method: 'GET',</a:t>
            </a:r>
          </a:p>
          <a:p>
            <a:r>
              <a:rPr lang="en-US" dirty="0" smtClean="0"/>
              <a:t>  path: '/version',</a:t>
            </a:r>
          </a:p>
          <a:p>
            <a:r>
              <a:rPr lang="en-US" dirty="0" smtClean="0"/>
              <a:t>  handler: version</a:t>
            </a:r>
          </a:p>
          <a:p>
            <a:r>
              <a:rPr lang="en-US" dirty="0" smtClean="0"/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6074122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389860" y="396949"/>
            <a:ext cx="8392633" cy="6400800"/>
          </a:xfrm>
        </p:spPr>
        <p:txBody>
          <a:bodyPr>
            <a:normAutofit/>
          </a:bodyPr>
          <a:lstStyle/>
          <a:p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var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server = new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h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api.Server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(8000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);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dirty="0" smtClean="0"/>
          </a:p>
          <a:p>
            <a:r>
              <a:rPr lang="en-US" dirty="0" err="1" smtClean="0"/>
              <a:t>var</a:t>
            </a:r>
            <a:r>
              <a:rPr lang="en-US" dirty="0" smtClean="0"/>
              <a:t> version </a:t>
            </a:r>
            <a:r>
              <a:rPr lang="en-US" dirty="0"/>
              <a:t>= </a:t>
            </a:r>
            <a:r>
              <a:rPr lang="en-US" dirty="0" smtClean="0"/>
              <a:t>function </a:t>
            </a:r>
            <a:r>
              <a:rPr lang="en-US" dirty="0"/>
              <a:t>(</a:t>
            </a:r>
            <a:r>
              <a:rPr lang="en-US" dirty="0" err="1" smtClean="0"/>
              <a:t>req</a:t>
            </a:r>
            <a:r>
              <a:rPr lang="en-US" dirty="0" smtClean="0"/>
              <a:t>) </a:t>
            </a:r>
            <a:r>
              <a:rPr lang="en-US" dirty="0"/>
              <a:t>{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req.reply</a:t>
            </a:r>
            <a:r>
              <a:rPr lang="en-US" dirty="0"/>
              <a:t>({ version: '1.0.0' })</a:t>
            </a:r>
            <a:r>
              <a:rPr lang="en-US" dirty="0" smtClean="0"/>
              <a:t>;</a:t>
            </a:r>
          </a:p>
          <a:p>
            <a:r>
              <a:rPr lang="en-US" dirty="0" smtClean="0"/>
              <a:t>};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server.route</a:t>
            </a:r>
            <a:r>
              <a:rPr lang="en-US" dirty="0" smtClean="0"/>
              <a:t>({</a:t>
            </a:r>
          </a:p>
          <a:p>
            <a:r>
              <a:rPr lang="en-US" dirty="0" smtClean="0"/>
              <a:t>  method: 'GET',</a:t>
            </a:r>
          </a:p>
          <a:p>
            <a:r>
              <a:rPr lang="en-US" dirty="0" smtClean="0"/>
              <a:t>  path: '/version',</a:t>
            </a:r>
          </a:p>
          <a:p>
            <a:r>
              <a:rPr lang="en-US" dirty="0" smtClean="0"/>
              <a:t>  handler: version</a:t>
            </a:r>
          </a:p>
          <a:p>
            <a:r>
              <a:rPr lang="en-US" dirty="0" smtClean="0"/>
              <a:t>});</a:t>
            </a:r>
          </a:p>
          <a:p>
            <a:endParaRPr lang="en-US" dirty="0"/>
          </a:p>
          <a:p>
            <a:r>
              <a:rPr lang="en-US" b="1" dirty="0" err="1" smtClean="0">
                <a:solidFill>
                  <a:srgbClr val="ED7D31"/>
                </a:solidFill>
              </a:rPr>
              <a:t>server.ext</a:t>
            </a:r>
            <a:r>
              <a:rPr lang="en-US" b="1" dirty="0" smtClean="0">
                <a:solidFill>
                  <a:srgbClr val="ED7D31"/>
                </a:solidFill>
              </a:rPr>
              <a:t>('</a:t>
            </a:r>
            <a:r>
              <a:rPr lang="en-US" b="1" dirty="0" err="1" smtClean="0">
                <a:solidFill>
                  <a:srgbClr val="ED7D31"/>
                </a:solidFill>
              </a:rPr>
              <a:t>onPreResponse</a:t>
            </a:r>
            <a:r>
              <a:rPr lang="en-US" b="1" dirty="0">
                <a:solidFill>
                  <a:srgbClr val="ED7D31"/>
                </a:solidFill>
              </a:rPr>
              <a:t>', function  (request, next) {</a:t>
            </a:r>
          </a:p>
          <a:p>
            <a:r>
              <a:rPr lang="en-US" b="1" dirty="0">
                <a:solidFill>
                  <a:srgbClr val="ED7D31"/>
                </a:solidFill>
              </a:rPr>
              <a:t>    </a:t>
            </a:r>
            <a:r>
              <a:rPr lang="en-US" b="1" dirty="0" err="1">
                <a:solidFill>
                  <a:srgbClr val="ED7D31"/>
                </a:solidFill>
              </a:rPr>
              <a:t>request.response</a:t>
            </a:r>
            <a:r>
              <a:rPr lang="en-US" b="1" dirty="0">
                <a:solidFill>
                  <a:srgbClr val="ED7D31"/>
                </a:solidFill>
              </a:rPr>
              <a:t>().header('X-API-Version', </a:t>
            </a:r>
            <a:r>
              <a:rPr lang="en-US" b="1" dirty="0" smtClean="0">
                <a:solidFill>
                  <a:srgbClr val="ED7D31"/>
                </a:solidFill>
              </a:rPr>
              <a:t>'1.0.0'</a:t>
            </a:r>
            <a:r>
              <a:rPr lang="en-US" b="1" dirty="0">
                <a:solidFill>
                  <a:srgbClr val="ED7D31"/>
                </a:solidFill>
              </a:rPr>
              <a:t>);</a:t>
            </a:r>
          </a:p>
          <a:p>
            <a:r>
              <a:rPr lang="en-US" b="1" dirty="0">
                <a:solidFill>
                  <a:srgbClr val="ED7D31"/>
                </a:solidFill>
              </a:rPr>
              <a:t>    return next();</a:t>
            </a:r>
          </a:p>
          <a:p>
            <a:r>
              <a:rPr lang="en-US" b="1" dirty="0">
                <a:solidFill>
                  <a:srgbClr val="ED7D31"/>
                </a:solidFill>
              </a:rPr>
              <a:t>};</a:t>
            </a:r>
            <a:endParaRPr lang="en-US" b="1" dirty="0" smtClean="0">
              <a:solidFill>
                <a:srgbClr val="ED7D3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09953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389860" y="396949"/>
            <a:ext cx="8392633" cy="6400800"/>
          </a:xfrm>
        </p:spPr>
        <p:txBody>
          <a:bodyPr>
            <a:normAutofit/>
          </a:bodyPr>
          <a:lstStyle/>
          <a:p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var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server = new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h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api.Server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(8000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);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dirty="0" smtClean="0"/>
          </a:p>
          <a:p>
            <a:r>
              <a:rPr lang="en-US" dirty="0" err="1" smtClean="0"/>
              <a:t>var</a:t>
            </a:r>
            <a:r>
              <a:rPr lang="en-US" dirty="0" smtClean="0"/>
              <a:t> version </a:t>
            </a:r>
            <a:r>
              <a:rPr lang="en-US" dirty="0"/>
              <a:t>= </a:t>
            </a:r>
            <a:r>
              <a:rPr lang="en-US" dirty="0" smtClean="0"/>
              <a:t>function </a:t>
            </a:r>
            <a:r>
              <a:rPr lang="en-US" dirty="0"/>
              <a:t>(</a:t>
            </a:r>
            <a:r>
              <a:rPr lang="en-US" dirty="0" err="1" smtClean="0"/>
              <a:t>req</a:t>
            </a:r>
            <a:r>
              <a:rPr lang="en-US" dirty="0" smtClean="0"/>
              <a:t>) </a:t>
            </a:r>
            <a:r>
              <a:rPr lang="en-US" dirty="0"/>
              <a:t>{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req.reply</a:t>
            </a:r>
            <a:r>
              <a:rPr lang="en-US" dirty="0"/>
              <a:t>({ version: '1.0.0' })</a:t>
            </a:r>
            <a:r>
              <a:rPr lang="en-US" dirty="0" smtClean="0"/>
              <a:t>;</a:t>
            </a:r>
          </a:p>
          <a:p>
            <a:r>
              <a:rPr lang="en-US" dirty="0" smtClean="0"/>
              <a:t>};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server.route</a:t>
            </a:r>
            <a:r>
              <a:rPr lang="en-US" dirty="0" smtClean="0"/>
              <a:t>({</a:t>
            </a:r>
          </a:p>
          <a:p>
            <a:r>
              <a:rPr lang="en-US" dirty="0" smtClean="0"/>
              <a:t>  method: 'GET',</a:t>
            </a:r>
          </a:p>
          <a:p>
            <a:r>
              <a:rPr lang="en-US" dirty="0" smtClean="0"/>
              <a:t>  path: '/version',</a:t>
            </a:r>
          </a:p>
          <a:p>
            <a:r>
              <a:rPr lang="en-US" dirty="0" smtClean="0"/>
              <a:t>  handler: version</a:t>
            </a:r>
          </a:p>
          <a:p>
            <a:r>
              <a:rPr lang="en-US" dirty="0" smtClean="0"/>
              <a:t>});</a:t>
            </a:r>
          </a:p>
          <a:p>
            <a:endParaRPr lang="en-US" dirty="0"/>
          </a:p>
          <a:p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server.ext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('</a:t>
            </a:r>
            <a:r>
              <a:rPr lang="en-US" b="1" dirty="0" err="1" smtClean="0">
                <a:solidFill>
                  <a:schemeClr val="accent2"/>
                </a:solidFill>
              </a:rPr>
              <a:t>onPreResponse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', function  (request, next) {</a:t>
            </a:r>
          </a:p>
          <a:p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  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request.response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().header('X-API-Version', 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'1.0.0'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);</a:t>
            </a:r>
          </a:p>
          <a:p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   return next();</a:t>
            </a:r>
          </a:p>
          <a:p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};</a:t>
            </a:r>
            <a:endParaRPr lang="en-US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Freeform 2"/>
          <p:cNvSpPr/>
          <p:nvPr/>
        </p:nvSpPr>
        <p:spPr>
          <a:xfrm>
            <a:off x="2936258" y="3218837"/>
            <a:ext cx="2647194" cy="2068682"/>
          </a:xfrm>
          <a:custGeom>
            <a:avLst/>
            <a:gdLst>
              <a:gd name="connsiteX0" fmla="*/ 128955 w 1782423"/>
              <a:gd name="connsiteY0" fmla="*/ 1301912 h 1301912"/>
              <a:gd name="connsiteX1" fmla="*/ 168894 w 1782423"/>
              <a:gd name="connsiteY1" fmla="*/ 998398 h 1301912"/>
              <a:gd name="connsiteX2" fmla="*/ 1782423 w 1782423"/>
              <a:gd name="connsiteY2" fmla="*/ 0 h 1301912"/>
              <a:gd name="connsiteX0" fmla="*/ 83197 w 1736665"/>
              <a:gd name="connsiteY0" fmla="*/ 1301912 h 1301912"/>
              <a:gd name="connsiteX1" fmla="*/ 217961 w 1736665"/>
              <a:gd name="connsiteY1" fmla="*/ 842570 h 1301912"/>
              <a:gd name="connsiteX2" fmla="*/ 1736665 w 1736665"/>
              <a:gd name="connsiteY2" fmla="*/ 0 h 1301912"/>
              <a:gd name="connsiteX0" fmla="*/ 83197 w 1736665"/>
              <a:gd name="connsiteY0" fmla="*/ 1301912 h 1301912"/>
              <a:gd name="connsiteX1" fmla="*/ 217961 w 1736665"/>
              <a:gd name="connsiteY1" fmla="*/ 842570 h 1301912"/>
              <a:gd name="connsiteX2" fmla="*/ 1736665 w 1736665"/>
              <a:gd name="connsiteY2" fmla="*/ 0 h 1301912"/>
              <a:gd name="connsiteX0" fmla="*/ 37100 w 1690568"/>
              <a:gd name="connsiteY0" fmla="*/ 1301912 h 1301912"/>
              <a:gd name="connsiteX1" fmla="*/ 171864 w 1690568"/>
              <a:gd name="connsiteY1" fmla="*/ 842570 h 1301912"/>
              <a:gd name="connsiteX2" fmla="*/ 1690568 w 1690568"/>
              <a:gd name="connsiteY2" fmla="*/ 0 h 1301912"/>
              <a:gd name="connsiteX0" fmla="*/ 502 w 1653970"/>
              <a:gd name="connsiteY0" fmla="*/ 1301912 h 1301912"/>
              <a:gd name="connsiteX1" fmla="*/ 275007 w 1653970"/>
              <a:gd name="connsiteY1" fmla="*/ 772197 h 1301912"/>
              <a:gd name="connsiteX2" fmla="*/ 1653970 w 1653970"/>
              <a:gd name="connsiteY2" fmla="*/ 0 h 1301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53970" h="1301912">
                <a:moveTo>
                  <a:pt x="502" y="1301912"/>
                </a:moveTo>
                <a:cubicBezTo>
                  <a:pt x="-2530" y="1163140"/>
                  <a:pt x="-571" y="989182"/>
                  <a:pt x="275007" y="772197"/>
                </a:cubicBezTo>
                <a:cubicBezTo>
                  <a:pt x="550585" y="555212"/>
                  <a:pt x="1653970" y="0"/>
                  <a:pt x="1653970" y="0"/>
                </a:cubicBezTo>
              </a:path>
            </a:pathLst>
          </a:cu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687290" y="1884978"/>
            <a:ext cx="1710725" cy="21749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2800" dirty="0" err="1" smtClean="0">
                <a:solidFill>
                  <a:schemeClr val="bg2">
                    <a:lumMod val="50000"/>
                  </a:schemeClr>
                </a:solidFill>
                <a:latin typeface="Max's Handwritin"/>
                <a:cs typeface="Max's Handwritin"/>
              </a:rPr>
              <a:t>onRequest</a:t>
            </a:r>
            <a:endParaRPr lang="en-US" sz="2800" dirty="0" smtClean="0">
              <a:solidFill>
                <a:schemeClr val="bg2">
                  <a:lumMod val="50000"/>
                </a:schemeClr>
              </a:solidFill>
              <a:latin typeface="Max's Handwritin"/>
              <a:cs typeface="Max's Handwritin"/>
            </a:endParaRPr>
          </a:p>
          <a:p>
            <a:pPr>
              <a:lnSpc>
                <a:spcPct val="80000"/>
              </a:lnSpc>
            </a:pPr>
            <a:r>
              <a:rPr lang="en-US" sz="2800" dirty="0" err="1" smtClean="0">
                <a:solidFill>
                  <a:schemeClr val="bg2">
                    <a:lumMod val="50000"/>
                  </a:schemeClr>
                </a:solidFill>
                <a:latin typeface="Max's Handwritin"/>
                <a:cs typeface="Max's Handwritin"/>
              </a:rPr>
              <a:t>onPreAuth</a:t>
            </a:r>
            <a:endParaRPr lang="en-US" sz="2800" dirty="0" smtClean="0">
              <a:solidFill>
                <a:schemeClr val="bg2">
                  <a:lumMod val="50000"/>
                </a:schemeClr>
              </a:solidFill>
              <a:latin typeface="Max's Handwritin"/>
              <a:cs typeface="Max's Handwritin"/>
            </a:endParaRPr>
          </a:p>
          <a:p>
            <a:pPr>
              <a:lnSpc>
                <a:spcPct val="80000"/>
              </a:lnSpc>
            </a:pPr>
            <a:r>
              <a:rPr lang="en-US" sz="2800" dirty="0" err="1" smtClean="0">
                <a:solidFill>
                  <a:schemeClr val="bg2">
                    <a:lumMod val="50000"/>
                  </a:schemeClr>
                </a:solidFill>
                <a:latin typeface="Max's Handwritin"/>
                <a:cs typeface="Max's Handwritin"/>
              </a:rPr>
              <a:t>onPostAuth</a:t>
            </a:r>
            <a:endParaRPr lang="en-US" sz="2800" dirty="0" smtClean="0">
              <a:solidFill>
                <a:schemeClr val="bg2">
                  <a:lumMod val="50000"/>
                </a:schemeClr>
              </a:solidFill>
              <a:latin typeface="Max's Handwritin"/>
              <a:cs typeface="Max's Handwritin"/>
            </a:endParaRPr>
          </a:p>
          <a:p>
            <a:pPr>
              <a:lnSpc>
                <a:spcPct val="80000"/>
              </a:lnSpc>
            </a:pPr>
            <a:r>
              <a:rPr lang="en-US" sz="2800" dirty="0" err="1" smtClean="0">
                <a:solidFill>
                  <a:schemeClr val="bg2">
                    <a:lumMod val="50000"/>
                  </a:schemeClr>
                </a:solidFill>
                <a:latin typeface="Max's Handwritin"/>
                <a:cs typeface="Max's Handwritin"/>
              </a:rPr>
              <a:t>onPreHandler</a:t>
            </a:r>
            <a:endParaRPr lang="en-US" sz="2800" dirty="0" smtClean="0">
              <a:solidFill>
                <a:schemeClr val="bg2">
                  <a:lumMod val="50000"/>
                </a:schemeClr>
              </a:solidFill>
              <a:latin typeface="Max's Handwritin"/>
              <a:cs typeface="Max's Handwritin"/>
            </a:endParaRPr>
          </a:p>
          <a:p>
            <a:pPr>
              <a:lnSpc>
                <a:spcPct val="80000"/>
              </a:lnSpc>
            </a:pPr>
            <a:r>
              <a:rPr lang="en-US" sz="2800" dirty="0" err="1" smtClean="0">
                <a:solidFill>
                  <a:schemeClr val="bg2">
                    <a:lumMod val="50000"/>
                  </a:schemeClr>
                </a:solidFill>
                <a:latin typeface="Max's Handwritin"/>
                <a:cs typeface="Max's Handwritin"/>
              </a:rPr>
              <a:t>onPostHandler</a:t>
            </a:r>
            <a:endParaRPr lang="en-US" sz="2800" dirty="0" smtClean="0">
              <a:solidFill>
                <a:schemeClr val="bg2">
                  <a:lumMod val="50000"/>
                </a:schemeClr>
              </a:solidFill>
              <a:latin typeface="Max's Handwritin"/>
              <a:cs typeface="Max's Handwritin"/>
            </a:endParaRPr>
          </a:p>
          <a:p>
            <a:pPr>
              <a:lnSpc>
                <a:spcPct val="80000"/>
              </a:lnSpc>
            </a:pPr>
            <a:r>
              <a:rPr lang="en-US" sz="2800" dirty="0" err="1" smtClean="0">
                <a:solidFill>
                  <a:schemeClr val="bg2">
                    <a:lumMod val="50000"/>
                  </a:schemeClr>
                </a:solidFill>
                <a:latin typeface="Max's Handwritin"/>
                <a:cs typeface="Max's Handwritin"/>
              </a:rPr>
              <a:t>onPreResponse</a:t>
            </a:r>
            <a:endParaRPr lang="en-US" sz="2800" dirty="0">
              <a:solidFill>
                <a:schemeClr val="bg2">
                  <a:lumMod val="50000"/>
                </a:schemeClr>
              </a:solidFill>
              <a:latin typeface="Max's Handwritin"/>
              <a:cs typeface="Max's Handwritin"/>
            </a:endParaRPr>
          </a:p>
        </p:txBody>
      </p:sp>
    </p:spTree>
    <p:extLst>
      <p:ext uri="{BB962C8B-B14F-4D97-AF65-F5344CB8AC3E}">
        <p14:creationId xmlns:p14="http://schemas.microsoft.com/office/powerpoint/2010/main" val="36076428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server.route</a:t>
            </a:r>
            <a:r>
              <a:rPr lang="en-US" dirty="0"/>
              <a:t>({</a:t>
            </a:r>
          </a:p>
          <a:p>
            <a:r>
              <a:rPr lang="en-US" dirty="0"/>
              <a:t>  method: 'GET',</a:t>
            </a:r>
          </a:p>
          <a:p>
            <a:r>
              <a:rPr lang="en-US" dirty="0"/>
              <a:t>  path: '/version',</a:t>
            </a:r>
          </a:p>
          <a:p>
            <a:r>
              <a:rPr lang="en-US" dirty="0"/>
              <a:t>  handler: </a:t>
            </a:r>
            <a:r>
              <a:rPr lang="en-US" dirty="0" smtClean="0"/>
              <a:t>version</a:t>
            </a:r>
            <a:endParaRPr lang="en-US" dirty="0"/>
          </a:p>
          <a:p>
            <a:r>
              <a:rPr lang="en-US" dirty="0" smtClean="0"/>
              <a:t>}</a:t>
            </a:r>
            <a:r>
              <a:rPr lang="en-US" dirty="0"/>
              <a:t>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754630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389860" y="396949"/>
            <a:ext cx="8392633" cy="6400800"/>
          </a:xfrm>
        </p:spPr>
        <p:txBody>
          <a:bodyPr>
            <a:normAutofit/>
          </a:bodyPr>
          <a:lstStyle/>
          <a:p>
            <a:r>
              <a:rPr lang="en-US" b="1" dirty="0" err="1" smtClean="0">
                <a:solidFill>
                  <a:srgbClr val="ED7D31"/>
                </a:solidFill>
              </a:rPr>
              <a:t>var</a:t>
            </a:r>
            <a:r>
              <a:rPr lang="en-US" b="1" dirty="0" smtClean="0">
                <a:solidFill>
                  <a:srgbClr val="ED7D31"/>
                </a:solidFill>
              </a:rPr>
              <a:t> </a:t>
            </a:r>
            <a:r>
              <a:rPr lang="en-US" b="1" dirty="0">
                <a:solidFill>
                  <a:srgbClr val="ED7D31"/>
                </a:solidFill>
              </a:rPr>
              <a:t>validate</a:t>
            </a:r>
            <a:r>
              <a:rPr lang="en-US" b="1" dirty="0" smtClean="0">
                <a:solidFill>
                  <a:srgbClr val="ED7D31"/>
                </a:solidFill>
              </a:rPr>
              <a:t> </a:t>
            </a:r>
            <a:r>
              <a:rPr lang="en-US" b="1" dirty="0">
                <a:solidFill>
                  <a:srgbClr val="ED7D31"/>
                </a:solidFill>
              </a:rPr>
              <a:t>= function (username, password, callback) {</a:t>
            </a:r>
          </a:p>
          <a:p>
            <a:r>
              <a:rPr lang="en-US" b="1" dirty="0">
                <a:solidFill>
                  <a:srgbClr val="ED7D31"/>
                </a:solidFill>
              </a:rPr>
              <a:t>  </a:t>
            </a:r>
            <a:r>
              <a:rPr lang="en-US" b="1" dirty="0" err="1">
                <a:solidFill>
                  <a:srgbClr val="ED7D31"/>
                </a:solidFill>
              </a:rPr>
              <a:t>var</a:t>
            </a:r>
            <a:r>
              <a:rPr lang="en-US" b="1" dirty="0">
                <a:solidFill>
                  <a:srgbClr val="ED7D31"/>
                </a:solidFill>
              </a:rPr>
              <a:t> result = (username === '</a:t>
            </a:r>
            <a:r>
              <a:rPr lang="en-US" b="1" dirty="0" err="1">
                <a:solidFill>
                  <a:srgbClr val="ED7D31"/>
                </a:solidFill>
              </a:rPr>
              <a:t>steve</a:t>
            </a:r>
            <a:r>
              <a:rPr lang="en-US" b="1" dirty="0">
                <a:solidFill>
                  <a:srgbClr val="ED7D31"/>
                </a:solidFill>
              </a:rPr>
              <a:t>' &amp;&amp; password === '12345');</a:t>
            </a:r>
          </a:p>
          <a:p>
            <a:r>
              <a:rPr lang="en-US" b="1" dirty="0">
                <a:solidFill>
                  <a:srgbClr val="ED7D31"/>
                </a:solidFill>
              </a:rPr>
              <a:t>  callback(null, result);</a:t>
            </a:r>
          </a:p>
          <a:p>
            <a:r>
              <a:rPr lang="en-US" b="1" dirty="0">
                <a:solidFill>
                  <a:srgbClr val="ED7D31"/>
                </a:solidFill>
              </a:rPr>
              <a:t>}</a:t>
            </a:r>
            <a:r>
              <a:rPr lang="en-US" b="1" dirty="0" smtClean="0">
                <a:solidFill>
                  <a:srgbClr val="ED7D31"/>
                </a:solidFill>
              </a:rPr>
              <a:t>;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err="1"/>
              <a:t>server.route</a:t>
            </a:r>
            <a:r>
              <a:rPr lang="en-US" dirty="0"/>
              <a:t>({</a:t>
            </a:r>
          </a:p>
          <a:p>
            <a:r>
              <a:rPr lang="en-US" dirty="0"/>
              <a:t>  method: 'GET',</a:t>
            </a:r>
          </a:p>
          <a:p>
            <a:r>
              <a:rPr lang="en-US" dirty="0"/>
              <a:t>  path: '/version',</a:t>
            </a:r>
          </a:p>
          <a:p>
            <a:r>
              <a:rPr lang="en-US" dirty="0"/>
              <a:t>  handler: version</a:t>
            </a:r>
          </a:p>
          <a:p>
            <a:r>
              <a:rPr lang="en-US" dirty="0"/>
              <a:t>})</a:t>
            </a:r>
            <a:r>
              <a:rPr lang="en-US" dirty="0" smtClean="0"/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8153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389860" y="396949"/>
            <a:ext cx="8392633" cy="6400800"/>
          </a:xfrm>
        </p:spPr>
        <p:txBody>
          <a:bodyPr>
            <a:normAutofit/>
          </a:bodyPr>
          <a:lstStyle/>
          <a:p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var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/>
              <a:t>validate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= function (username, password, callback) {</a:t>
            </a:r>
          </a:p>
          <a:p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var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result = (username === '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steve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' &amp;&amp; password === '12345');</a:t>
            </a:r>
          </a:p>
          <a:p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 callback(null, result);</a:t>
            </a:r>
          </a:p>
          <a:p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};</a:t>
            </a:r>
          </a:p>
          <a:p>
            <a:endParaRPr lang="en-US" dirty="0"/>
          </a:p>
          <a:p>
            <a:r>
              <a:rPr lang="en-US" b="1" dirty="0" err="1">
                <a:solidFill>
                  <a:srgbClr val="ED7D31"/>
                </a:solidFill>
              </a:rPr>
              <a:t>server.auth</a:t>
            </a:r>
            <a:r>
              <a:rPr lang="en-US" b="1" dirty="0">
                <a:solidFill>
                  <a:srgbClr val="ED7D31"/>
                </a:solidFill>
              </a:rPr>
              <a:t>('password', </a:t>
            </a:r>
            <a:r>
              <a:rPr lang="en-US" b="1" dirty="0" smtClean="0">
                <a:solidFill>
                  <a:srgbClr val="ED7D31"/>
                </a:solidFill>
              </a:rPr>
              <a:t>{</a:t>
            </a:r>
          </a:p>
          <a:p>
            <a:r>
              <a:rPr lang="en-US" b="1" dirty="0" smtClean="0">
                <a:solidFill>
                  <a:srgbClr val="ED7D31"/>
                </a:solidFill>
              </a:rPr>
              <a:t>  scheme: 'basic',</a:t>
            </a:r>
          </a:p>
          <a:p>
            <a:r>
              <a:rPr lang="en-US" b="1" dirty="0" smtClean="0">
                <a:solidFill>
                  <a:srgbClr val="ED7D31"/>
                </a:solidFill>
              </a:rPr>
              <a:t>  </a:t>
            </a:r>
            <a:r>
              <a:rPr lang="en-US" b="1" dirty="0" err="1" smtClean="0">
                <a:solidFill>
                  <a:srgbClr val="ED7D31"/>
                </a:solidFill>
              </a:rPr>
              <a:t>validateFunc</a:t>
            </a:r>
            <a:r>
              <a:rPr lang="en-US" b="1" dirty="0" smtClean="0">
                <a:solidFill>
                  <a:srgbClr val="ED7D31"/>
                </a:solidFill>
              </a:rPr>
              <a:t>: validate</a:t>
            </a:r>
          </a:p>
          <a:p>
            <a:r>
              <a:rPr lang="en-US" b="1" dirty="0" smtClean="0">
                <a:solidFill>
                  <a:srgbClr val="ED7D31"/>
                </a:solidFill>
              </a:rPr>
              <a:t>}</a:t>
            </a:r>
            <a:r>
              <a:rPr lang="en-US" b="1" dirty="0">
                <a:solidFill>
                  <a:srgbClr val="ED7D31"/>
                </a:solidFill>
              </a:rPr>
              <a:t>)</a:t>
            </a:r>
            <a:r>
              <a:rPr lang="en-US" b="1" dirty="0" smtClean="0">
                <a:solidFill>
                  <a:srgbClr val="ED7D31"/>
                </a:solidFill>
              </a:rPr>
              <a:t>;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err="1"/>
              <a:t>server.route</a:t>
            </a:r>
            <a:r>
              <a:rPr lang="en-US" dirty="0"/>
              <a:t>({</a:t>
            </a:r>
          </a:p>
          <a:p>
            <a:r>
              <a:rPr lang="en-US" dirty="0"/>
              <a:t>  method: 'GET',</a:t>
            </a:r>
          </a:p>
          <a:p>
            <a:r>
              <a:rPr lang="en-US" dirty="0"/>
              <a:t>  path: '/version',</a:t>
            </a:r>
          </a:p>
          <a:p>
            <a:r>
              <a:rPr lang="en-US" dirty="0"/>
              <a:t>  handler: version</a:t>
            </a:r>
          </a:p>
          <a:p>
            <a:r>
              <a:rPr lang="en-US" dirty="0"/>
              <a:t>})</a:t>
            </a:r>
            <a:r>
              <a:rPr lang="en-US" dirty="0" smtClean="0"/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63242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389860" y="396949"/>
            <a:ext cx="8392633" cy="6400800"/>
          </a:xfrm>
        </p:spPr>
        <p:txBody>
          <a:bodyPr>
            <a:normAutofit/>
          </a:bodyPr>
          <a:lstStyle/>
          <a:p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var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/>
              <a:t>validate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= function (username, password, callback) {</a:t>
            </a:r>
          </a:p>
          <a:p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var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result = (username === '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steve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' &amp;&amp; password === '12345');</a:t>
            </a:r>
          </a:p>
          <a:p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 callback(null, result);</a:t>
            </a:r>
          </a:p>
          <a:p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};</a:t>
            </a:r>
          </a:p>
          <a:p>
            <a:endParaRPr lang="en-US" dirty="0"/>
          </a:p>
          <a:p>
            <a:r>
              <a:rPr lang="en-US" b="1" dirty="0" err="1">
                <a:solidFill>
                  <a:srgbClr val="ED7D31"/>
                </a:solidFill>
              </a:rPr>
              <a:t>server.auth</a:t>
            </a:r>
            <a:r>
              <a:rPr lang="en-US" b="1" dirty="0">
                <a:solidFill>
                  <a:srgbClr val="ED7D31"/>
                </a:solidFill>
              </a:rPr>
              <a:t>('password', </a:t>
            </a:r>
            <a:r>
              <a:rPr lang="en-US" b="1" dirty="0" smtClean="0">
                <a:solidFill>
                  <a:srgbClr val="ED7D31"/>
                </a:solidFill>
              </a:rPr>
              <a:t>{</a:t>
            </a:r>
          </a:p>
          <a:p>
            <a:r>
              <a:rPr lang="en-US" b="1" dirty="0" smtClean="0">
                <a:solidFill>
                  <a:srgbClr val="ED7D31"/>
                </a:solidFill>
              </a:rPr>
              <a:t>  scheme: 'basic',</a:t>
            </a:r>
          </a:p>
          <a:p>
            <a:r>
              <a:rPr lang="en-US" b="1" dirty="0" smtClean="0">
                <a:solidFill>
                  <a:srgbClr val="ED7D31"/>
                </a:solidFill>
              </a:rPr>
              <a:t>  </a:t>
            </a:r>
            <a:r>
              <a:rPr lang="en-US" b="1" dirty="0" err="1" smtClean="0">
                <a:solidFill>
                  <a:srgbClr val="ED7D31"/>
                </a:solidFill>
              </a:rPr>
              <a:t>validateFunc</a:t>
            </a:r>
            <a:r>
              <a:rPr lang="en-US" b="1" dirty="0" smtClean="0">
                <a:solidFill>
                  <a:srgbClr val="ED7D31"/>
                </a:solidFill>
              </a:rPr>
              <a:t>: validate</a:t>
            </a:r>
          </a:p>
          <a:p>
            <a:r>
              <a:rPr lang="en-US" b="1" dirty="0" smtClean="0">
                <a:solidFill>
                  <a:srgbClr val="ED7D31"/>
                </a:solidFill>
              </a:rPr>
              <a:t>}</a:t>
            </a:r>
            <a:r>
              <a:rPr lang="en-US" b="1" dirty="0">
                <a:solidFill>
                  <a:srgbClr val="ED7D31"/>
                </a:solidFill>
              </a:rPr>
              <a:t>)</a:t>
            </a:r>
            <a:r>
              <a:rPr lang="en-US" b="1" dirty="0" smtClean="0">
                <a:solidFill>
                  <a:srgbClr val="ED7D31"/>
                </a:solidFill>
              </a:rPr>
              <a:t>;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err="1"/>
              <a:t>server.route</a:t>
            </a:r>
            <a:r>
              <a:rPr lang="en-US" dirty="0"/>
              <a:t>({</a:t>
            </a:r>
          </a:p>
          <a:p>
            <a:r>
              <a:rPr lang="en-US" dirty="0"/>
              <a:t>  method: 'GET',</a:t>
            </a:r>
          </a:p>
          <a:p>
            <a:r>
              <a:rPr lang="en-US" dirty="0"/>
              <a:t>  path: '/version',</a:t>
            </a:r>
          </a:p>
          <a:p>
            <a:r>
              <a:rPr lang="en-US" dirty="0"/>
              <a:t>  handler: version</a:t>
            </a:r>
          </a:p>
          <a:p>
            <a:r>
              <a:rPr lang="en-US" dirty="0"/>
              <a:t>})</a:t>
            </a:r>
            <a:r>
              <a:rPr lang="en-US" dirty="0" smtClean="0"/>
              <a:t>;</a:t>
            </a:r>
            <a:endParaRPr lang="en-US" dirty="0"/>
          </a:p>
        </p:txBody>
      </p:sp>
      <p:sp>
        <p:nvSpPr>
          <p:cNvPr id="3" name="Freeform 2"/>
          <p:cNvSpPr/>
          <p:nvPr/>
        </p:nvSpPr>
        <p:spPr>
          <a:xfrm rot="4518791">
            <a:off x="3434322" y="2390290"/>
            <a:ext cx="1476770" cy="1824976"/>
          </a:xfrm>
          <a:custGeom>
            <a:avLst/>
            <a:gdLst>
              <a:gd name="connsiteX0" fmla="*/ 128955 w 1782423"/>
              <a:gd name="connsiteY0" fmla="*/ 1301912 h 1301912"/>
              <a:gd name="connsiteX1" fmla="*/ 168894 w 1782423"/>
              <a:gd name="connsiteY1" fmla="*/ 998398 h 1301912"/>
              <a:gd name="connsiteX2" fmla="*/ 1782423 w 1782423"/>
              <a:gd name="connsiteY2" fmla="*/ 0 h 1301912"/>
              <a:gd name="connsiteX0" fmla="*/ 83197 w 1736665"/>
              <a:gd name="connsiteY0" fmla="*/ 1301912 h 1301912"/>
              <a:gd name="connsiteX1" fmla="*/ 217961 w 1736665"/>
              <a:gd name="connsiteY1" fmla="*/ 842570 h 1301912"/>
              <a:gd name="connsiteX2" fmla="*/ 1736665 w 1736665"/>
              <a:gd name="connsiteY2" fmla="*/ 0 h 1301912"/>
              <a:gd name="connsiteX0" fmla="*/ 83197 w 1736665"/>
              <a:gd name="connsiteY0" fmla="*/ 1301912 h 1301912"/>
              <a:gd name="connsiteX1" fmla="*/ 217961 w 1736665"/>
              <a:gd name="connsiteY1" fmla="*/ 842570 h 1301912"/>
              <a:gd name="connsiteX2" fmla="*/ 1736665 w 1736665"/>
              <a:gd name="connsiteY2" fmla="*/ 0 h 1301912"/>
              <a:gd name="connsiteX0" fmla="*/ 37100 w 1690568"/>
              <a:gd name="connsiteY0" fmla="*/ 1301912 h 1301912"/>
              <a:gd name="connsiteX1" fmla="*/ 171864 w 1690568"/>
              <a:gd name="connsiteY1" fmla="*/ 842570 h 1301912"/>
              <a:gd name="connsiteX2" fmla="*/ 1690568 w 1690568"/>
              <a:gd name="connsiteY2" fmla="*/ 0 h 1301912"/>
              <a:gd name="connsiteX0" fmla="*/ 502 w 1653970"/>
              <a:gd name="connsiteY0" fmla="*/ 1301912 h 1301912"/>
              <a:gd name="connsiteX1" fmla="*/ 275007 w 1653970"/>
              <a:gd name="connsiteY1" fmla="*/ 772197 h 1301912"/>
              <a:gd name="connsiteX2" fmla="*/ 1653970 w 1653970"/>
              <a:gd name="connsiteY2" fmla="*/ 0 h 1301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53970" h="1301912">
                <a:moveTo>
                  <a:pt x="502" y="1301912"/>
                </a:moveTo>
                <a:cubicBezTo>
                  <a:pt x="-2530" y="1163140"/>
                  <a:pt x="-571" y="989182"/>
                  <a:pt x="275007" y="772197"/>
                </a:cubicBezTo>
                <a:cubicBezTo>
                  <a:pt x="550585" y="555212"/>
                  <a:pt x="1653970" y="0"/>
                  <a:pt x="1653970" y="0"/>
                </a:cubicBezTo>
              </a:path>
            </a:pathLst>
          </a:cu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402368" y="3260853"/>
            <a:ext cx="825867" cy="14855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2800" dirty="0" smtClean="0">
                <a:solidFill>
                  <a:schemeClr val="bg2">
                    <a:lumMod val="50000"/>
                  </a:schemeClr>
                </a:solidFill>
                <a:latin typeface="Max's Handwritin"/>
                <a:cs typeface="Max's Handwritin"/>
              </a:rPr>
              <a:t>basic</a:t>
            </a:r>
          </a:p>
          <a:p>
            <a:pPr>
              <a:lnSpc>
                <a:spcPct val="80000"/>
              </a:lnSpc>
            </a:pPr>
            <a:r>
              <a:rPr lang="en-US" sz="2800" dirty="0" smtClean="0">
                <a:solidFill>
                  <a:schemeClr val="bg2">
                    <a:lumMod val="50000"/>
                  </a:schemeClr>
                </a:solidFill>
                <a:latin typeface="Max's Handwritin"/>
                <a:cs typeface="Max's Handwritin"/>
              </a:rPr>
              <a:t>cookie</a:t>
            </a:r>
          </a:p>
          <a:p>
            <a:pPr>
              <a:lnSpc>
                <a:spcPct val="80000"/>
              </a:lnSpc>
            </a:pPr>
            <a:r>
              <a:rPr lang="en-US" sz="2800" dirty="0" smtClean="0">
                <a:solidFill>
                  <a:schemeClr val="bg2">
                    <a:lumMod val="50000"/>
                  </a:schemeClr>
                </a:solidFill>
                <a:latin typeface="Max's Handwritin"/>
                <a:cs typeface="Max's Handwritin"/>
              </a:rPr>
              <a:t>hawk</a:t>
            </a:r>
          </a:p>
          <a:p>
            <a:pPr>
              <a:lnSpc>
                <a:spcPct val="80000"/>
              </a:lnSpc>
            </a:pPr>
            <a:r>
              <a:rPr lang="en-US" sz="2800" dirty="0" err="1" smtClean="0">
                <a:solidFill>
                  <a:schemeClr val="bg2">
                    <a:lumMod val="50000"/>
                  </a:schemeClr>
                </a:solidFill>
                <a:latin typeface="Max's Handwritin"/>
                <a:cs typeface="Max's Handwritin"/>
              </a:rPr>
              <a:t>bewit</a:t>
            </a:r>
            <a:endParaRPr lang="en-US" sz="2800" dirty="0">
              <a:solidFill>
                <a:schemeClr val="bg2">
                  <a:lumMod val="50000"/>
                </a:schemeClr>
              </a:solidFill>
              <a:latin typeface="Max's Handwritin"/>
              <a:cs typeface="Max's Handwritin"/>
            </a:endParaRPr>
          </a:p>
        </p:txBody>
      </p:sp>
    </p:spTree>
    <p:extLst>
      <p:ext uri="{BB962C8B-B14F-4D97-AF65-F5344CB8AC3E}">
        <p14:creationId xmlns:p14="http://schemas.microsoft.com/office/powerpoint/2010/main" val="32136823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rgbClr val="0D0D0D"/>
                </a:solidFill>
              </a:rPr>
              <a:t>var</a:t>
            </a:r>
            <a:r>
              <a:rPr lang="en-US" dirty="0">
                <a:solidFill>
                  <a:srgbClr val="0D0D0D"/>
                </a:solidFill>
              </a:rPr>
              <a:t> </a:t>
            </a:r>
            <a:r>
              <a:rPr lang="en-US" dirty="0" smtClean="0">
                <a:solidFill>
                  <a:srgbClr val="0D0D0D"/>
                </a:solidFill>
              </a:rPr>
              <a:t>http = </a:t>
            </a:r>
            <a:r>
              <a:rPr lang="en-US" dirty="0">
                <a:solidFill>
                  <a:srgbClr val="0D0D0D"/>
                </a:solidFill>
              </a:rPr>
              <a:t>require</a:t>
            </a:r>
            <a:r>
              <a:rPr lang="en-US" dirty="0" smtClean="0">
                <a:solidFill>
                  <a:srgbClr val="0D0D0D"/>
                </a:solidFill>
              </a:rPr>
              <a:t>('http');</a:t>
            </a:r>
            <a:endParaRPr lang="en-US" dirty="0">
              <a:solidFill>
                <a:srgbClr val="0D0D0D"/>
              </a:solidFill>
            </a:endParaRPr>
          </a:p>
          <a:p>
            <a:endParaRPr lang="en-US" dirty="0">
              <a:solidFill>
                <a:srgbClr val="0D0D0D"/>
              </a:solidFill>
            </a:endParaRPr>
          </a:p>
          <a:p>
            <a:r>
              <a:rPr lang="en-US" dirty="0" err="1">
                <a:solidFill>
                  <a:srgbClr val="0D0D0D"/>
                </a:solidFill>
              </a:rPr>
              <a:t>var</a:t>
            </a:r>
            <a:r>
              <a:rPr lang="en-US" dirty="0">
                <a:solidFill>
                  <a:srgbClr val="0D0D0D"/>
                </a:solidFill>
              </a:rPr>
              <a:t> server = </a:t>
            </a:r>
            <a:r>
              <a:rPr lang="en-US" dirty="0" err="1">
                <a:solidFill>
                  <a:srgbClr val="0D0D0D"/>
                </a:solidFill>
              </a:rPr>
              <a:t>http.createServer</a:t>
            </a:r>
            <a:r>
              <a:rPr lang="en-US" dirty="0">
                <a:solidFill>
                  <a:srgbClr val="0D0D0D"/>
                </a:solidFill>
              </a:rPr>
              <a:t>(function (</a:t>
            </a:r>
            <a:r>
              <a:rPr lang="en-US" dirty="0" err="1">
                <a:solidFill>
                  <a:srgbClr val="0D0D0D"/>
                </a:solidFill>
              </a:rPr>
              <a:t>req</a:t>
            </a:r>
            <a:r>
              <a:rPr lang="en-US" dirty="0">
                <a:solidFill>
                  <a:srgbClr val="0D0D0D"/>
                </a:solidFill>
              </a:rPr>
              <a:t>, res) {</a:t>
            </a:r>
          </a:p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  </a:t>
            </a: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</a:rPr>
              <a:t>res.writeHead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(200, {'Content-Type': 'application/</a:t>
            </a:r>
            <a:r>
              <a:rPr lang="en-US" b="1" dirty="0" err="1">
                <a:solidFill>
                  <a:schemeClr val="accent2">
                    <a:lumMod val="75000"/>
                  </a:schemeClr>
                </a:solidFill>
              </a:rPr>
              <a:t>json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'});</a:t>
            </a:r>
          </a:p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  </a:t>
            </a:r>
            <a:r>
              <a:rPr lang="en-US" b="1" dirty="0" err="1">
                <a:solidFill>
                  <a:schemeClr val="accent2">
                    <a:lumMod val="75000"/>
                  </a:schemeClr>
                </a:solidFill>
              </a:rPr>
              <a:t>var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 result = { 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version: '1.0.0'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}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;</a:t>
            </a:r>
          </a:p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  </a:t>
            </a:r>
            <a:r>
              <a:rPr lang="en-US" b="1" dirty="0" err="1">
                <a:solidFill>
                  <a:schemeClr val="accent2">
                    <a:lumMod val="75000"/>
                  </a:schemeClr>
                </a:solidFill>
              </a:rPr>
              <a:t>res.end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(</a:t>
            </a:r>
            <a:r>
              <a:rPr lang="en-US" b="1" dirty="0" err="1">
                <a:solidFill>
                  <a:schemeClr val="accent2">
                    <a:lumMod val="75000"/>
                  </a:schemeClr>
                </a:solidFill>
              </a:rPr>
              <a:t>JSON.stringify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(result));</a:t>
            </a:r>
          </a:p>
          <a:p>
            <a:r>
              <a:rPr lang="en-US" dirty="0">
                <a:solidFill>
                  <a:srgbClr val="0D0D0D"/>
                </a:solidFill>
              </a:rPr>
              <a:t>});</a:t>
            </a:r>
          </a:p>
          <a:p>
            <a:endParaRPr lang="en-US" dirty="0">
              <a:solidFill>
                <a:srgbClr val="0D0D0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96616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389860" y="396949"/>
            <a:ext cx="8392633" cy="6400800"/>
          </a:xfrm>
        </p:spPr>
        <p:txBody>
          <a:bodyPr>
            <a:normAutofit/>
          </a:bodyPr>
          <a:lstStyle/>
          <a:p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var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/>
              <a:t>validate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= function (username, password, callback) {</a:t>
            </a:r>
          </a:p>
          <a:p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var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result = (username === '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steve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' &amp;&amp; password === '12345');</a:t>
            </a:r>
          </a:p>
          <a:p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 callback(null, result);</a:t>
            </a:r>
          </a:p>
          <a:p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};</a:t>
            </a:r>
          </a:p>
          <a:p>
            <a:endParaRPr lang="en-US" dirty="0"/>
          </a:p>
          <a:p>
            <a:r>
              <a:rPr lang="en-US" dirty="0" err="1"/>
              <a:t>server.auth</a:t>
            </a:r>
            <a:r>
              <a:rPr lang="en-US" dirty="0"/>
              <a:t>('password', </a:t>
            </a:r>
            <a:r>
              <a:rPr lang="en-US" dirty="0" smtClean="0"/>
              <a:t>{</a:t>
            </a:r>
          </a:p>
          <a:p>
            <a:r>
              <a:rPr lang="en-US" dirty="0" smtClean="0"/>
              <a:t>  scheme: 'basic',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validateFunc</a:t>
            </a:r>
            <a:r>
              <a:rPr lang="en-US" dirty="0" smtClean="0"/>
              <a:t>: validate,</a:t>
            </a:r>
          </a:p>
          <a:p>
            <a:r>
              <a:rPr lang="en-US" b="1" dirty="0" smtClean="0">
                <a:solidFill>
                  <a:srgbClr val="ED7D31"/>
                </a:solidFill>
              </a:rPr>
              <a:t> </a:t>
            </a:r>
            <a:r>
              <a:rPr lang="en-US" b="1" dirty="0">
                <a:solidFill>
                  <a:srgbClr val="ED7D31"/>
                </a:solidFill>
              </a:rPr>
              <a:t> </a:t>
            </a:r>
            <a:r>
              <a:rPr lang="en-US" b="1" dirty="0" err="1" smtClean="0">
                <a:solidFill>
                  <a:srgbClr val="ED7D31"/>
                </a:solidFill>
              </a:rPr>
              <a:t>defaultMode</a:t>
            </a:r>
            <a:r>
              <a:rPr lang="en-US" b="1" dirty="0" smtClean="0">
                <a:solidFill>
                  <a:srgbClr val="ED7D31"/>
                </a:solidFill>
              </a:rPr>
              <a:t>: true</a:t>
            </a:r>
          </a:p>
          <a:p>
            <a:r>
              <a:rPr lang="en-US" dirty="0" smtClean="0"/>
              <a:t>}</a:t>
            </a:r>
            <a:r>
              <a:rPr lang="en-US" dirty="0"/>
              <a:t>);</a:t>
            </a:r>
          </a:p>
          <a:p>
            <a:endParaRPr lang="en-US" dirty="0"/>
          </a:p>
          <a:p>
            <a:r>
              <a:rPr lang="en-US" dirty="0" err="1" smtClean="0"/>
              <a:t>server.route</a:t>
            </a:r>
            <a:r>
              <a:rPr lang="en-US" dirty="0" smtClean="0"/>
              <a:t>({</a:t>
            </a:r>
          </a:p>
          <a:p>
            <a:r>
              <a:rPr lang="en-US" dirty="0" smtClean="0"/>
              <a:t>  method: 'GET',</a:t>
            </a:r>
          </a:p>
          <a:p>
            <a:r>
              <a:rPr lang="en-US" dirty="0" smtClean="0"/>
              <a:t>  path: '/version',</a:t>
            </a:r>
          </a:p>
          <a:p>
            <a:r>
              <a:rPr lang="en-US" dirty="0" smtClean="0"/>
              <a:t>  handler: version</a:t>
            </a:r>
          </a:p>
          <a:p>
            <a:r>
              <a:rPr lang="en-US" dirty="0" smtClean="0"/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4563242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389860" y="396949"/>
            <a:ext cx="8392633" cy="6400800"/>
          </a:xfrm>
        </p:spPr>
        <p:txBody>
          <a:bodyPr>
            <a:normAutofit/>
          </a:bodyPr>
          <a:lstStyle/>
          <a:p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var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/>
              <a:t>validate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= function (username, password, callback) {</a:t>
            </a:r>
          </a:p>
          <a:p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var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result = (username === '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steve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' &amp;&amp; password === '12345');</a:t>
            </a:r>
          </a:p>
          <a:p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 callback(null, result);</a:t>
            </a:r>
          </a:p>
          <a:p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};</a:t>
            </a:r>
          </a:p>
          <a:p>
            <a:endParaRPr lang="en-US" dirty="0"/>
          </a:p>
          <a:p>
            <a:r>
              <a:rPr lang="en-US" dirty="0" err="1"/>
              <a:t>server.auth</a:t>
            </a:r>
            <a:r>
              <a:rPr lang="en-US" dirty="0"/>
              <a:t>('password', </a:t>
            </a:r>
            <a:r>
              <a:rPr lang="en-US" dirty="0" smtClean="0"/>
              <a:t>{</a:t>
            </a:r>
          </a:p>
          <a:p>
            <a:r>
              <a:rPr lang="en-US" dirty="0" smtClean="0"/>
              <a:t>    scheme: 'basic',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validateFunc</a:t>
            </a:r>
            <a:r>
              <a:rPr lang="en-US" dirty="0" smtClean="0"/>
              <a:t>: validate</a:t>
            </a:r>
          </a:p>
          <a:p>
            <a:r>
              <a:rPr lang="en-US" dirty="0" smtClean="0"/>
              <a:t>}</a:t>
            </a:r>
            <a:r>
              <a:rPr lang="en-US" dirty="0"/>
              <a:t>);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server.route</a:t>
            </a:r>
            <a:r>
              <a:rPr lang="en-US" dirty="0" smtClean="0"/>
              <a:t>({</a:t>
            </a:r>
          </a:p>
          <a:p>
            <a:r>
              <a:rPr lang="en-US" dirty="0" smtClean="0"/>
              <a:t>  method: 'GET',</a:t>
            </a:r>
          </a:p>
          <a:p>
            <a:r>
              <a:rPr lang="en-US" dirty="0" smtClean="0"/>
              <a:t>  path: '/version',</a:t>
            </a:r>
          </a:p>
          <a:p>
            <a:r>
              <a:rPr lang="en-US" dirty="0" smtClean="0"/>
              <a:t>  handler: version,</a:t>
            </a:r>
          </a:p>
          <a:p>
            <a:r>
              <a:rPr lang="en-US" dirty="0"/>
              <a:t>  </a:t>
            </a:r>
            <a:r>
              <a:rPr lang="en-US" b="1" dirty="0" err="1">
                <a:solidFill>
                  <a:srgbClr val="ED7D31"/>
                </a:solidFill>
              </a:rPr>
              <a:t>config</a:t>
            </a:r>
            <a:r>
              <a:rPr lang="en-US" b="1" dirty="0">
                <a:solidFill>
                  <a:srgbClr val="ED7D31"/>
                </a:solidFill>
              </a:rPr>
              <a:t>: { </a:t>
            </a:r>
            <a:r>
              <a:rPr lang="en-US" b="1" dirty="0" err="1">
                <a:solidFill>
                  <a:srgbClr val="ED7D31"/>
                </a:solidFill>
              </a:rPr>
              <a:t>auth</a:t>
            </a:r>
            <a:r>
              <a:rPr lang="en-US" b="1" dirty="0">
                <a:solidFill>
                  <a:srgbClr val="ED7D31"/>
                </a:solidFill>
              </a:rPr>
              <a:t>: '</a:t>
            </a:r>
            <a:r>
              <a:rPr lang="en-US" b="1" dirty="0" err="1">
                <a:solidFill>
                  <a:srgbClr val="ED7D31"/>
                </a:solidFill>
              </a:rPr>
              <a:t>pasword</a:t>
            </a:r>
            <a:r>
              <a:rPr lang="en-US" b="1" dirty="0">
                <a:solidFill>
                  <a:srgbClr val="ED7D31"/>
                </a:solidFill>
              </a:rPr>
              <a:t>' }</a:t>
            </a:r>
            <a:endParaRPr lang="en-US" b="1" dirty="0" smtClean="0">
              <a:solidFill>
                <a:srgbClr val="ED7D31"/>
              </a:solidFill>
            </a:endParaRPr>
          </a:p>
          <a:p>
            <a:r>
              <a:rPr lang="en-US" dirty="0" smtClean="0"/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4563242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rgbClr val="0D0D0D"/>
                </a:solidFill>
              </a:rPr>
              <a:t>var</a:t>
            </a:r>
            <a:r>
              <a:rPr lang="en-US" dirty="0">
                <a:solidFill>
                  <a:srgbClr val="0D0D0D"/>
                </a:solidFill>
              </a:rPr>
              <a:t> </a:t>
            </a:r>
            <a:r>
              <a:rPr lang="en-US" dirty="0" smtClean="0">
                <a:solidFill>
                  <a:srgbClr val="0D0D0D"/>
                </a:solidFill>
              </a:rPr>
              <a:t>http = </a:t>
            </a:r>
            <a:r>
              <a:rPr lang="en-US" dirty="0">
                <a:solidFill>
                  <a:srgbClr val="0D0D0D"/>
                </a:solidFill>
              </a:rPr>
              <a:t>require</a:t>
            </a:r>
            <a:r>
              <a:rPr lang="en-US" dirty="0" smtClean="0">
                <a:solidFill>
                  <a:srgbClr val="0D0D0D"/>
                </a:solidFill>
              </a:rPr>
              <a:t>('http');</a:t>
            </a:r>
            <a:endParaRPr lang="en-US" dirty="0">
              <a:solidFill>
                <a:srgbClr val="0D0D0D"/>
              </a:solidFill>
            </a:endParaRPr>
          </a:p>
          <a:p>
            <a:endParaRPr lang="en-US" dirty="0">
              <a:solidFill>
                <a:srgbClr val="0D0D0D"/>
              </a:solidFill>
            </a:endParaRPr>
          </a:p>
          <a:p>
            <a:r>
              <a:rPr lang="en-US" dirty="0" err="1">
                <a:solidFill>
                  <a:srgbClr val="0D0D0D"/>
                </a:solidFill>
              </a:rPr>
              <a:t>var</a:t>
            </a:r>
            <a:r>
              <a:rPr lang="en-US" dirty="0">
                <a:solidFill>
                  <a:srgbClr val="0D0D0D"/>
                </a:solidFill>
              </a:rPr>
              <a:t> server = </a:t>
            </a:r>
            <a:r>
              <a:rPr lang="en-US" dirty="0" err="1">
                <a:solidFill>
                  <a:srgbClr val="0D0D0D"/>
                </a:solidFill>
              </a:rPr>
              <a:t>http.createServer</a:t>
            </a:r>
            <a:r>
              <a:rPr lang="en-US" dirty="0">
                <a:solidFill>
                  <a:srgbClr val="0D0D0D"/>
                </a:solidFill>
              </a:rPr>
              <a:t>(function (</a:t>
            </a:r>
            <a:r>
              <a:rPr lang="en-US" dirty="0" err="1">
                <a:solidFill>
                  <a:srgbClr val="0D0D0D"/>
                </a:solidFill>
              </a:rPr>
              <a:t>req</a:t>
            </a:r>
            <a:r>
              <a:rPr lang="en-US" dirty="0">
                <a:solidFill>
                  <a:srgbClr val="0D0D0D"/>
                </a:solidFill>
              </a:rPr>
              <a:t>, res) {</a:t>
            </a:r>
          </a:p>
          <a:p>
            <a:r>
              <a:rPr lang="en-US" dirty="0" smtClean="0">
                <a:solidFill>
                  <a:srgbClr val="0D0D0D"/>
                </a:solidFill>
              </a:rPr>
              <a:t>  </a:t>
            </a:r>
            <a:r>
              <a:rPr lang="en-US" dirty="0" err="1">
                <a:solidFill>
                  <a:srgbClr val="0D0D0D"/>
                </a:solidFill>
              </a:rPr>
              <a:t>res.writeHead</a:t>
            </a:r>
            <a:r>
              <a:rPr lang="en-US" dirty="0">
                <a:solidFill>
                  <a:srgbClr val="0D0D0D"/>
                </a:solidFill>
              </a:rPr>
              <a:t>(200, {'Content-Type': 'application/</a:t>
            </a:r>
            <a:r>
              <a:rPr lang="en-US" dirty="0" err="1">
                <a:solidFill>
                  <a:srgbClr val="0D0D0D"/>
                </a:solidFill>
              </a:rPr>
              <a:t>json</a:t>
            </a:r>
            <a:r>
              <a:rPr lang="en-US" dirty="0">
                <a:solidFill>
                  <a:srgbClr val="0D0D0D"/>
                </a:solidFill>
              </a:rPr>
              <a:t>'});</a:t>
            </a:r>
          </a:p>
          <a:p>
            <a:r>
              <a:rPr lang="en-US" dirty="0" smtClean="0">
                <a:solidFill>
                  <a:srgbClr val="0D0D0D"/>
                </a:solidFill>
              </a:rPr>
              <a:t>  </a:t>
            </a:r>
            <a:r>
              <a:rPr lang="en-US" dirty="0" err="1">
                <a:solidFill>
                  <a:srgbClr val="0D0D0D"/>
                </a:solidFill>
              </a:rPr>
              <a:t>var</a:t>
            </a:r>
            <a:r>
              <a:rPr lang="en-US" dirty="0">
                <a:solidFill>
                  <a:srgbClr val="0D0D0D"/>
                </a:solidFill>
              </a:rPr>
              <a:t> result = { </a:t>
            </a:r>
            <a:r>
              <a:rPr lang="en-US" dirty="0" smtClean="0">
                <a:solidFill>
                  <a:srgbClr val="0D0D0D"/>
                </a:solidFill>
              </a:rPr>
              <a:t>version: '1.0.0' </a:t>
            </a:r>
            <a:r>
              <a:rPr lang="en-US" dirty="0">
                <a:solidFill>
                  <a:srgbClr val="0D0D0D"/>
                </a:solidFill>
              </a:rPr>
              <a:t>};</a:t>
            </a:r>
          </a:p>
          <a:p>
            <a:r>
              <a:rPr lang="en-US" dirty="0">
                <a:solidFill>
                  <a:srgbClr val="0D0D0D"/>
                </a:solidFill>
              </a:rPr>
              <a:t> </a:t>
            </a:r>
            <a:r>
              <a:rPr lang="en-US" dirty="0" smtClean="0">
                <a:solidFill>
                  <a:srgbClr val="0D0D0D"/>
                </a:solidFill>
              </a:rPr>
              <a:t> </a:t>
            </a:r>
            <a:r>
              <a:rPr lang="en-US" dirty="0" err="1">
                <a:solidFill>
                  <a:srgbClr val="0D0D0D"/>
                </a:solidFill>
              </a:rPr>
              <a:t>res.end</a:t>
            </a:r>
            <a:r>
              <a:rPr lang="en-US" dirty="0">
                <a:solidFill>
                  <a:srgbClr val="0D0D0D"/>
                </a:solidFill>
              </a:rPr>
              <a:t>(</a:t>
            </a:r>
            <a:r>
              <a:rPr lang="en-US" dirty="0" err="1">
                <a:solidFill>
                  <a:srgbClr val="0D0D0D"/>
                </a:solidFill>
              </a:rPr>
              <a:t>JSON.stringify</a:t>
            </a:r>
            <a:r>
              <a:rPr lang="en-US" dirty="0">
                <a:solidFill>
                  <a:srgbClr val="0D0D0D"/>
                </a:solidFill>
              </a:rPr>
              <a:t>(result));</a:t>
            </a:r>
          </a:p>
          <a:p>
            <a:r>
              <a:rPr lang="en-US" dirty="0">
                <a:solidFill>
                  <a:srgbClr val="0D0D0D"/>
                </a:solidFill>
              </a:rPr>
              <a:t>});</a:t>
            </a:r>
          </a:p>
          <a:p>
            <a:endParaRPr lang="en-US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b="1" dirty="0" err="1">
                <a:solidFill>
                  <a:schemeClr val="accent2">
                    <a:lumMod val="75000"/>
                  </a:schemeClr>
                </a:solidFill>
              </a:rPr>
              <a:t>server.listen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(3000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, </a:t>
            </a:r>
            <a:r>
              <a:rPr lang="en-US" b="1" dirty="0" err="1">
                <a:solidFill>
                  <a:schemeClr val="accent2">
                    <a:lumMod val="75000"/>
                  </a:schemeClr>
                </a:solidFill>
              </a:rPr>
              <a:t>localhost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);</a:t>
            </a:r>
            <a:endParaRPr lang="en-US" b="1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37598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var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http =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require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('http');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var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server =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http.createServer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(</a:t>
            </a:r>
            <a:r>
              <a:rPr lang="en-US" dirty="0">
                <a:solidFill>
                  <a:srgbClr val="0D0D0D"/>
                </a:solidFill>
              </a:rPr>
              <a:t>function (</a:t>
            </a:r>
            <a:r>
              <a:rPr lang="en-US" dirty="0" err="1">
                <a:solidFill>
                  <a:srgbClr val="0D0D0D"/>
                </a:solidFill>
              </a:rPr>
              <a:t>req</a:t>
            </a:r>
            <a:r>
              <a:rPr lang="en-US" dirty="0">
                <a:solidFill>
                  <a:srgbClr val="0D0D0D"/>
                </a:solidFill>
              </a:rPr>
              <a:t>, res) {</a:t>
            </a:r>
          </a:p>
          <a:p>
            <a:r>
              <a:rPr lang="en-US" dirty="0">
                <a:solidFill>
                  <a:srgbClr val="0D0D0D"/>
                </a:solidFill>
              </a:rPr>
              <a:t> </a:t>
            </a:r>
            <a:r>
              <a:rPr lang="en-US" dirty="0" smtClean="0">
                <a:solidFill>
                  <a:srgbClr val="0D0D0D"/>
                </a:solidFill>
              </a:rPr>
              <a:t> </a:t>
            </a:r>
            <a:r>
              <a:rPr lang="en-US" dirty="0" err="1">
                <a:solidFill>
                  <a:srgbClr val="0D0D0D"/>
                </a:solidFill>
              </a:rPr>
              <a:t>res.writeHead</a:t>
            </a:r>
            <a:r>
              <a:rPr lang="en-US" dirty="0">
                <a:solidFill>
                  <a:srgbClr val="0D0D0D"/>
                </a:solidFill>
              </a:rPr>
              <a:t>(200, {'Content-Type': 'application/</a:t>
            </a:r>
            <a:r>
              <a:rPr lang="en-US" dirty="0" err="1">
                <a:solidFill>
                  <a:srgbClr val="0D0D0D"/>
                </a:solidFill>
              </a:rPr>
              <a:t>json</a:t>
            </a:r>
            <a:r>
              <a:rPr lang="en-US" dirty="0">
                <a:solidFill>
                  <a:srgbClr val="0D0D0D"/>
                </a:solidFill>
              </a:rPr>
              <a:t>'});</a:t>
            </a:r>
          </a:p>
          <a:p>
            <a:r>
              <a:rPr lang="en-US" dirty="0">
                <a:solidFill>
                  <a:srgbClr val="0D0D0D"/>
                </a:solidFill>
              </a:rPr>
              <a:t> </a:t>
            </a:r>
            <a:r>
              <a:rPr lang="en-US" dirty="0" smtClean="0">
                <a:solidFill>
                  <a:srgbClr val="0D0D0D"/>
                </a:solidFill>
              </a:rPr>
              <a:t> </a:t>
            </a:r>
            <a:r>
              <a:rPr lang="en-US" dirty="0" err="1">
                <a:solidFill>
                  <a:srgbClr val="0D0D0D"/>
                </a:solidFill>
              </a:rPr>
              <a:t>var</a:t>
            </a:r>
            <a:r>
              <a:rPr lang="en-US" dirty="0">
                <a:solidFill>
                  <a:srgbClr val="0D0D0D"/>
                </a:solidFill>
              </a:rPr>
              <a:t> result = { </a:t>
            </a:r>
            <a:r>
              <a:rPr lang="en-US" dirty="0" smtClean="0">
                <a:solidFill>
                  <a:srgbClr val="0D0D0D"/>
                </a:solidFill>
              </a:rPr>
              <a:t>version: '1.0.0' </a:t>
            </a:r>
            <a:r>
              <a:rPr lang="en-US" dirty="0">
                <a:solidFill>
                  <a:srgbClr val="0D0D0D"/>
                </a:solidFill>
              </a:rPr>
              <a:t>};</a:t>
            </a:r>
          </a:p>
          <a:p>
            <a:r>
              <a:rPr lang="en-US" dirty="0">
                <a:solidFill>
                  <a:srgbClr val="0D0D0D"/>
                </a:solidFill>
              </a:rPr>
              <a:t> </a:t>
            </a:r>
            <a:r>
              <a:rPr lang="en-US" dirty="0" smtClean="0">
                <a:solidFill>
                  <a:srgbClr val="0D0D0D"/>
                </a:solidFill>
              </a:rPr>
              <a:t> </a:t>
            </a:r>
            <a:r>
              <a:rPr lang="en-US" dirty="0" err="1">
                <a:solidFill>
                  <a:srgbClr val="0D0D0D"/>
                </a:solidFill>
              </a:rPr>
              <a:t>res.end</a:t>
            </a:r>
            <a:r>
              <a:rPr lang="en-US" dirty="0">
                <a:solidFill>
                  <a:srgbClr val="0D0D0D"/>
                </a:solidFill>
              </a:rPr>
              <a:t>(</a:t>
            </a:r>
            <a:r>
              <a:rPr lang="en-US" dirty="0" err="1">
                <a:solidFill>
                  <a:srgbClr val="0D0D0D"/>
                </a:solidFill>
              </a:rPr>
              <a:t>JSON.stringify</a:t>
            </a:r>
            <a:r>
              <a:rPr lang="en-US" dirty="0">
                <a:solidFill>
                  <a:srgbClr val="0D0D0D"/>
                </a:solidFill>
              </a:rPr>
              <a:t>(result));</a:t>
            </a:r>
          </a:p>
          <a:p>
            <a:r>
              <a:rPr lang="en-US" dirty="0">
                <a:solidFill>
                  <a:srgbClr val="0D0D0D"/>
                </a:solidFill>
              </a:rPr>
              <a:t>}</a:t>
            </a:r>
            <a:r>
              <a:rPr lang="en-US" dirty="0">
                <a:solidFill>
                  <a:srgbClr val="AFABAB"/>
                </a:solidFill>
              </a:rPr>
              <a:t>);</a:t>
            </a:r>
          </a:p>
          <a:p>
            <a:endParaRPr lang="en-US" b="1" dirty="0" smtClean="0">
              <a:solidFill>
                <a:srgbClr val="AFABAB"/>
              </a:solidFill>
            </a:endParaRPr>
          </a:p>
          <a:p>
            <a:endParaRPr lang="en-US" b="1" dirty="0">
              <a:solidFill>
                <a:srgbClr val="AFABAB"/>
              </a:solidFill>
            </a:endParaRPr>
          </a:p>
          <a:p>
            <a:endParaRPr lang="en-US" b="1" dirty="0" smtClean="0">
              <a:solidFill>
                <a:srgbClr val="AFABAB"/>
              </a:solidFill>
            </a:endParaRPr>
          </a:p>
          <a:p>
            <a:endParaRPr lang="en-US" b="1" dirty="0">
              <a:solidFill>
                <a:srgbClr val="AFABAB"/>
              </a:solidFill>
            </a:endParaRPr>
          </a:p>
          <a:p>
            <a:r>
              <a:rPr lang="en-US" dirty="0" err="1">
                <a:solidFill>
                  <a:srgbClr val="AFABAB"/>
                </a:solidFill>
              </a:rPr>
              <a:t>server.listen</a:t>
            </a:r>
            <a:r>
              <a:rPr lang="en-US" dirty="0" smtClean="0">
                <a:solidFill>
                  <a:srgbClr val="AFABAB"/>
                </a:solidFill>
              </a:rPr>
              <a:t>(3000</a:t>
            </a:r>
            <a:r>
              <a:rPr lang="en-US" dirty="0">
                <a:solidFill>
                  <a:srgbClr val="AFABAB"/>
                </a:solidFill>
              </a:rPr>
              <a:t>, </a:t>
            </a:r>
            <a:r>
              <a:rPr lang="en-US" dirty="0" err="1">
                <a:solidFill>
                  <a:srgbClr val="AFABAB"/>
                </a:solidFill>
              </a:rPr>
              <a:t>localhost</a:t>
            </a:r>
            <a:r>
              <a:rPr lang="en-US" dirty="0">
                <a:solidFill>
                  <a:srgbClr val="AFABAB"/>
                </a:solidFill>
              </a:rPr>
              <a:t>);</a:t>
            </a:r>
            <a:endParaRPr lang="en-US" dirty="0" smtClean="0">
              <a:solidFill>
                <a:srgbClr val="AFABA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4726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rgbClr val="0D0D0D"/>
                </a:solidFill>
              </a:rPr>
              <a:t>var</a:t>
            </a:r>
            <a:r>
              <a:rPr lang="en-US" dirty="0">
                <a:solidFill>
                  <a:srgbClr val="0D0D0D"/>
                </a:solidFill>
              </a:rPr>
              <a:t> </a:t>
            </a:r>
            <a:r>
              <a:rPr lang="en-US" dirty="0" smtClean="0">
                <a:solidFill>
                  <a:srgbClr val="0D0D0D"/>
                </a:solidFill>
              </a:rPr>
              <a:t>http = </a:t>
            </a:r>
            <a:r>
              <a:rPr lang="en-US" dirty="0">
                <a:solidFill>
                  <a:srgbClr val="0D0D0D"/>
                </a:solidFill>
              </a:rPr>
              <a:t>require</a:t>
            </a:r>
            <a:r>
              <a:rPr lang="en-US" dirty="0" smtClean="0">
                <a:solidFill>
                  <a:srgbClr val="0D0D0D"/>
                </a:solidFill>
              </a:rPr>
              <a:t>('http');</a:t>
            </a:r>
            <a:endParaRPr lang="en-US" dirty="0">
              <a:solidFill>
                <a:srgbClr val="0D0D0D"/>
              </a:solidFill>
            </a:endParaRPr>
          </a:p>
          <a:p>
            <a:endParaRPr lang="en-US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b="1" dirty="0" err="1">
                <a:solidFill>
                  <a:srgbClr val="ED7D31"/>
                </a:solidFill>
              </a:rPr>
              <a:t>v</a:t>
            </a:r>
            <a:r>
              <a:rPr lang="en-US" b="1" dirty="0" err="1" smtClean="0">
                <a:solidFill>
                  <a:srgbClr val="ED7D31"/>
                </a:solidFill>
              </a:rPr>
              <a:t>ar</a:t>
            </a:r>
            <a:r>
              <a:rPr lang="en-US" b="1" dirty="0" smtClean="0">
                <a:solidFill>
                  <a:srgbClr val="ED7D31"/>
                </a:solidFill>
              </a:rPr>
              <a:t> handler = 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function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req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, res) {</a:t>
            </a:r>
          </a:p>
          <a:p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res.writeHead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(200, {'Content-Type': 'application/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json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'});</a:t>
            </a:r>
          </a:p>
          <a:p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var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result = { 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version: '1.0.0'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};</a:t>
            </a:r>
          </a:p>
          <a:p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res.end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JSON.stringify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(result));</a:t>
            </a:r>
          </a:p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};</a:t>
            </a:r>
          </a:p>
          <a:p>
            <a:endParaRPr lang="en-US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b="1" dirty="0" err="1">
                <a:solidFill>
                  <a:srgbClr val="ED7D31"/>
                </a:solidFill>
              </a:rPr>
              <a:t>var</a:t>
            </a:r>
            <a:r>
              <a:rPr lang="en-US" b="1" dirty="0">
                <a:solidFill>
                  <a:srgbClr val="ED7D31"/>
                </a:solidFill>
              </a:rPr>
              <a:t> server = </a:t>
            </a:r>
            <a:r>
              <a:rPr lang="en-US" b="1" dirty="0" err="1">
                <a:solidFill>
                  <a:srgbClr val="ED7D31"/>
                </a:solidFill>
              </a:rPr>
              <a:t>http.createServer</a:t>
            </a:r>
            <a:r>
              <a:rPr lang="en-US" b="1" dirty="0">
                <a:solidFill>
                  <a:srgbClr val="ED7D31"/>
                </a:solidFill>
              </a:rPr>
              <a:t>(handler);</a:t>
            </a:r>
          </a:p>
          <a:p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dirty="0" err="1">
                <a:solidFill>
                  <a:srgbClr val="0D0D0D"/>
                </a:solidFill>
              </a:rPr>
              <a:t>server.listen</a:t>
            </a:r>
            <a:r>
              <a:rPr lang="en-US" dirty="0" smtClean="0">
                <a:solidFill>
                  <a:srgbClr val="0D0D0D"/>
                </a:solidFill>
              </a:rPr>
              <a:t>(3000</a:t>
            </a:r>
            <a:r>
              <a:rPr lang="en-US" dirty="0">
                <a:solidFill>
                  <a:srgbClr val="0D0D0D"/>
                </a:solidFill>
              </a:rPr>
              <a:t>, </a:t>
            </a:r>
            <a:r>
              <a:rPr lang="en-US" dirty="0" err="1">
                <a:solidFill>
                  <a:srgbClr val="0D0D0D"/>
                </a:solidFill>
              </a:rPr>
              <a:t>localhost</a:t>
            </a:r>
            <a:r>
              <a:rPr lang="en-US" dirty="0">
                <a:solidFill>
                  <a:srgbClr val="0D0D0D"/>
                </a:solidFill>
              </a:rPr>
              <a:t>);</a:t>
            </a:r>
            <a:endParaRPr lang="en-US" dirty="0" smtClean="0">
              <a:solidFill>
                <a:srgbClr val="0D0D0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23944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1006</TotalTime>
  <Words>3859</Words>
  <Application>Microsoft Macintosh PowerPoint</Application>
  <PresentationFormat>On-screen Show (4:3)</PresentationFormat>
  <Paragraphs>727</Paragraphs>
  <Slides>61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2" baseType="lpstr">
      <vt:lpstr>Office Theme</vt:lpstr>
      <vt:lpstr>PowerPoint Presentation</vt:lpstr>
      <vt:lpstr>PowerPoint Presentation</vt:lpstr>
      <vt:lpstr>outline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basic router facilities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Eran Hammer</dc:creator>
  <cp:lastModifiedBy>Eran Hammer-Lahav</cp:lastModifiedBy>
  <cp:revision>275</cp:revision>
  <dcterms:created xsi:type="dcterms:W3CDTF">2013-01-16T21:39:55Z</dcterms:created>
  <dcterms:modified xsi:type="dcterms:W3CDTF">2013-06-21T06:46:17Z</dcterms:modified>
</cp:coreProperties>
</file>