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5" r:id="rId1"/>
  </p:sldMasterIdLst>
  <p:notesMasterIdLst>
    <p:notesMasterId r:id="rId11"/>
  </p:notesMasterIdLst>
  <p:handoutMasterIdLst>
    <p:handoutMasterId r:id="rId12"/>
  </p:handoutMasterIdLst>
  <p:sldIdLst>
    <p:sldId id="310" r:id="rId2"/>
    <p:sldId id="327" r:id="rId3"/>
    <p:sldId id="322" r:id="rId4"/>
    <p:sldId id="343" r:id="rId5"/>
    <p:sldId id="335" r:id="rId6"/>
    <p:sldId id="344" r:id="rId7"/>
    <p:sldId id="345" r:id="rId8"/>
    <p:sldId id="346" r:id="rId9"/>
    <p:sldId id="347" r:id="rId1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lide Types" id="{32FB2BEB-3125-A740-9BAC-0B48254924AF}">
          <p14:sldIdLst>
            <p14:sldId id="310"/>
            <p14:sldId id="327"/>
            <p14:sldId id="322"/>
            <p14:sldId id="343"/>
            <p14:sldId id="335"/>
            <p14:sldId id="344"/>
            <p14:sldId id="345"/>
            <p14:sldId id="346"/>
            <p14:sldId id="347"/>
          </p14:sldIdLst>
        </p14:section>
      </p14:sectionLst>
    </p:ext>
    <p:ext uri="{EFAFB233-063F-42B5-8137-9DF3F51BA10A}">
      <p15:sldGuideLst xmlns:p15="http://schemas.microsoft.com/office/powerpoint/2012/main">
        <p15:guide id="1" orient="horz" pos="3026" userDrawn="1">
          <p15:clr>
            <a:srgbClr val="A4A3A4"/>
          </p15:clr>
        </p15:guide>
        <p15:guide id="2" orient="horz" pos="708">
          <p15:clr>
            <a:srgbClr val="A4A3A4"/>
          </p15:clr>
        </p15:guide>
        <p15:guide id="3" orient="horz" pos="207">
          <p15:clr>
            <a:srgbClr val="A4A3A4"/>
          </p15:clr>
        </p15:guide>
        <p15:guide id="4" pos="287">
          <p15:clr>
            <a:srgbClr val="A4A3A4"/>
          </p15:clr>
        </p15:guide>
        <p15:guide id="5" pos="5474">
          <p15:clr>
            <a:srgbClr val="A4A3A4"/>
          </p15:clr>
        </p15:guide>
        <p15:guide id="6" pos="2880">
          <p15:clr>
            <a:srgbClr val="A4A3A4"/>
          </p15:clr>
        </p15:guide>
        <p15:guide id="7" orient="horz" pos="3239">
          <p15:clr>
            <a:srgbClr val="A4A3A4"/>
          </p15:clr>
        </p15:guide>
        <p15:guide id="8" pos="57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F9B"/>
    <a:srgbClr val="1C353D"/>
    <a:srgbClr val="193631"/>
    <a:srgbClr val="112025"/>
    <a:srgbClr val="FFA206"/>
    <a:srgbClr val="FFA542"/>
    <a:srgbClr val="FFBF35"/>
    <a:srgbClr val="FFD936"/>
    <a:srgbClr val="1C7BAE"/>
    <a:srgbClr val="1E85B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39" autoAdjust="0"/>
    <p:restoredTop sz="88689" autoAdjust="0"/>
  </p:normalViewPr>
  <p:slideViewPr>
    <p:cSldViewPr snapToGrid="0" snapToObjects="1" showGuides="1">
      <p:cViewPr varScale="1">
        <p:scale>
          <a:sx n="87" d="100"/>
          <a:sy n="87" d="100"/>
        </p:scale>
        <p:origin x="1170" y="66"/>
      </p:cViewPr>
      <p:guideLst>
        <p:guide orient="horz" pos="3026"/>
        <p:guide orient="horz" pos="708"/>
        <p:guide orient="horz" pos="207"/>
        <p:guide pos="287"/>
        <p:guide pos="5474"/>
        <p:guide pos="2880"/>
        <p:guide orient="horz" pos="3239"/>
        <p:guide pos="5760"/>
      </p:guideLst>
    </p:cSldViewPr>
  </p:slideViewPr>
  <p:outlineViewPr>
    <p:cViewPr>
      <p:scale>
        <a:sx n="33" d="100"/>
        <a:sy n="33" d="100"/>
      </p:scale>
      <p:origin x="0" y="0"/>
    </p:cViewPr>
  </p:outlineViewPr>
  <p:notesTextViewPr>
    <p:cViewPr>
      <p:scale>
        <a:sx n="3" d="2"/>
        <a:sy n="3" d="2"/>
      </p:scale>
      <p:origin x="0" y="0"/>
    </p:cViewPr>
  </p:notesTextViewPr>
  <p:sorterViewPr>
    <p:cViewPr>
      <p:scale>
        <a:sx n="110" d="100"/>
        <a:sy n="11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374BAF5-3B37-654E-A74F-521371AC9504}" type="datetimeFigureOut">
              <a:rPr lang="en-US" smtClean="0"/>
              <a:pPr/>
              <a:t>9/13/2021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9A21201-581C-3049-9BA8-DDF27C7A8A0A}" type="slidenum">
              <a:rPr lang="en-US" smtClean="0"/>
              <a:pPr/>
              <a:t>‹#›</a:t>
            </a:fld>
            <a:endParaRPr lang="en-US"/>
          </a:p>
        </p:txBody>
      </p:sp>
    </p:spTree>
    <p:extLst>
      <p:ext uri="{BB962C8B-B14F-4D97-AF65-F5344CB8AC3E}">
        <p14:creationId xmlns:p14="http://schemas.microsoft.com/office/powerpoint/2010/main" val="29599544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487051-C2FA-694B-8817-08E3CE5FEDD7}" type="datetimeFigureOut">
              <a:rPr lang="en-US" smtClean="0"/>
              <a:pPr/>
              <a:t>9/13/2021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C12B0C-0C07-E641-8F34-10A0521EE122}" type="slidenum">
              <a:rPr lang="en-US" smtClean="0"/>
              <a:pPr/>
              <a:t>‹#›</a:t>
            </a:fld>
            <a:endParaRPr lang="en-US"/>
          </a:p>
        </p:txBody>
      </p:sp>
    </p:spTree>
    <p:extLst>
      <p:ext uri="{BB962C8B-B14F-4D97-AF65-F5344CB8AC3E}">
        <p14:creationId xmlns:p14="http://schemas.microsoft.com/office/powerpoint/2010/main" val="279922228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1C12B0C-0C07-E641-8F34-10A0521EE122}" type="slidenum">
              <a:rPr lang="en-US" smtClean="0"/>
              <a:pPr/>
              <a:t>4</a:t>
            </a:fld>
            <a:endParaRPr lang="en-US"/>
          </a:p>
        </p:txBody>
      </p:sp>
    </p:spTree>
    <p:extLst>
      <p:ext uri="{BB962C8B-B14F-4D97-AF65-F5344CB8AC3E}">
        <p14:creationId xmlns:p14="http://schemas.microsoft.com/office/powerpoint/2010/main" val="24733597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1C12B0C-0C07-E641-8F34-10A0521EE122}" type="slidenum">
              <a:rPr lang="en-US" smtClean="0"/>
              <a:pPr/>
              <a:t>5</a:t>
            </a:fld>
            <a:endParaRPr lang="en-US"/>
          </a:p>
        </p:txBody>
      </p:sp>
    </p:spTree>
    <p:extLst>
      <p:ext uri="{BB962C8B-B14F-4D97-AF65-F5344CB8AC3E}">
        <p14:creationId xmlns:p14="http://schemas.microsoft.com/office/powerpoint/2010/main" val="20430097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1C12B0C-0C07-E641-8F34-10A0521EE122}" type="slidenum">
              <a:rPr lang="en-US" smtClean="0"/>
              <a:pPr/>
              <a:t>6</a:t>
            </a:fld>
            <a:endParaRPr lang="en-US"/>
          </a:p>
        </p:txBody>
      </p:sp>
    </p:spTree>
    <p:extLst>
      <p:ext uri="{BB962C8B-B14F-4D97-AF65-F5344CB8AC3E}">
        <p14:creationId xmlns:p14="http://schemas.microsoft.com/office/powerpoint/2010/main" val="2120267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1C12B0C-0C07-E641-8F34-10A0521EE122}" type="slidenum">
              <a:rPr lang="en-US" smtClean="0"/>
              <a:pPr/>
              <a:t>7</a:t>
            </a:fld>
            <a:endParaRPr lang="en-US"/>
          </a:p>
        </p:txBody>
      </p:sp>
    </p:spTree>
    <p:extLst>
      <p:ext uri="{BB962C8B-B14F-4D97-AF65-F5344CB8AC3E}">
        <p14:creationId xmlns:p14="http://schemas.microsoft.com/office/powerpoint/2010/main" val="15415245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1C12B0C-0C07-E641-8F34-10A0521EE122}" type="slidenum">
              <a:rPr lang="en-US" smtClean="0"/>
              <a:pPr/>
              <a:t>8</a:t>
            </a:fld>
            <a:endParaRPr lang="en-US"/>
          </a:p>
        </p:txBody>
      </p:sp>
    </p:spTree>
    <p:extLst>
      <p:ext uri="{BB962C8B-B14F-4D97-AF65-F5344CB8AC3E}">
        <p14:creationId xmlns:p14="http://schemas.microsoft.com/office/powerpoint/2010/main" val="6228401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1C12B0C-0C07-E641-8F34-10A0521EE122}" type="slidenum">
              <a:rPr lang="en-US" smtClean="0"/>
              <a:pPr/>
              <a:t>9</a:t>
            </a:fld>
            <a:endParaRPr lang="en-US"/>
          </a:p>
        </p:txBody>
      </p:sp>
    </p:spTree>
    <p:extLst>
      <p:ext uri="{BB962C8B-B14F-4D97-AF65-F5344CB8AC3E}">
        <p14:creationId xmlns:p14="http://schemas.microsoft.com/office/powerpoint/2010/main" val="10339602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1C353D"/>
        </a:solidFill>
        <a:effectLst/>
      </p:bgPr>
    </p:bg>
    <p:spTree>
      <p:nvGrpSpPr>
        <p:cNvPr id="1" name=""/>
        <p:cNvGrpSpPr/>
        <p:nvPr/>
      </p:nvGrpSpPr>
      <p:grpSpPr>
        <a:xfrm>
          <a:off x="0" y="0"/>
          <a:ext cx="0" cy="0"/>
          <a:chOff x="0" y="0"/>
          <a:chExt cx="0" cy="0"/>
        </a:xfrm>
      </p:grpSpPr>
      <p:sp>
        <p:nvSpPr>
          <p:cNvPr id="4" name="Text Placeholder 2"/>
          <p:cNvSpPr>
            <a:spLocks noGrp="1"/>
          </p:cNvSpPr>
          <p:nvPr>
            <p:ph type="body" sz="quarter" idx="10" hasCustomPrompt="1"/>
          </p:nvPr>
        </p:nvSpPr>
        <p:spPr>
          <a:xfrm>
            <a:off x="804334" y="1326444"/>
            <a:ext cx="7535333" cy="1408843"/>
          </a:xfrm>
        </p:spPr>
        <p:txBody>
          <a:bodyPr>
            <a:normAutofit/>
          </a:bodyPr>
          <a:lstStyle>
            <a:lvl1pPr marL="0" indent="0" algn="ctr">
              <a:buNone/>
              <a:defRPr sz="5400" b="1" baseline="0">
                <a:solidFill>
                  <a:srgbClr val="FFBF35"/>
                </a:solidFill>
                <a:latin typeface="Microsoft Sans Serif"/>
                <a:cs typeface="Microsoft Sans Serif"/>
              </a:defRPr>
            </a:lvl1pPr>
          </a:lstStyle>
          <a:p>
            <a:pPr lvl="0"/>
            <a:r>
              <a:rPr lang="en-US" dirty="0" smtClean="0"/>
              <a:t>CLICK TO ADD TITLE</a:t>
            </a:r>
            <a:endParaRPr lang="en-US" dirty="0"/>
          </a:p>
        </p:txBody>
      </p:sp>
      <p:sp>
        <p:nvSpPr>
          <p:cNvPr id="5" name="Text Placeholder 20"/>
          <p:cNvSpPr>
            <a:spLocks noGrp="1"/>
          </p:cNvSpPr>
          <p:nvPr>
            <p:ph type="body" sz="quarter" idx="11" hasCustomPrompt="1"/>
          </p:nvPr>
        </p:nvSpPr>
        <p:spPr>
          <a:xfrm>
            <a:off x="1890713" y="3189288"/>
            <a:ext cx="5275362" cy="508000"/>
          </a:xfrm>
        </p:spPr>
        <p:txBody>
          <a:bodyPr>
            <a:noAutofit/>
          </a:bodyPr>
          <a:lstStyle>
            <a:lvl1pPr marL="0" indent="0" algn="ctr">
              <a:buNone/>
              <a:defRPr sz="2800" baseline="0">
                <a:solidFill>
                  <a:schemeClr val="bg1"/>
                </a:solidFill>
              </a:defRPr>
            </a:lvl1pPr>
          </a:lstStyle>
          <a:p>
            <a:pPr lvl="0"/>
            <a:r>
              <a:rPr lang="en-US" dirty="0" smtClean="0"/>
              <a:t>CLICK TO ADD SUBHEADING</a:t>
            </a:r>
            <a:endParaRPr lang="en-US" dirty="0"/>
          </a:p>
        </p:txBody>
      </p:sp>
      <p:cxnSp>
        <p:nvCxnSpPr>
          <p:cNvPr id="6" name="Straight Connector 5"/>
          <p:cNvCxnSpPr/>
          <p:nvPr userDrawn="1"/>
        </p:nvCxnSpPr>
        <p:spPr>
          <a:xfrm>
            <a:off x="1685030" y="3003399"/>
            <a:ext cx="5608045"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userDrawn="1"/>
        </p:nvCxnSpPr>
        <p:spPr>
          <a:xfrm>
            <a:off x="1685030" y="3069369"/>
            <a:ext cx="5608045"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81530700"/>
      </p:ext>
    </p:extLst>
  </p:cSld>
  <p:clrMapOvr>
    <a:masterClrMapping/>
  </p:clrMapOvr>
  <p:transition spd="med">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rgbClr val="FFBF35"/>
        </a:solidFill>
        <a:effectLst/>
      </p:bgPr>
    </p:bg>
    <p:spTree>
      <p:nvGrpSpPr>
        <p:cNvPr id="1" name=""/>
        <p:cNvGrpSpPr/>
        <p:nvPr/>
      </p:nvGrpSpPr>
      <p:grpSpPr>
        <a:xfrm>
          <a:off x="0" y="0"/>
          <a:ext cx="0" cy="0"/>
          <a:chOff x="0" y="0"/>
          <a:chExt cx="0" cy="0"/>
        </a:xfrm>
      </p:grpSpPr>
      <p:cxnSp>
        <p:nvCxnSpPr>
          <p:cNvPr id="4" name="Straight Connector 3"/>
          <p:cNvCxnSpPr/>
          <p:nvPr userDrawn="1"/>
        </p:nvCxnSpPr>
        <p:spPr>
          <a:xfrm>
            <a:off x="1447866" y="1683152"/>
            <a:ext cx="5926667"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userDrawn="1"/>
        </p:nvCxnSpPr>
        <p:spPr>
          <a:xfrm>
            <a:off x="1447866" y="1601215"/>
            <a:ext cx="5926667"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userDrawn="1"/>
        </p:nvCxnSpPr>
        <p:spPr>
          <a:xfrm>
            <a:off x="1447866" y="3026016"/>
            <a:ext cx="5926667"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a:off x="1447866" y="2944079"/>
            <a:ext cx="5926667"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9" name="Text Placeholder 8"/>
          <p:cNvSpPr>
            <a:spLocks noGrp="1"/>
          </p:cNvSpPr>
          <p:nvPr>
            <p:ph type="body" sz="quarter" idx="10" hasCustomPrompt="1"/>
          </p:nvPr>
        </p:nvSpPr>
        <p:spPr>
          <a:xfrm>
            <a:off x="777014" y="1682750"/>
            <a:ext cx="7397555" cy="1116013"/>
          </a:xfrm>
        </p:spPr>
        <p:txBody>
          <a:bodyPr>
            <a:noAutofit/>
          </a:bodyPr>
          <a:lstStyle>
            <a:lvl1pPr marL="0" indent="0">
              <a:buNone/>
              <a:defRPr sz="6000" baseline="0">
                <a:latin typeface="Helvetica"/>
                <a:cs typeface="Helvetica"/>
              </a:defRPr>
            </a:lvl1pPr>
          </a:lstStyle>
          <a:p>
            <a:pPr lvl="0"/>
            <a:r>
              <a:rPr lang="en-US" dirty="0" smtClean="0"/>
              <a:t>ADD A THANK YOU!</a:t>
            </a:r>
            <a:endParaRPr lang="en-US" dirty="0"/>
          </a:p>
        </p:txBody>
      </p:sp>
    </p:spTree>
    <p:extLst>
      <p:ext uri="{BB962C8B-B14F-4D97-AF65-F5344CB8AC3E}">
        <p14:creationId xmlns:p14="http://schemas.microsoft.com/office/powerpoint/2010/main" val="3226259927"/>
      </p:ext>
    </p:extLst>
  </p:cSld>
  <p:clrMapOvr>
    <a:masterClrMapping/>
  </p:clrMapOvr>
  <p:transition spd="med">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46075" y="346075"/>
            <a:ext cx="8432800" cy="812800"/>
          </a:xfrm>
        </p:spPr>
        <p:txBody>
          <a:bodyPr/>
          <a:lstStyle>
            <a:lvl1pPr marL="0" indent="0">
              <a:buNone/>
              <a:defRPr/>
            </a:lvl1pPr>
          </a:lstStyle>
          <a:p>
            <a:pPr lvl="0"/>
            <a:endParaRPr lang="en-US" dirty="0"/>
          </a:p>
        </p:txBody>
      </p:sp>
    </p:spTree>
    <p:extLst>
      <p:ext uri="{BB962C8B-B14F-4D97-AF65-F5344CB8AC3E}">
        <p14:creationId xmlns:p14="http://schemas.microsoft.com/office/powerpoint/2010/main" val="2026760555"/>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peaker Introduction ">
    <p:bg>
      <p:bgPr>
        <a:solidFill>
          <a:srgbClr val="1C353D"/>
        </a:solidFill>
        <a:effectLst/>
      </p:bgPr>
    </p:bg>
    <p:spTree>
      <p:nvGrpSpPr>
        <p:cNvPr id="1" name=""/>
        <p:cNvGrpSpPr/>
        <p:nvPr/>
      </p:nvGrpSpPr>
      <p:grpSpPr>
        <a:xfrm>
          <a:off x="0" y="0"/>
          <a:ext cx="0" cy="0"/>
          <a:chOff x="0" y="0"/>
          <a:chExt cx="0" cy="0"/>
        </a:xfrm>
      </p:grpSpPr>
      <p:cxnSp>
        <p:nvCxnSpPr>
          <p:cNvPr id="12" name="Straight Connector 11"/>
          <p:cNvCxnSpPr/>
          <p:nvPr/>
        </p:nvCxnSpPr>
        <p:spPr>
          <a:xfrm>
            <a:off x="5158633" y="3284907"/>
            <a:ext cx="3378215" cy="0"/>
          </a:xfrm>
          <a:prstGeom prst="line">
            <a:avLst/>
          </a:prstGeom>
          <a:ln>
            <a:solidFill>
              <a:schemeClr val="accent4">
                <a:lumMod val="40000"/>
                <a:lumOff val="60000"/>
              </a:schemeClr>
            </a:solidFill>
          </a:ln>
          <a:effectLst/>
        </p:spPr>
        <p:style>
          <a:lnRef idx="2">
            <a:schemeClr val="accent6"/>
          </a:lnRef>
          <a:fillRef idx="0">
            <a:schemeClr val="accent6"/>
          </a:fillRef>
          <a:effectRef idx="1">
            <a:schemeClr val="accent6"/>
          </a:effectRef>
          <a:fontRef idx="minor">
            <a:schemeClr val="tx1"/>
          </a:fontRef>
        </p:style>
      </p:cxnSp>
      <p:sp>
        <p:nvSpPr>
          <p:cNvPr id="10" name="Text Placeholder 9"/>
          <p:cNvSpPr>
            <a:spLocks noGrp="1"/>
          </p:cNvSpPr>
          <p:nvPr>
            <p:ph type="body" sz="quarter" idx="11" hasCustomPrompt="1"/>
          </p:nvPr>
        </p:nvSpPr>
        <p:spPr>
          <a:xfrm>
            <a:off x="5123691" y="3399560"/>
            <a:ext cx="3478213" cy="1419225"/>
          </a:xfrm>
        </p:spPr>
        <p:txBody>
          <a:bodyPr>
            <a:normAutofit/>
          </a:bodyPr>
          <a:lstStyle>
            <a:lvl1pPr marL="0" indent="0">
              <a:buNone/>
              <a:defRPr sz="2200" baseline="0">
                <a:solidFill>
                  <a:srgbClr val="FFFFFF"/>
                </a:solidFill>
              </a:defRPr>
            </a:lvl1pPr>
          </a:lstStyle>
          <a:p>
            <a:pPr lvl="0"/>
            <a:r>
              <a:rPr lang="en-US" dirty="0" smtClean="0"/>
              <a:t>Add a little bit more about yourself here.</a:t>
            </a:r>
            <a:endParaRPr lang="en-US" dirty="0"/>
          </a:p>
        </p:txBody>
      </p:sp>
      <p:sp>
        <p:nvSpPr>
          <p:cNvPr id="16" name="Picture Placeholder 15"/>
          <p:cNvSpPr>
            <a:spLocks noGrp="1"/>
          </p:cNvSpPr>
          <p:nvPr>
            <p:ph type="pic" sz="quarter" idx="12" hasCustomPrompt="1"/>
          </p:nvPr>
        </p:nvSpPr>
        <p:spPr>
          <a:xfrm>
            <a:off x="0" y="0"/>
            <a:ext cx="4689859" cy="5143500"/>
          </a:xfrm>
          <a:noFill/>
          <a:ln w="57150" cmpd="sng">
            <a:noFill/>
          </a:ln>
        </p:spPr>
        <p:txBody>
          <a:bodyPr>
            <a:normAutofit/>
          </a:bodyPr>
          <a:lstStyle>
            <a:lvl1pPr marL="0" marR="0" indent="0" algn="l" defTabSz="457200" rtl="0" eaLnBrk="1" fontAlgn="auto" latinLnBrk="0" hangingPunct="1">
              <a:lnSpc>
                <a:spcPct val="100000"/>
              </a:lnSpc>
              <a:spcBef>
                <a:spcPct val="20000"/>
              </a:spcBef>
              <a:spcAft>
                <a:spcPts val="0"/>
              </a:spcAft>
              <a:buClr>
                <a:schemeClr val="bg1"/>
              </a:buClr>
              <a:buSzTx/>
              <a:buFont typeface="Arial"/>
              <a:buNone/>
              <a:tabLst/>
              <a:defRPr sz="2200" baseline="0">
                <a:solidFill>
                  <a:schemeClr val="bg1"/>
                </a:solidFill>
                <a:sym typeface="Wingdings"/>
              </a:defRPr>
            </a:lvl1pPr>
          </a:lstStyle>
          <a:p>
            <a:r>
              <a:rPr lang="en-US" dirty="0" smtClean="0"/>
              <a:t>Click the photo icon below to add your own image. </a:t>
            </a:r>
          </a:p>
        </p:txBody>
      </p:sp>
      <p:sp>
        <p:nvSpPr>
          <p:cNvPr id="3" name="Text Placeholder 2"/>
          <p:cNvSpPr>
            <a:spLocks noGrp="1"/>
          </p:cNvSpPr>
          <p:nvPr>
            <p:ph type="body" sz="quarter" idx="13" hasCustomPrompt="1"/>
          </p:nvPr>
        </p:nvSpPr>
        <p:spPr>
          <a:xfrm>
            <a:off x="5124450" y="1616075"/>
            <a:ext cx="3478213" cy="1335798"/>
          </a:xfrm>
        </p:spPr>
        <p:txBody>
          <a:bodyPr>
            <a:normAutofit/>
          </a:bodyPr>
          <a:lstStyle>
            <a:lvl1pPr marL="0" indent="0">
              <a:buNone/>
              <a:defRPr sz="2200" baseline="0">
                <a:solidFill>
                  <a:srgbClr val="FFFFFF"/>
                </a:solidFill>
              </a:defRPr>
            </a:lvl1pPr>
          </a:lstStyle>
          <a:p>
            <a:pPr lvl="0"/>
            <a:r>
              <a:rPr lang="en-US" dirty="0" smtClean="0"/>
              <a:t>Your Name                              Your </a:t>
            </a:r>
            <a:r>
              <a:rPr lang="en-US" smtClean="0"/>
              <a:t>Company                     Your Twitter </a:t>
            </a:r>
            <a:r>
              <a:rPr lang="en-US" dirty="0" smtClean="0"/>
              <a:t>Handle</a:t>
            </a:r>
          </a:p>
          <a:p>
            <a:pPr lvl="0"/>
            <a:endParaRPr lang="en-US" dirty="0"/>
          </a:p>
        </p:txBody>
      </p:sp>
      <p:cxnSp>
        <p:nvCxnSpPr>
          <p:cNvPr id="9" name="Straight Connector 8"/>
          <p:cNvCxnSpPr/>
          <p:nvPr/>
        </p:nvCxnSpPr>
        <p:spPr>
          <a:xfrm>
            <a:off x="5158633" y="3284907"/>
            <a:ext cx="3378215" cy="0"/>
          </a:xfrm>
          <a:prstGeom prst="line">
            <a:avLst/>
          </a:prstGeom>
          <a:ln>
            <a:solidFill>
              <a:schemeClr val="accent4">
                <a:lumMod val="40000"/>
                <a:lumOff val="60000"/>
              </a:schemeClr>
            </a:solidFill>
          </a:ln>
          <a:effectLst/>
        </p:spPr>
        <p:style>
          <a:lnRef idx="2">
            <a:schemeClr val="accent6"/>
          </a:lnRef>
          <a:fillRef idx="0">
            <a:schemeClr val="accent6"/>
          </a:fillRef>
          <a:effectRef idx="1">
            <a:schemeClr val="accent6"/>
          </a:effectRef>
          <a:fontRef idx="minor">
            <a:schemeClr val="tx1"/>
          </a:fontRef>
        </p:style>
      </p:cxnSp>
      <p:cxnSp>
        <p:nvCxnSpPr>
          <p:cNvPr id="15" name="Straight Connector 14"/>
          <p:cNvCxnSpPr/>
          <p:nvPr userDrawn="1"/>
        </p:nvCxnSpPr>
        <p:spPr>
          <a:xfrm>
            <a:off x="5158633" y="3284907"/>
            <a:ext cx="3378215" cy="0"/>
          </a:xfrm>
          <a:prstGeom prst="line">
            <a:avLst/>
          </a:prstGeom>
          <a:ln>
            <a:solidFill>
              <a:srgbClr val="FFBF35"/>
            </a:solidFill>
          </a:ln>
          <a:effectLst/>
        </p:spPr>
        <p:style>
          <a:lnRef idx="2">
            <a:schemeClr val="accent6"/>
          </a:lnRef>
          <a:fillRef idx="0">
            <a:schemeClr val="accent6"/>
          </a:fillRef>
          <a:effectRef idx="1">
            <a:schemeClr val="accent6"/>
          </a:effectRef>
          <a:fontRef idx="minor">
            <a:schemeClr val="tx1"/>
          </a:fontRef>
        </p:style>
      </p:cxnSp>
      <p:sp>
        <p:nvSpPr>
          <p:cNvPr id="11" name="Text Placeholder 20"/>
          <p:cNvSpPr>
            <a:spLocks noGrp="1"/>
          </p:cNvSpPr>
          <p:nvPr>
            <p:ph type="body" sz="quarter" idx="14" hasCustomPrompt="1"/>
          </p:nvPr>
        </p:nvSpPr>
        <p:spPr>
          <a:xfrm>
            <a:off x="5123691" y="712181"/>
            <a:ext cx="3566286" cy="467676"/>
          </a:xfrm>
        </p:spPr>
        <p:txBody>
          <a:bodyPr>
            <a:noAutofit/>
          </a:bodyPr>
          <a:lstStyle>
            <a:lvl1pPr marL="0" marR="0" indent="0" algn="l" defTabSz="457200" rtl="0" eaLnBrk="1" fontAlgn="auto" latinLnBrk="0" hangingPunct="1">
              <a:lnSpc>
                <a:spcPct val="80000"/>
              </a:lnSpc>
              <a:spcBef>
                <a:spcPct val="20000"/>
              </a:spcBef>
              <a:spcAft>
                <a:spcPts val="0"/>
              </a:spcAft>
              <a:buClrTx/>
              <a:buSzTx/>
              <a:buFont typeface="Arial"/>
              <a:buNone/>
              <a:tabLst/>
              <a:defRPr sz="4000" b="0" i="0" baseline="0">
                <a:solidFill>
                  <a:schemeClr val="bg1"/>
                </a:solidFill>
                <a:latin typeface="Helvetica"/>
                <a:cs typeface="Helvetica"/>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marL="0" marR="0" lvl="0" indent="0" algn="l" defTabSz="457200" rtl="0" eaLnBrk="1" fontAlgn="auto" latinLnBrk="0" hangingPunct="1">
              <a:lnSpc>
                <a:spcPct val="80000"/>
              </a:lnSpc>
              <a:spcBef>
                <a:spcPct val="20000"/>
              </a:spcBef>
              <a:spcAft>
                <a:spcPts val="0"/>
              </a:spcAft>
              <a:buClrTx/>
              <a:buSzTx/>
              <a:buFont typeface="Arial"/>
              <a:buNone/>
              <a:tabLst/>
              <a:defRPr/>
            </a:pPr>
            <a:r>
              <a:rPr lang="en-US" dirty="0" smtClean="0"/>
              <a:t>HELLO!</a:t>
            </a:r>
          </a:p>
        </p:txBody>
      </p:sp>
    </p:spTree>
    <p:extLst>
      <p:ext uri="{BB962C8B-B14F-4D97-AF65-F5344CB8AC3E}">
        <p14:creationId xmlns:p14="http://schemas.microsoft.com/office/powerpoint/2010/main" val="3431693580"/>
      </p:ext>
    </p:extLst>
  </p:cSld>
  <p:clrMapOvr>
    <a:masterClrMapping/>
  </p:clrMapOvr>
  <p:transition spd="med">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Agenda ">
    <p:bg>
      <p:bgPr>
        <a:solidFill>
          <a:schemeClr val="bg1">
            <a:lumMod val="95000"/>
          </a:schemeClr>
        </a:solidFill>
        <a:effectLst/>
      </p:bgPr>
    </p:bg>
    <p:spTree>
      <p:nvGrpSpPr>
        <p:cNvPr id="1" name=""/>
        <p:cNvGrpSpPr/>
        <p:nvPr/>
      </p:nvGrpSpPr>
      <p:grpSpPr>
        <a:xfrm>
          <a:off x="0" y="0"/>
          <a:ext cx="0" cy="0"/>
          <a:chOff x="0" y="0"/>
          <a:chExt cx="0" cy="0"/>
        </a:xfrm>
      </p:grpSpPr>
      <p:sp>
        <p:nvSpPr>
          <p:cNvPr id="5" name="Text Placeholder 20"/>
          <p:cNvSpPr>
            <a:spLocks noGrp="1"/>
          </p:cNvSpPr>
          <p:nvPr>
            <p:ph type="body" sz="quarter" idx="13" hasCustomPrompt="1"/>
          </p:nvPr>
        </p:nvSpPr>
        <p:spPr>
          <a:xfrm>
            <a:off x="455614" y="342464"/>
            <a:ext cx="8231186" cy="448488"/>
          </a:xfrm>
        </p:spPr>
        <p:txBody>
          <a:bodyPr>
            <a:noAutofit/>
          </a:bodyPr>
          <a:lstStyle>
            <a:lvl1pPr marL="0" indent="0">
              <a:lnSpc>
                <a:spcPct val="80000"/>
              </a:lnSpc>
              <a:buNone/>
              <a:defRPr sz="4000" b="0" i="0" baseline="0">
                <a:solidFill>
                  <a:schemeClr val="tx1">
                    <a:lumMod val="50000"/>
                  </a:schemeClr>
                </a:solidFill>
                <a:latin typeface="Helvetica"/>
                <a:cs typeface="Helvetica"/>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AGENDA</a:t>
            </a:r>
          </a:p>
        </p:txBody>
      </p:sp>
      <p:sp>
        <p:nvSpPr>
          <p:cNvPr id="4" name="Rectangle 3"/>
          <p:cNvSpPr/>
          <p:nvPr userDrawn="1"/>
        </p:nvSpPr>
        <p:spPr>
          <a:xfrm>
            <a:off x="0" y="1523331"/>
            <a:ext cx="9144000" cy="532164"/>
          </a:xfrm>
          <a:prstGeom prst="rect">
            <a:avLst/>
          </a:prstGeom>
          <a:solidFill>
            <a:srgbClr val="FFDF9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p:cNvSpPr/>
          <p:nvPr userDrawn="1"/>
        </p:nvSpPr>
        <p:spPr>
          <a:xfrm>
            <a:off x="504646" y="1336787"/>
            <a:ext cx="972924" cy="884478"/>
          </a:xfrm>
          <a:prstGeom prst="ellipse">
            <a:avLst/>
          </a:prstGeom>
          <a:solidFill>
            <a:srgbClr val="FFDF9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endParaRPr lang="en-US" dirty="0"/>
          </a:p>
        </p:txBody>
      </p:sp>
      <p:sp>
        <p:nvSpPr>
          <p:cNvPr id="7" name="Oval 6"/>
          <p:cNvSpPr/>
          <p:nvPr userDrawn="1"/>
        </p:nvSpPr>
        <p:spPr>
          <a:xfrm>
            <a:off x="634151" y="1454519"/>
            <a:ext cx="713914" cy="649013"/>
          </a:xfrm>
          <a:prstGeom prst="ellipse">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endParaRPr lang="en-US" dirty="0"/>
          </a:p>
        </p:txBody>
      </p:sp>
      <p:sp>
        <p:nvSpPr>
          <p:cNvPr id="3" name="Text Placeholder 2"/>
          <p:cNvSpPr>
            <a:spLocks noGrp="1"/>
          </p:cNvSpPr>
          <p:nvPr>
            <p:ph type="body" sz="quarter" idx="14" hasCustomPrompt="1"/>
          </p:nvPr>
        </p:nvSpPr>
        <p:spPr>
          <a:xfrm>
            <a:off x="778984" y="1414851"/>
            <a:ext cx="7019737" cy="3219034"/>
          </a:xfrm>
        </p:spPr>
        <p:txBody>
          <a:bodyPr>
            <a:normAutofit/>
          </a:bodyPr>
          <a:lstStyle>
            <a:lvl1pPr marL="514350" indent="-514350">
              <a:lnSpc>
                <a:spcPct val="150000"/>
              </a:lnSpc>
              <a:buClr>
                <a:schemeClr val="tx1"/>
              </a:buClr>
              <a:buSzPct val="150000"/>
              <a:buFont typeface="Wingdings" charset="2"/>
              <a:buAutoNum type="arabicPlain"/>
              <a:defRPr sz="2400" b="0" i="0" baseline="0">
                <a:solidFill>
                  <a:schemeClr val="tx1">
                    <a:lumMod val="50000"/>
                  </a:schemeClr>
                </a:solidFill>
                <a:latin typeface="+mn-lt"/>
              </a:defRPr>
            </a:lvl1pPr>
          </a:lstStyle>
          <a:p>
            <a:pPr lvl="0"/>
            <a:r>
              <a:rPr lang="en-US" dirty="0" smtClean="0"/>
              <a:t> Add Section One</a:t>
            </a:r>
          </a:p>
          <a:p>
            <a:pPr lvl="0"/>
            <a:endParaRPr lang="en-US" dirty="0" smtClean="0"/>
          </a:p>
          <a:p>
            <a:pPr lvl="0"/>
            <a:endParaRPr lang="en-US" dirty="0" smtClean="0"/>
          </a:p>
          <a:p>
            <a:pPr lvl="0"/>
            <a:endParaRPr lang="en-US" dirty="0" smtClean="0"/>
          </a:p>
        </p:txBody>
      </p:sp>
    </p:spTree>
    <p:extLst>
      <p:ext uri="{BB962C8B-B14F-4D97-AF65-F5344CB8AC3E}">
        <p14:creationId xmlns:p14="http://schemas.microsoft.com/office/powerpoint/2010/main" val="1148149413"/>
      </p:ext>
    </p:extLst>
  </p:cSld>
  <p:clrMapOvr>
    <a:masterClrMapping/>
  </p:clrMapOvr>
  <p:transition spd="med">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Dark">
    <p:bg>
      <p:bgPr>
        <a:solidFill>
          <a:srgbClr val="1C353D"/>
        </a:solidFill>
        <a:effectLst/>
      </p:bgPr>
    </p:bg>
    <p:spTree>
      <p:nvGrpSpPr>
        <p:cNvPr id="1" name=""/>
        <p:cNvGrpSpPr/>
        <p:nvPr/>
      </p:nvGrpSpPr>
      <p:grpSpPr>
        <a:xfrm>
          <a:off x="0" y="0"/>
          <a:ext cx="0" cy="0"/>
          <a:chOff x="0" y="0"/>
          <a:chExt cx="0" cy="0"/>
        </a:xfrm>
      </p:grpSpPr>
      <p:sp>
        <p:nvSpPr>
          <p:cNvPr id="3" name="Rectangle 2"/>
          <p:cNvSpPr/>
          <p:nvPr userDrawn="1"/>
        </p:nvSpPr>
        <p:spPr>
          <a:xfrm>
            <a:off x="1" y="2440846"/>
            <a:ext cx="9144000" cy="624637"/>
          </a:xfrm>
          <a:prstGeom prst="rect">
            <a:avLst/>
          </a:prstGeom>
          <a:solidFill>
            <a:srgbClr val="FFBF3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indent="0" algn="ctr">
              <a:buFont typeface="Arial"/>
              <a:buNone/>
            </a:pPr>
            <a:endParaRPr lang="en-US"/>
          </a:p>
        </p:txBody>
      </p:sp>
      <p:sp>
        <p:nvSpPr>
          <p:cNvPr id="4" name="Rectangle 3"/>
          <p:cNvSpPr/>
          <p:nvPr userDrawn="1"/>
        </p:nvSpPr>
        <p:spPr>
          <a:xfrm>
            <a:off x="1" y="1717254"/>
            <a:ext cx="9144000" cy="624637"/>
          </a:xfrm>
          <a:prstGeom prst="rect">
            <a:avLst/>
          </a:prstGeom>
          <a:solidFill>
            <a:srgbClr val="FFBF3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indent="0" algn="ctr">
              <a:buFont typeface="Arial"/>
              <a:buNone/>
            </a:pPr>
            <a:endParaRPr lang="en-US"/>
          </a:p>
        </p:txBody>
      </p:sp>
      <p:sp>
        <p:nvSpPr>
          <p:cNvPr id="10" name="TextBox 9"/>
          <p:cNvSpPr txBox="1"/>
          <p:nvPr userDrawn="1"/>
        </p:nvSpPr>
        <p:spPr>
          <a:xfrm>
            <a:off x="-184473" y="1023486"/>
            <a:ext cx="2217380" cy="2400657"/>
          </a:xfrm>
          <a:prstGeom prst="rect">
            <a:avLst/>
          </a:prstGeom>
          <a:noFill/>
        </p:spPr>
        <p:txBody>
          <a:bodyPr wrap="square" rtlCol="0">
            <a:spAutoFit/>
          </a:bodyPr>
          <a:lstStyle/>
          <a:p>
            <a:pPr algn="ctr"/>
            <a:r>
              <a:rPr lang="en-US" sz="15000" b="1" dirty="0" smtClean="0">
                <a:ln>
                  <a:noFill/>
                </a:ln>
                <a:solidFill>
                  <a:srgbClr val="FFFFFF"/>
                </a:solidFill>
                <a:latin typeface="Palatino Linotype"/>
                <a:cs typeface="Palatino Linotype"/>
              </a:rPr>
              <a:t>{</a:t>
            </a:r>
            <a:endParaRPr lang="en-US" sz="15000" b="1" dirty="0">
              <a:ln>
                <a:noFill/>
              </a:ln>
              <a:solidFill>
                <a:srgbClr val="FFFFFF"/>
              </a:solidFill>
              <a:latin typeface="Palatino Linotype"/>
              <a:cs typeface="Palatino Linotype"/>
            </a:endParaRPr>
          </a:p>
        </p:txBody>
      </p:sp>
      <p:sp>
        <p:nvSpPr>
          <p:cNvPr id="11" name="TextBox 10"/>
          <p:cNvSpPr txBox="1"/>
          <p:nvPr userDrawn="1"/>
        </p:nvSpPr>
        <p:spPr>
          <a:xfrm>
            <a:off x="7120372" y="1033957"/>
            <a:ext cx="2217380" cy="2400657"/>
          </a:xfrm>
          <a:prstGeom prst="rect">
            <a:avLst/>
          </a:prstGeom>
          <a:noFill/>
        </p:spPr>
        <p:txBody>
          <a:bodyPr wrap="square" rtlCol="0">
            <a:spAutoFit/>
          </a:bodyPr>
          <a:lstStyle/>
          <a:p>
            <a:pPr algn="ctr"/>
            <a:r>
              <a:rPr lang="en-US" sz="15000" b="1" dirty="0" smtClean="0">
                <a:solidFill>
                  <a:srgbClr val="FFFFFF"/>
                </a:solidFill>
                <a:latin typeface="Palatino Linotype"/>
                <a:cs typeface="Palatino Linotype"/>
              </a:rPr>
              <a:t>}</a:t>
            </a:r>
            <a:endParaRPr lang="en-US" sz="15000" b="1" dirty="0">
              <a:solidFill>
                <a:srgbClr val="FFFFFF"/>
              </a:solidFill>
              <a:latin typeface="Palatino Linotype"/>
              <a:cs typeface="Palatino Linotype"/>
            </a:endParaRPr>
          </a:p>
        </p:txBody>
      </p:sp>
      <p:sp>
        <p:nvSpPr>
          <p:cNvPr id="12" name="Text Placeholder 21"/>
          <p:cNvSpPr>
            <a:spLocks noGrp="1"/>
          </p:cNvSpPr>
          <p:nvPr>
            <p:ph type="body" sz="quarter" idx="19" hasCustomPrompt="1"/>
          </p:nvPr>
        </p:nvSpPr>
        <p:spPr>
          <a:xfrm>
            <a:off x="1230325" y="1167642"/>
            <a:ext cx="1270492" cy="2352328"/>
          </a:xfrm>
        </p:spPr>
        <p:txBody>
          <a:bodyPr>
            <a:noAutofit/>
          </a:bodyPr>
          <a:lstStyle>
            <a:lvl1pPr marL="0" indent="0">
              <a:buNone/>
              <a:defRPr sz="13800" b="1" i="0">
                <a:solidFill>
                  <a:srgbClr val="FFFFFF"/>
                </a:solidFill>
                <a:latin typeface="Palatino Linotype"/>
                <a:cs typeface="Palatino Linotype"/>
              </a:defRPr>
            </a:lvl1pPr>
          </a:lstStyle>
          <a:p>
            <a:pPr lvl="0"/>
            <a:r>
              <a:rPr lang="en-US" dirty="0" smtClean="0"/>
              <a:t>1</a:t>
            </a:r>
            <a:endParaRPr lang="en-US" dirty="0"/>
          </a:p>
        </p:txBody>
      </p:sp>
      <p:sp>
        <p:nvSpPr>
          <p:cNvPr id="13" name="Text Placeholder 2"/>
          <p:cNvSpPr>
            <a:spLocks noGrp="1"/>
          </p:cNvSpPr>
          <p:nvPr>
            <p:ph type="body" sz="quarter" idx="18" hasCustomPrompt="1"/>
          </p:nvPr>
        </p:nvSpPr>
        <p:spPr>
          <a:xfrm>
            <a:off x="2651512" y="1631591"/>
            <a:ext cx="5222488" cy="1347788"/>
          </a:xfrm>
        </p:spPr>
        <p:txBody>
          <a:bodyPr>
            <a:noAutofit/>
          </a:bodyPr>
          <a:lstStyle>
            <a:lvl1pPr marL="0" indent="0">
              <a:lnSpc>
                <a:spcPct val="130000"/>
              </a:lnSpc>
              <a:buNone/>
              <a:defRPr sz="3600" b="1" baseline="0">
                <a:solidFill>
                  <a:srgbClr val="1C353D"/>
                </a:solidFill>
              </a:defRPr>
            </a:lvl1pPr>
          </a:lstStyle>
          <a:p>
            <a:pPr>
              <a:lnSpc>
                <a:spcPct val="120000"/>
              </a:lnSpc>
            </a:pPr>
            <a:r>
              <a:rPr lang="en-US" dirty="0" smtClean="0">
                <a:latin typeface="Arial"/>
                <a:cs typeface="Arial"/>
              </a:rPr>
              <a:t>Section 1 Header Here</a:t>
            </a:r>
          </a:p>
          <a:p>
            <a:pPr>
              <a:lnSpc>
                <a:spcPct val="140000"/>
              </a:lnSpc>
            </a:pPr>
            <a:r>
              <a:rPr lang="en-US" sz="2800" dirty="0" smtClean="0">
                <a:latin typeface="Microsoft Sans Serif"/>
                <a:cs typeface="Microsoft Sans Serif"/>
              </a:rPr>
              <a:t>Section 1 Sub Header Here</a:t>
            </a:r>
            <a:endParaRPr lang="en-US" sz="2800" dirty="0">
              <a:latin typeface="Microsoft Sans Serif"/>
              <a:cs typeface="Microsoft Sans Serif"/>
            </a:endParaRPr>
          </a:p>
        </p:txBody>
      </p:sp>
    </p:spTree>
    <p:extLst>
      <p:ext uri="{BB962C8B-B14F-4D97-AF65-F5344CB8AC3E}">
        <p14:creationId xmlns:p14="http://schemas.microsoft.com/office/powerpoint/2010/main" val="257908089"/>
      </p:ext>
    </p:extLst>
  </p:cSld>
  <p:clrMapOvr>
    <a:masterClrMapping/>
  </p:clrMapOvr>
  <p:transition spd="med">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 Image">
    <p:spTree>
      <p:nvGrpSpPr>
        <p:cNvPr id="1" name=""/>
        <p:cNvGrpSpPr/>
        <p:nvPr/>
      </p:nvGrpSpPr>
      <p:grpSpPr>
        <a:xfrm>
          <a:off x="0" y="0"/>
          <a:ext cx="0" cy="0"/>
          <a:chOff x="0" y="0"/>
          <a:chExt cx="0" cy="0"/>
        </a:xfrm>
      </p:grpSpPr>
      <p:cxnSp>
        <p:nvCxnSpPr>
          <p:cNvPr id="4" name="Straight Connector 3"/>
          <p:cNvCxnSpPr/>
          <p:nvPr userDrawn="1"/>
        </p:nvCxnSpPr>
        <p:spPr>
          <a:xfrm>
            <a:off x="0" y="601513"/>
            <a:ext cx="9144000" cy="0"/>
          </a:xfrm>
          <a:prstGeom prst="line">
            <a:avLst/>
          </a:prstGeom>
          <a:ln>
            <a:solidFill>
              <a:srgbClr val="FFBF35"/>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userDrawn="1"/>
        </p:nvCxnSpPr>
        <p:spPr>
          <a:xfrm>
            <a:off x="7567" y="664801"/>
            <a:ext cx="9144000" cy="0"/>
          </a:xfrm>
          <a:prstGeom prst="line">
            <a:avLst/>
          </a:prstGeom>
          <a:ln>
            <a:solidFill>
              <a:srgbClr val="FFBF35"/>
            </a:solidFill>
          </a:ln>
          <a:effectLst/>
        </p:spPr>
        <p:style>
          <a:lnRef idx="2">
            <a:schemeClr val="accent1"/>
          </a:lnRef>
          <a:fillRef idx="0">
            <a:schemeClr val="accent1"/>
          </a:fillRef>
          <a:effectRef idx="1">
            <a:schemeClr val="accent1"/>
          </a:effectRef>
          <a:fontRef idx="minor">
            <a:schemeClr val="tx1"/>
          </a:fontRef>
        </p:style>
      </p:cxnSp>
      <p:sp>
        <p:nvSpPr>
          <p:cNvPr id="6" name="Rectangle 5"/>
          <p:cNvSpPr/>
          <p:nvPr userDrawn="1"/>
        </p:nvSpPr>
        <p:spPr>
          <a:xfrm>
            <a:off x="0" y="4802980"/>
            <a:ext cx="9144000" cy="340519"/>
          </a:xfrm>
          <a:prstGeom prst="rect">
            <a:avLst/>
          </a:prstGeom>
          <a:solidFill>
            <a:srgbClr val="FFDF9B"/>
          </a:solidFill>
          <a:ln>
            <a:solidFill>
              <a:srgbClr val="FFBF3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 Placeholder 7"/>
          <p:cNvSpPr>
            <a:spLocks noGrp="1"/>
          </p:cNvSpPr>
          <p:nvPr>
            <p:ph type="body" sz="quarter" idx="10" hasCustomPrompt="1"/>
          </p:nvPr>
        </p:nvSpPr>
        <p:spPr>
          <a:xfrm>
            <a:off x="779891" y="1338184"/>
            <a:ext cx="7788275" cy="3454400"/>
          </a:xfrm>
        </p:spPr>
        <p:txBody>
          <a:bodyPr/>
          <a:lstStyle>
            <a:lvl1pPr marL="0" indent="0" algn="ctr">
              <a:buNone/>
              <a:defRPr baseline="0"/>
            </a:lvl1pPr>
          </a:lstStyle>
          <a:p>
            <a:pPr lvl="0"/>
            <a:r>
              <a:rPr lang="en-US" dirty="0" smtClean="0"/>
              <a:t>Add Text, an Image, or Both</a:t>
            </a:r>
            <a:endParaRPr lang="en-US" dirty="0"/>
          </a:p>
        </p:txBody>
      </p:sp>
    </p:spTree>
    <p:extLst>
      <p:ext uri="{BB962C8B-B14F-4D97-AF65-F5344CB8AC3E}">
        <p14:creationId xmlns:p14="http://schemas.microsoft.com/office/powerpoint/2010/main" val="3062100047"/>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as Background">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0" y="4878827"/>
            <a:ext cx="9144001" cy="278305"/>
          </a:xfrm>
          <a:prstGeom prst="rect">
            <a:avLst/>
          </a:prstGeom>
          <a:solidFill>
            <a:srgbClr val="FFBF35">
              <a:alpha val="87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Picture Placeholder 4"/>
          <p:cNvSpPr>
            <a:spLocks noGrp="1"/>
          </p:cNvSpPr>
          <p:nvPr>
            <p:ph type="pic" sz="quarter" idx="10" hasCustomPrompt="1"/>
          </p:nvPr>
        </p:nvSpPr>
        <p:spPr>
          <a:xfrm>
            <a:off x="0" y="0"/>
            <a:ext cx="9144000" cy="4878388"/>
          </a:xfrm>
        </p:spPr>
        <p:txBody>
          <a:bodyPr>
            <a:normAutofit/>
          </a:bodyPr>
          <a:lstStyle>
            <a:lvl1pPr marL="0" indent="0">
              <a:buNone/>
              <a:defRPr sz="2800" baseline="0"/>
            </a:lvl1pPr>
          </a:lstStyle>
          <a:p>
            <a:r>
              <a:rPr lang="en-US" dirty="0" smtClean="0"/>
              <a:t>Click the icon to add an image as your background. Make sure to use a high-quality photo. </a:t>
            </a:r>
            <a:endParaRPr lang="en-US" dirty="0"/>
          </a:p>
        </p:txBody>
      </p:sp>
    </p:spTree>
    <p:extLst>
      <p:ext uri="{BB962C8B-B14F-4D97-AF65-F5344CB8AC3E}">
        <p14:creationId xmlns:p14="http://schemas.microsoft.com/office/powerpoint/2010/main" val="1584893518"/>
      </p:ext>
    </p:extLst>
  </p:cSld>
  <p:clrMapOvr>
    <a:masterClrMapping/>
  </p:clrMapOvr>
  <p:transition spd="med">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Light">
    <p:bg>
      <p:bgPr>
        <a:solidFill>
          <a:schemeClr val="bg1">
            <a:lumMod val="95000"/>
          </a:schemeClr>
        </a:solidFill>
        <a:effectLst/>
      </p:bgPr>
    </p:bg>
    <p:spTree>
      <p:nvGrpSpPr>
        <p:cNvPr id="1" name=""/>
        <p:cNvGrpSpPr/>
        <p:nvPr/>
      </p:nvGrpSpPr>
      <p:grpSpPr>
        <a:xfrm>
          <a:off x="0" y="0"/>
          <a:ext cx="0" cy="0"/>
          <a:chOff x="0" y="0"/>
          <a:chExt cx="0" cy="0"/>
        </a:xfrm>
      </p:grpSpPr>
      <p:sp>
        <p:nvSpPr>
          <p:cNvPr id="6" name="Rectangle 5"/>
          <p:cNvSpPr/>
          <p:nvPr userDrawn="1"/>
        </p:nvSpPr>
        <p:spPr>
          <a:xfrm>
            <a:off x="1" y="2440846"/>
            <a:ext cx="9144000" cy="624637"/>
          </a:xfrm>
          <a:prstGeom prst="rect">
            <a:avLst/>
          </a:prstGeom>
          <a:solidFill>
            <a:srgbClr val="FFBF3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userDrawn="1"/>
        </p:nvSpPr>
        <p:spPr>
          <a:xfrm>
            <a:off x="1" y="1717254"/>
            <a:ext cx="9144000" cy="624637"/>
          </a:xfrm>
          <a:prstGeom prst="rect">
            <a:avLst/>
          </a:prstGeom>
          <a:solidFill>
            <a:srgbClr val="FFBF3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sz="quarter" idx="18" hasCustomPrompt="1"/>
          </p:nvPr>
        </p:nvSpPr>
        <p:spPr>
          <a:xfrm>
            <a:off x="2651512" y="1631591"/>
            <a:ext cx="5174289" cy="1347788"/>
          </a:xfrm>
        </p:spPr>
        <p:txBody>
          <a:bodyPr>
            <a:noAutofit/>
          </a:bodyPr>
          <a:lstStyle>
            <a:lvl1pPr marL="0" indent="0">
              <a:lnSpc>
                <a:spcPct val="130000"/>
              </a:lnSpc>
              <a:buNone/>
              <a:defRPr sz="3600" b="1">
                <a:solidFill>
                  <a:srgbClr val="1C353D"/>
                </a:solidFill>
              </a:defRPr>
            </a:lvl1pPr>
          </a:lstStyle>
          <a:p>
            <a:pPr>
              <a:lnSpc>
                <a:spcPct val="120000"/>
              </a:lnSpc>
            </a:pPr>
            <a:r>
              <a:rPr lang="en-US" dirty="0" smtClean="0">
                <a:latin typeface="Arial"/>
                <a:cs typeface="Arial"/>
              </a:rPr>
              <a:t>Section 2 Header Here</a:t>
            </a:r>
          </a:p>
          <a:p>
            <a:pPr>
              <a:lnSpc>
                <a:spcPct val="140000"/>
              </a:lnSpc>
            </a:pPr>
            <a:r>
              <a:rPr lang="en-US" sz="2800" dirty="0" smtClean="0">
                <a:latin typeface="Microsoft Sans Serif"/>
                <a:cs typeface="Microsoft Sans Serif"/>
              </a:rPr>
              <a:t>Section 2 Sub Header Here</a:t>
            </a:r>
            <a:endParaRPr lang="en-US" sz="2800" dirty="0">
              <a:latin typeface="Microsoft Sans Serif"/>
              <a:cs typeface="Microsoft Sans Serif"/>
            </a:endParaRPr>
          </a:p>
        </p:txBody>
      </p:sp>
      <p:sp>
        <p:nvSpPr>
          <p:cNvPr id="16" name="TextBox 15"/>
          <p:cNvSpPr txBox="1"/>
          <p:nvPr userDrawn="1"/>
        </p:nvSpPr>
        <p:spPr>
          <a:xfrm>
            <a:off x="-184473" y="1023486"/>
            <a:ext cx="2217380" cy="2400657"/>
          </a:xfrm>
          <a:prstGeom prst="rect">
            <a:avLst/>
          </a:prstGeom>
          <a:noFill/>
        </p:spPr>
        <p:txBody>
          <a:bodyPr wrap="square" rtlCol="0">
            <a:spAutoFit/>
          </a:bodyPr>
          <a:lstStyle/>
          <a:p>
            <a:pPr algn="ctr"/>
            <a:r>
              <a:rPr lang="en-US" sz="15000" b="1" dirty="0" smtClean="0">
                <a:solidFill>
                  <a:srgbClr val="1C353D"/>
                </a:solidFill>
                <a:latin typeface="Palatino Linotype"/>
                <a:cs typeface="Palatino Linotype"/>
              </a:rPr>
              <a:t>{</a:t>
            </a:r>
            <a:endParaRPr lang="en-US" sz="15000" b="1" dirty="0">
              <a:solidFill>
                <a:srgbClr val="1C353D"/>
              </a:solidFill>
              <a:latin typeface="Palatino Linotype"/>
              <a:cs typeface="Palatino Linotype"/>
            </a:endParaRPr>
          </a:p>
        </p:txBody>
      </p:sp>
      <p:sp>
        <p:nvSpPr>
          <p:cNvPr id="18" name="TextBox 17"/>
          <p:cNvSpPr txBox="1"/>
          <p:nvPr userDrawn="1"/>
        </p:nvSpPr>
        <p:spPr>
          <a:xfrm>
            <a:off x="7120372" y="1033957"/>
            <a:ext cx="2217380" cy="2400657"/>
          </a:xfrm>
          <a:prstGeom prst="rect">
            <a:avLst/>
          </a:prstGeom>
          <a:noFill/>
        </p:spPr>
        <p:txBody>
          <a:bodyPr wrap="square" rtlCol="0">
            <a:spAutoFit/>
          </a:bodyPr>
          <a:lstStyle/>
          <a:p>
            <a:pPr algn="ctr"/>
            <a:r>
              <a:rPr lang="en-US" sz="15000" b="1" dirty="0" smtClean="0">
                <a:solidFill>
                  <a:srgbClr val="1C353D"/>
                </a:solidFill>
                <a:latin typeface="Palatino Linotype"/>
                <a:cs typeface="Palatino Linotype"/>
              </a:rPr>
              <a:t>}</a:t>
            </a:r>
            <a:endParaRPr lang="en-US" sz="15000" b="1" dirty="0">
              <a:solidFill>
                <a:srgbClr val="1C353D"/>
              </a:solidFill>
              <a:latin typeface="Palatino Linotype"/>
              <a:cs typeface="Palatino Linotype"/>
            </a:endParaRPr>
          </a:p>
        </p:txBody>
      </p:sp>
      <p:sp>
        <p:nvSpPr>
          <p:cNvPr id="22" name="Text Placeholder 21"/>
          <p:cNvSpPr>
            <a:spLocks noGrp="1"/>
          </p:cNvSpPr>
          <p:nvPr>
            <p:ph type="body" sz="quarter" idx="19" hasCustomPrompt="1"/>
          </p:nvPr>
        </p:nvSpPr>
        <p:spPr>
          <a:xfrm>
            <a:off x="1230325" y="1167642"/>
            <a:ext cx="1270492" cy="2266972"/>
          </a:xfrm>
        </p:spPr>
        <p:txBody>
          <a:bodyPr>
            <a:noAutofit/>
          </a:bodyPr>
          <a:lstStyle>
            <a:lvl1pPr marL="0" indent="0">
              <a:buNone/>
              <a:defRPr sz="13800" b="1" i="0">
                <a:solidFill>
                  <a:srgbClr val="1C353D"/>
                </a:solidFill>
                <a:latin typeface="Palatino Linotype"/>
                <a:cs typeface="Palatino Linotype"/>
              </a:defRPr>
            </a:lvl1pPr>
          </a:lstStyle>
          <a:p>
            <a:pPr lvl="0"/>
            <a:r>
              <a:rPr lang="en-US" dirty="0" smtClean="0"/>
              <a:t>2</a:t>
            </a:r>
            <a:endParaRPr lang="en-US" dirty="0"/>
          </a:p>
        </p:txBody>
      </p:sp>
    </p:spTree>
    <p:extLst>
      <p:ext uri="{BB962C8B-B14F-4D97-AF65-F5344CB8AC3E}">
        <p14:creationId xmlns:p14="http://schemas.microsoft.com/office/powerpoint/2010/main" val="565685071"/>
      </p:ext>
    </p:extLst>
  </p:cSld>
  <p:clrMapOvr>
    <a:masterClrMapping/>
  </p:clrMapOvr>
  <p:transition spd="med">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pact Statement">
    <p:bg>
      <p:bgPr>
        <a:solidFill>
          <a:srgbClr val="FFBF35"/>
        </a:soli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1297680" y="1251753"/>
            <a:ext cx="6790591" cy="2204660"/>
          </a:xfrm>
        </p:spPr>
        <p:txBody>
          <a:bodyPr>
            <a:noAutofit/>
          </a:bodyPr>
          <a:lstStyle>
            <a:lvl1pPr marL="0" indent="0">
              <a:buNone/>
              <a:defRPr sz="2800" baseline="0">
                <a:solidFill>
                  <a:schemeClr val="tx1">
                    <a:lumMod val="50000"/>
                  </a:schemeClr>
                </a:solidFill>
                <a:latin typeface="Helvetica"/>
                <a:cs typeface="Helvetica"/>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smtClean="0"/>
              <a:t>Add a quote here. For large quotations, copy and paste them from the previous slide, or hit the quotation key in the textboxes to the left and right. </a:t>
            </a:r>
            <a:endParaRPr lang="en-US" dirty="0"/>
          </a:p>
        </p:txBody>
      </p:sp>
      <p:sp>
        <p:nvSpPr>
          <p:cNvPr id="7" name="Text Placeholder 6"/>
          <p:cNvSpPr>
            <a:spLocks noGrp="1"/>
          </p:cNvSpPr>
          <p:nvPr>
            <p:ph type="body" sz="quarter" idx="11" hasCustomPrompt="1"/>
          </p:nvPr>
        </p:nvSpPr>
        <p:spPr>
          <a:xfrm>
            <a:off x="422853" y="192992"/>
            <a:ext cx="776190" cy="1315227"/>
          </a:xfrm>
        </p:spPr>
        <p:txBody>
          <a:bodyPr>
            <a:noAutofit/>
          </a:bodyPr>
          <a:lstStyle>
            <a:lvl1pPr marL="0" indent="0">
              <a:buNone/>
              <a:defRPr sz="18700" b="1">
                <a:solidFill>
                  <a:schemeClr val="bg1"/>
                </a:solidFill>
                <a:latin typeface="Microsoft Sans Serif"/>
                <a:cs typeface="Microsoft Sans Serif"/>
              </a:defRPr>
            </a:lvl1pPr>
          </a:lstStyle>
          <a:p>
            <a:pPr lvl="0"/>
            <a:r>
              <a:rPr lang="en-US" dirty="0" smtClean="0"/>
              <a:t>“</a:t>
            </a:r>
            <a:endParaRPr lang="en-US" dirty="0"/>
          </a:p>
        </p:txBody>
      </p:sp>
      <p:sp>
        <p:nvSpPr>
          <p:cNvPr id="8" name="Text Placeholder 6"/>
          <p:cNvSpPr>
            <a:spLocks noGrp="1"/>
          </p:cNvSpPr>
          <p:nvPr>
            <p:ph type="body" sz="quarter" idx="12" hasCustomPrompt="1"/>
          </p:nvPr>
        </p:nvSpPr>
        <p:spPr>
          <a:xfrm>
            <a:off x="5987983" y="2079531"/>
            <a:ext cx="776190" cy="1315227"/>
          </a:xfrm>
        </p:spPr>
        <p:txBody>
          <a:bodyPr>
            <a:noAutofit/>
          </a:bodyPr>
          <a:lstStyle>
            <a:lvl1pPr marL="0" marR="0" indent="0" algn="l" defTabSz="457200" rtl="0" eaLnBrk="1" fontAlgn="auto" latinLnBrk="0" hangingPunct="1">
              <a:lnSpc>
                <a:spcPct val="100000"/>
              </a:lnSpc>
              <a:spcBef>
                <a:spcPct val="20000"/>
              </a:spcBef>
              <a:spcAft>
                <a:spcPts val="0"/>
              </a:spcAft>
              <a:buClr>
                <a:srgbClr val="FFBF35"/>
              </a:buClr>
              <a:buSzTx/>
              <a:buFont typeface="Arial"/>
              <a:buNone/>
              <a:tabLst/>
              <a:defRPr sz="18700" b="1">
                <a:solidFill>
                  <a:schemeClr val="bg1"/>
                </a:solidFill>
                <a:latin typeface="Microsoft Sans Serif"/>
                <a:cs typeface="Microsoft Sans Serif"/>
              </a:defRPr>
            </a:lvl1pPr>
          </a:lstStyle>
          <a:p>
            <a:pPr marL="0" marR="0" lvl="0" indent="0" algn="l" defTabSz="457200" rtl="0" eaLnBrk="1" fontAlgn="auto" latinLnBrk="0" hangingPunct="1">
              <a:lnSpc>
                <a:spcPct val="100000"/>
              </a:lnSpc>
              <a:spcBef>
                <a:spcPct val="20000"/>
              </a:spcBef>
              <a:spcAft>
                <a:spcPts val="0"/>
              </a:spcAft>
              <a:buClr>
                <a:srgbClr val="FFBF35"/>
              </a:buClr>
              <a:buSzTx/>
              <a:buFont typeface="Arial"/>
              <a:buNone/>
              <a:tabLst/>
              <a:defRPr/>
            </a:pPr>
            <a:r>
              <a:rPr lang="en-US" dirty="0" smtClean="0"/>
              <a:t>”</a:t>
            </a:r>
          </a:p>
        </p:txBody>
      </p:sp>
    </p:spTree>
    <p:extLst>
      <p:ext uri="{BB962C8B-B14F-4D97-AF65-F5344CB8AC3E}">
        <p14:creationId xmlns:p14="http://schemas.microsoft.com/office/powerpoint/2010/main" val="3058258854"/>
      </p:ext>
    </p:extLst>
  </p:cSld>
  <p:clrMapOvr>
    <a:masterClrMapping/>
  </p:clrMapOvr>
  <p:transition spd="med">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ata Point">
    <p:bg>
      <p:bgPr>
        <a:solidFill>
          <a:schemeClr val="bg1">
            <a:lumMod val="95000"/>
          </a:schemeClr>
        </a:solidFill>
        <a:effectLst/>
      </p:bgPr>
    </p:bg>
    <p:spTree>
      <p:nvGrpSpPr>
        <p:cNvPr id="1" name=""/>
        <p:cNvGrpSpPr/>
        <p:nvPr/>
      </p:nvGrpSpPr>
      <p:grpSpPr>
        <a:xfrm>
          <a:off x="0" y="0"/>
          <a:ext cx="0" cy="0"/>
          <a:chOff x="0" y="0"/>
          <a:chExt cx="0" cy="0"/>
        </a:xfrm>
      </p:grpSpPr>
      <p:sp>
        <p:nvSpPr>
          <p:cNvPr id="4" name="Rectangle 3"/>
          <p:cNvSpPr/>
          <p:nvPr userDrawn="1"/>
        </p:nvSpPr>
        <p:spPr>
          <a:xfrm>
            <a:off x="0" y="-3545"/>
            <a:ext cx="449021" cy="5156598"/>
          </a:xfrm>
          <a:prstGeom prst="rect">
            <a:avLst/>
          </a:prstGeom>
          <a:solidFill>
            <a:srgbClr val="1C353D">
              <a:alpha val="86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Freeform 5"/>
          <p:cNvSpPr/>
          <p:nvPr userDrawn="1"/>
        </p:nvSpPr>
        <p:spPr>
          <a:xfrm>
            <a:off x="445641" y="55695"/>
            <a:ext cx="8701144" cy="5135146"/>
          </a:xfrm>
          <a:custGeom>
            <a:avLst/>
            <a:gdLst>
              <a:gd name="connsiteX0" fmla="*/ 0 w 8701144"/>
              <a:gd name="connsiteY0" fmla="*/ 3475413 h 5135146"/>
              <a:gd name="connsiteX1" fmla="*/ 1693437 w 8701144"/>
              <a:gd name="connsiteY1" fmla="*/ 2929595 h 5135146"/>
              <a:gd name="connsiteX2" fmla="*/ 3420296 w 8701144"/>
              <a:gd name="connsiteY2" fmla="*/ 2083020 h 5135146"/>
              <a:gd name="connsiteX3" fmla="*/ 5158297 w 8701144"/>
              <a:gd name="connsiteY3" fmla="*/ 1715429 h 5135146"/>
              <a:gd name="connsiteX4" fmla="*/ 6929721 w 8701144"/>
              <a:gd name="connsiteY4" fmla="*/ 1180750 h 5135146"/>
              <a:gd name="connsiteX5" fmla="*/ 8701144 w 8701144"/>
              <a:gd name="connsiteY5" fmla="*/ 0 h 5135146"/>
              <a:gd name="connsiteX6" fmla="*/ 8701144 w 8701144"/>
              <a:gd name="connsiteY6" fmla="*/ 5135146 h 5135146"/>
              <a:gd name="connsiteX7" fmla="*/ 11141 w 8701144"/>
              <a:gd name="connsiteY7" fmla="*/ 5090589 h 5135146"/>
              <a:gd name="connsiteX8" fmla="*/ 0 w 8701144"/>
              <a:gd name="connsiteY8" fmla="*/ 3475413 h 5135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01144" h="5135146">
                <a:moveTo>
                  <a:pt x="0" y="3475413"/>
                </a:moveTo>
                <a:lnTo>
                  <a:pt x="1693437" y="2929595"/>
                </a:lnTo>
                <a:lnTo>
                  <a:pt x="3420296" y="2083020"/>
                </a:lnTo>
                <a:lnTo>
                  <a:pt x="5158297" y="1715429"/>
                </a:lnTo>
                <a:lnTo>
                  <a:pt x="6929721" y="1180750"/>
                </a:lnTo>
                <a:lnTo>
                  <a:pt x="8701144" y="0"/>
                </a:lnTo>
                <a:lnTo>
                  <a:pt x="8701144" y="5135146"/>
                </a:lnTo>
                <a:lnTo>
                  <a:pt x="11141" y="5090589"/>
                </a:lnTo>
                <a:cubicBezTo>
                  <a:pt x="7427" y="4552197"/>
                  <a:pt x="3714" y="4013805"/>
                  <a:pt x="0" y="3475413"/>
                </a:cubicBezTo>
                <a:close/>
              </a:path>
            </a:pathLst>
          </a:custGeom>
          <a:solidFill>
            <a:srgbClr val="FFDF9B"/>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Connector 8"/>
          <p:cNvCxnSpPr/>
          <p:nvPr userDrawn="1"/>
        </p:nvCxnSpPr>
        <p:spPr>
          <a:xfrm flipH="1">
            <a:off x="449021" y="835534"/>
            <a:ext cx="8694979" cy="0"/>
          </a:xfrm>
          <a:prstGeom prst="line">
            <a:avLst/>
          </a:prstGeom>
          <a:ln>
            <a:solidFill>
              <a:schemeClr val="bg1">
                <a:lumMod val="75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flipH="1">
            <a:off x="478870" y="1745394"/>
            <a:ext cx="8694979" cy="0"/>
          </a:xfrm>
          <a:prstGeom prst="line">
            <a:avLst/>
          </a:prstGeom>
          <a:ln>
            <a:solidFill>
              <a:schemeClr val="bg1">
                <a:lumMod val="75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flipH="1">
            <a:off x="449021" y="2644118"/>
            <a:ext cx="8694979" cy="0"/>
          </a:xfrm>
          <a:prstGeom prst="line">
            <a:avLst/>
          </a:prstGeom>
          <a:ln>
            <a:solidFill>
              <a:schemeClr val="bg1">
                <a:lumMod val="75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flipH="1">
            <a:off x="478870" y="3509419"/>
            <a:ext cx="8694979" cy="0"/>
          </a:xfrm>
          <a:prstGeom prst="line">
            <a:avLst/>
          </a:prstGeom>
          <a:ln>
            <a:solidFill>
              <a:schemeClr val="bg1">
                <a:lumMod val="75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flipH="1">
            <a:off x="478870" y="4341305"/>
            <a:ext cx="8694979" cy="0"/>
          </a:xfrm>
          <a:prstGeom prst="line">
            <a:avLst/>
          </a:prstGeom>
          <a:ln>
            <a:solidFill>
              <a:schemeClr val="bg1">
                <a:lumMod val="75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2139077" y="0"/>
            <a:ext cx="0" cy="5143500"/>
          </a:xfrm>
          <a:prstGeom prst="line">
            <a:avLst/>
          </a:prstGeom>
          <a:ln>
            <a:solidFill>
              <a:schemeClr val="tx1">
                <a:lumMod val="25000"/>
                <a:lumOff val="75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3862363" y="7593"/>
            <a:ext cx="0" cy="5143500"/>
          </a:xfrm>
          <a:prstGeom prst="line">
            <a:avLst/>
          </a:prstGeom>
          <a:ln>
            <a:solidFill>
              <a:schemeClr val="tx1">
                <a:lumMod val="25000"/>
                <a:lumOff val="75000"/>
              </a:schemeClr>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5596788" y="-3546"/>
            <a:ext cx="0" cy="5143500"/>
          </a:xfrm>
          <a:prstGeom prst="line">
            <a:avLst/>
          </a:prstGeom>
          <a:ln>
            <a:solidFill>
              <a:schemeClr val="tx1">
                <a:lumMod val="25000"/>
                <a:lumOff val="7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a:off x="7375778" y="-3546"/>
            <a:ext cx="0" cy="5143500"/>
          </a:xfrm>
          <a:prstGeom prst="line">
            <a:avLst/>
          </a:prstGeom>
          <a:ln>
            <a:solidFill>
              <a:schemeClr val="tx1">
                <a:lumMod val="25000"/>
                <a:lumOff val="75000"/>
              </a:schemeClr>
            </a:solidFill>
          </a:ln>
        </p:spPr>
        <p:style>
          <a:lnRef idx="2">
            <a:schemeClr val="accent1"/>
          </a:lnRef>
          <a:fillRef idx="0">
            <a:schemeClr val="accent1"/>
          </a:fillRef>
          <a:effectRef idx="1">
            <a:schemeClr val="accent1"/>
          </a:effectRef>
          <a:fontRef idx="minor">
            <a:schemeClr val="tx1"/>
          </a:fontRef>
        </p:style>
      </p:cxnSp>
      <p:sp>
        <p:nvSpPr>
          <p:cNvPr id="5" name="Text Placeholder 4"/>
          <p:cNvSpPr>
            <a:spLocks noGrp="1"/>
          </p:cNvSpPr>
          <p:nvPr>
            <p:ph type="body" sz="quarter" idx="10" hasCustomPrompt="1"/>
          </p:nvPr>
        </p:nvSpPr>
        <p:spPr>
          <a:xfrm>
            <a:off x="478870" y="3119849"/>
            <a:ext cx="8728075" cy="756862"/>
          </a:xfrm>
        </p:spPr>
        <p:txBody>
          <a:bodyPr>
            <a:noAutofit/>
          </a:bodyPr>
          <a:lstStyle>
            <a:lvl1pPr marL="0" indent="0" algn="ctr">
              <a:buNone/>
              <a:defRPr sz="5400" b="1" baseline="0">
                <a:latin typeface="Arial"/>
                <a:cs typeface="Arial"/>
              </a:defRPr>
            </a:lvl1pPr>
          </a:lstStyle>
          <a:p>
            <a:pPr lvl="0"/>
            <a:r>
              <a:rPr lang="en-US" dirty="0" smtClean="0"/>
              <a:t>DATA POINT</a:t>
            </a:r>
            <a:endParaRPr lang="en-US" dirty="0"/>
          </a:p>
        </p:txBody>
      </p:sp>
      <p:sp>
        <p:nvSpPr>
          <p:cNvPr id="21" name="Text Placeholder 20"/>
          <p:cNvSpPr>
            <a:spLocks noGrp="1"/>
          </p:cNvSpPr>
          <p:nvPr>
            <p:ph type="body" sz="quarter" idx="11" hasCustomPrompt="1"/>
          </p:nvPr>
        </p:nvSpPr>
        <p:spPr>
          <a:xfrm>
            <a:off x="2439874" y="3876711"/>
            <a:ext cx="4668837" cy="679450"/>
          </a:xfrm>
        </p:spPr>
        <p:txBody>
          <a:bodyPr/>
          <a:lstStyle>
            <a:lvl1pPr marL="0" indent="0" algn="ctr">
              <a:buNone/>
              <a:defRPr baseline="0">
                <a:latin typeface="Microsoft Sans Serif"/>
                <a:cs typeface="Microsoft Sans Serif"/>
              </a:defRPr>
            </a:lvl1pPr>
          </a:lstStyle>
          <a:p>
            <a:pPr lvl="0"/>
            <a:r>
              <a:rPr lang="en-US" dirty="0" smtClean="0"/>
              <a:t>Describe the data point</a:t>
            </a:r>
            <a:endParaRPr lang="en-US" dirty="0"/>
          </a:p>
        </p:txBody>
      </p:sp>
    </p:spTree>
    <p:extLst>
      <p:ext uri="{BB962C8B-B14F-4D97-AF65-F5344CB8AC3E}">
        <p14:creationId xmlns:p14="http://schemas.microsoft.com/office/powerpoint/2010/main" val="3257545201"/>
      </p:ext>
    </p:extLst>
  </p:cSld>
  <p:clrMapOvr>
    <a:masterClrMapping/>
  </p:clrMapOvr>
  <p:transition spd="med">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dirty="0" smtClean="0"/>
              <a:t>CLICK TO EDIT MASTER TITLE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58012920"/>
      </p:ext>
    </p:extLst>
  </p:cSld>
  <p:clrMap bg1="lt1" tx1="dk1" bg2="lt2" tx2="dk2" accent1="accent1" accent2="accent2" accent3="accent3" accent4="accent4" accent5="accent5" accent6="accent6" hlink="hlink" folHlink="folHlink"/>
  <p:sldLayoutIdLst>
    <p:sldLayoutId id="2147483786" r:id="rId1"/>
    <p:sldLayoutId id="2147483763" r:id="rId2"/>
    <p:sldLayoutId id="2147483787" r:id="rId3"/>
    <p:sldLayoutId id="2147483747" r:id="rId4"/>
    <p:sldLayoutId id="2147483790" r:id="rId5"/>
    <p:sldLayoutId id="2147483760" r:id="rId6"/>
    <p:sldLayoutId id="2147483788" r:id="rId7"/>
    <p:sldLayoutId id="2147483758" r:id="rId8"/>
    <p:sldLayoutId id="2147483789" r:id="rId9"/>
    <p:sldLayoutId id="2147483764" r:id="rId10"/>
    <p:sldLayoutId id="2147483791" r:id="rId11"/>
  </p:sldLayoutIdLst>
  <p:transition spd="med">
    <p:fade/>
  </p:transition>
  <p:timing>
    <p:tnLst>
      <p:par>
        <p:cTn id="1" dur="indefinite" restart="never" nodeType="tmRoot"/>
      </p:par>
    </p:tnLst>
  </p:timing>
  <p:txStyles>
    <p:titleStyle>
      <a:lvl1pPr algn="l" defTabSz="457200" rtl="0" eaLnBrk="1" latinLnBrk="0" hangingPunct="1">
        <a:spcBef>
          <a:spcPct val="0"/>
        </a:spcBef>
        <a:buNone/>
        <a:defRPr sz="3600" b="1" i="0" kern="0" baseline="0">
          <a:solidFill>
            <a:schemeClr val="tx1">
              <a:lumMod val="75000"/>
            </a:schemeClr>
          </a:solidFill>
          <a:latin typeface="Helvetica"/>
          <a:ea typeface="+mj-ea"/>
          <a:cs typeface="Helvetica"/>
        </a:defRPr>
      </a:lvl1pPr>
    </p:titleStyle>
    <p:bodyStyle>
      <a:lvl1pPr marL="342900" indent="-342900" algn="l" defTabSz="457200" rtl="0" eaLnBrk="1" latinLnBrk="0" hangingPunct="1">
        <a:spcBef>
          <a:spcPct val="20000"/>
        </a:spcBef>
        <a:buClr>
          <a:srgbClr val="FFBF35"/>
        </a:buClr>
        <a:buFont typeface="Arial"/>
        <a:buChar char="•"/>
        <a:defRPr sz="3200" b="0" i="0" kern="1200">
          <a:solidFill>
            <a:schemeClr val="tx1">
              <a:lumMod val="50000"/>
            </a:schemeClr>
          </a:solidFill>
          <a:latin typeface="Helvetica Light"/>
          <a:ea typeface="+mn-ea"/>
          <a:cs typeface="Helvetica Light"/>
        </a:defRPr>
      </a:lvl1pPr>
      <a:lvl2pPr marL="742950" indent="-285750" algn="l" defTabSz="457200" rtl="0" eaLnBrk="1" latinLnBrk="0" hangingPunct="1">
        <a:spcBef>
          <a:spcPct val="20000"/>
        </a:spcBef>
        <a:buClr>
          <a:srgbClr val="FFBF35"/>
        </a:buClr>
        <a:buFont typeface="Arial" panose="020B0604020202020204" pitchFamily="34" charset="0"/>
        <a:buChar char="•"/>
        <a:defRPr sz="2400" b="0" i="0" kern="1200">
          <a:solidFill>
            <a:schemeClr val="tx1">
              <a:lumMod val="50000"/>
            </a:schemeClr>
          </a:solidFill>
          <a:latin typeface="Helvetica Light"/>
          <a:ea typeface="+mn-ea"/>
          <a:cs typeface="Helvetica Light"/>
        </a:defRPr>
      </a:lvl2pPr>
      <a:lvl3pPr marL="1143000" indent="-228600" algn="l" defTabSz="457200" rtl="0" eaLnBrk="1" latinLnBrk="0" hangingPunct="1">
        <a:spcBef>
          <a:spcPct val="20000"/>
        </a:spcBef>
        <a:buClr>
          <a:srgbClr val="FFBF35"/>
        </a:buClr>
        <a:buFont typeface="Arial"/>
        <a:buChar char="•"/>
        <a:defRPr sz="2400" b="0" i="0" kern="1200">
          <a:solidFill>
            <a:schemeClr val="tx1">
              <a:lumMod val="50000"/>
            </a:schemeClr>
          </a:solidFill>
          <a:latin typeface="Helvetica Light"/>
          <a:ea typeface="+mn-ea"/>
          <a:cs typeface="Helvetica Light"/>
        </a:defRPr>
      </a:lvl3pPr>
      <a:lvl4pPr marL="1600200" indent="-228600" algn="l" defTabSz="457200" rtl="0" eaLnBrk="1" latinLnBrk="0" hangingPunct="1">
        <a:spcBef>
          <a:spcPct val="20000"/>
        </a:spcBef>
        <a:buClr>
          <a:srgbClr val="FFBF35"/>
        </a:buClr>
        <a:buFont typeface="Arial" panose="020B0604020202020204" pitchFamily="34" charset="0"/>
        <a:buChar char="•"/>
        <a:defRPr sz="2000" b="0" i="0" kern="1200">
          <a:solidFill>
            <a:schemeClr val="tx1">
              <a:lumMod val="50000"/>
            </a:schemeClr>
          </a:solidFill>
          <a:latin typeface="Helvetica Light"/>
          <a:ea typeface="+mn-ea"/>
          <a:cs typeface="Helvetica Light"/>
        </a:defRPr>
      </a:lvl4pPr>
      <a:lvl5pPr marL="2057400" indent="-228600" algn="l" defTabSz="457200" rtl="0" eaLnBrk="1" latinLnBrk="0" hangingPunct="1">
        <a:spcBef>
          <a:spcPct val="20000"/>
        </a:spcBef>
        <a:buClr>
          <a:srgbClr val="FFBF35"/>
        </a:buClr>
        <a:buFont typeface="Arial" panose="020B0604020202020204" pitchFamily="34" charset="0"/>
        <a:buChar char="•"/>
        <a:defRPr sz="2000" b="0" i="0" kern="1200">
          <a:solidFill>
            <a:schemeClr val="tx1">
              <a:lumMod val="50000"/>
            </a:schemeClr>
          </a:solidFill>
          <a:latin typeface="Helvetica Light"/>
          <a:ea typeface="+mn-ea"/>
          <a:cs typeface="Helvetica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1.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1.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9"/>
          </p:nvPr>
        </p:nvSpPr>
        <p:spPr/>
        <p:txBody>
          <a:bodyPr/>
          <a:lstStyle/>
          <a:p>
            <a:r>
              <a:rPr lang="en-US" dirty="0"/>
              <a:t>1</a:t>
            </a:r>
          </a:p>
        </p:txBody>
      </p:sp>
      <p:sp>
        <p:nvSpPr>
          <p:cNvPr id="3" name="Text Placeholder 2"/>
          <p:cNvSpPr>
            <a:spLocks noGrp="1"/>
          </p:cNvSpPr>
          <p:nvPr>
            <p:ph type="body" sz="quarter" idx="18"/>
          </p:nvPr>
        </p:nvSpPr>
        <p:spPr>
          <a:xfrm>
            <a:off x="2625234" y="1681914"/>
            <a:ext cx="6685179" cy="1347788"/>
          </a:xfrm>
        </p:spPr>
        <p:txBody>
          <a:bodyPr/>
          <a:lstStyle/>
          <a:p>
            <a:pPr>
              <a:lnSpc>
                <a:spcPct val="120000"/>
              </a:lnSpc>
              <a:spcBef>
                <a:spcPts val="0"/>
              </a:spcBef>
            </a:pPr>
            <a:r>
              <a:rPr lang="en-US" dirty="0" smtClean="0">
                <a:latin typeface="Arial"/>
                <a:cs typeface="Arial"/>
              </a:rPr>
              <a:t>PROBLEMS INVOLVING SELECTION</a:t>
            </a:r>
            <a:endParaRPr lang="en-US" sz="2000" dirty="0">
              <a:latin typeface="Microsoft Sans Serif"/>
              <a:cs typeface="Microsoft Sans Serif"/>
            </a:endParaRPr>
          </a:p>
        </p:txBody>
      </p:sp>
    </p:spTree>
    <p:extLst>
      <p:ext uri="{BB962C8B-B14F-4D97-AF65-F5344CB8AC3E}">
        <p14:creationId xmlns:p14="http://schemas.microsoft.com/office/powerpoint/2010/main" val="393959999"/>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p:cNvSpPr txBox="1">
            <a:spLocks/>
          </p:cNvSpPr>
          <p:nvPr/>
        </p:nvSpPr>
        <p:spPr>
          <a:xfrm>
            <a:off x="789271" y="673769"/>
            <a:ext cx="7969717" cy="4263998"/>
          </a:xfrm>
          <a:prstGeom prst="rect">
            <a:avLst/>
          </a:prstGeom>
          <a:noFill/>
        </p:spPr>
        <p:txBody>
          <a:bodyPr>
            <a:noAutofit/>
          </a:bodyPr>
          <a:lstStyle>
            <a:lvl1pPr marL="342900" indent="-342900" algn="l" defTabSz="457200" rtl="0" eaLnBrk="1" latinLnBrk="0" hangingPunct="1">
              <a:spcBef>
                <a:spcPct val="20000"/>
              </a:spcBef>
              <a:buClr>
                <a:srgbClr val="E5425D"/>
              </a:buClr>
              <a:buFont typeface="Arial"/>
              <a:buChar char="•"/>
              <a:defRPr sz="3200" b="0" i="0" kern="1200">
                <a:solidFill>
                  <a:schemeClr val="tx1">
                    <a:lumMod val="50000"/>
                  </a:schemeClr>
                </a:solidFill>
                <a:latin typeface="Baskerville"/>
                <a:ea typeface="+mn-ea"/>
                <a:cs typeface="Verdana"/>
              </a:defRPr>
            </a:lvl1pPr>
            <a:lvl2pPr marL="742950" indent="-285750" algn="l" defTabSz="457200" rtl="0" eaLnBrk="1" latinLnBrk="0" hangingPunct="1">
              <a:spcBef>
                <a:spcPct val="20000"/>
              </a:spcBef>
              <a:buClr>
                <a:srgbClr val="E5425D"/>
              </a:buClr>
              <a:buFont typeface="Arial" panose="020B0604020202020204" pitchFamily="34" charset="0"/>
              <a:buChar char="•"/>
              <a:defRPr sz="2400" b="0" i="0" kern="1200">
                <a:solidFill>
                  <a:schemeClr val="tx1">
                    <a:lumMod val="50000"/>
                  </a:schemeClr>
                </a:solidFill>
                <a:latin typeface="Baskerville"/>
                <a:ea typeface="+mn-ea"/>
                <a:cs typeface="Verdana"/>
              </a:defRPr>
            </a:lvl2pPr>
            <a:lvl3pPr marL="1143000" indent="-228600" algn="l" defTabSz="457200" rtl="0" eaLnBrk="1" latinLnBrk="0" hangingPunct="1">
              <a:spcBef>
                <a:spcPct val="20000"/>
              </a:spcBef>
              <a:buClr>
                <a:srgbClr val="E5425D"/>
              </a:buClr>
              <a:buFont typeface="Arial"/>
              <a:buChar char="•"/>
              <a:defRPr sz="2400" b="0" i="0" kern="1200">
                <a:solidFill>
                  <a:schemeClr val="tx1">
                    <a:lumMod val="50000"/>
                  </a:schemeClr>
                </a:solidFill>
                <a:latin typeface="Baskerville"/>
                <a:ea typeface="+mn-ea"/>
                <a:cs typeface="Verdana"/>
              </a:defRPr>
            </a:lvl3pPr>
            <a:lvl4pPr marL="1600200" indent="-228600" algn="l" defTabSz="457200" rtl="0" eaLnBrk="1" latinLnBrk="0" hangingPunct="1">
              <a:spcBef>
                <a:spcPct val="20000"/>
              </a:spcBef>
              <a:buClr>
                <a:srgbClr val="E5425D"/>
              </a:buClr>
              <a:buFont typeface="Arial" panose="020B0604020202020204" pitchFamily="34" charset="0"/>
              <a:buChar char="•"/>
              <a:defRPr sz="2000" b="0" i="0" kern="1200">
                <a:solidFill>
                  <a:schemeClr val="tx1">
                    <a:lumMod val="50000"/>
                  </a:schemeClr>
                </a:solidFill>
                <a:latin typeface="Baskerville"/>
                <a:ea typeface="+mn-ea"/>
                <a:cs typeface="Verdana"/>
              </a:defRPr>
            </a:lvl4pPr>
            <a:lvl5pPr marL="2057400" indent="-228600" algn="l" defTabSz="457200" rtl="0" eaLnBrk="1" latinLnBrk="0" hangingPunct="1">
              <a:spcBef>
                <a:spcPct val="20000"/>
              </a:spcBef>
              <a:buClr>
                <a:srgbClr val="E5425D"/>
              </a:buClr>
              <a:buFont typeface="Arial" panose="020B0604020202020204" pitchFamily="34" charset="0"/>
              <a:buChar char="•"/>
              <a:defRPr sz="2000" b="0" i="0" kern="1200">
                <a:solidFill>
                  <a:schemeClr val="tx1">
                    <a:lumMod val="50000"/>
                  </a:schemeClr>
                </a:solidFill>
                <a:latin typeface="Baskerville"/>
                <a:ea typeface="+mn-ea"/>
                <a:cs typeface="Verdan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82880" indent="-182880" algn="just">
              <a:spcBef>
                <a:spcPts val="0"/>
              </a:spcBef>
              <a:spcAft>
                <a:spcPts val="1000"/>
              </a:spcAft>
            </a:pPr>
            <a:r>
              <a:rPr lang="en-US" sz="2000" dirty="0">
                <a:latin typeface="Tw Cen MT" pitchFamily="34" charset="0"/>
              </a:rPr>
              <a:t>This process of decision-making is implemented through a logic structure called selection. </a:t>
            </a:r>
            <a:endParaRPr lang="en-US" sz="2000" dirty="0" smtClean="0">
              <a:latin typeface="Tw Cen MT" pitchFamily="34" charset="0"/>
            </a:endParaRPr>
          </a:p>
          <a:p>
            <a:pPr marL="182880" indent="-182880" algn="just">
              <a:spcBef>
                <a:spcPts val="0"/>
              </a:spcBef>
              <a:spcAft>
                <a:spcPts val="1000"/>
              </a:spcAft>
            </a:pPr>
            <a:r>
              <a:rPr lang="en-US" sz="2000" dirty="0">
                <a:latin typeface="Tw Cen MT" pitchFamily="34" charset="0"/>
                <a:cs typeface="Microsoft Sans Serif"/>
              </a:rPr>
              <a:t>A</a:t>
            </a:r>
            <a:r>
              <a:rPr lang="en-US" sz="2000" dirty="0" smtClean="0">
                <a:latin typeface="Tw Cen MT" pitchFamily="34" charset="0"/>
                <a:cs typeface="Microsoft Sans Serif"/>
              </a:rPr>
              <a:t> </a:t>
            </a:r>
            <a:r>
              <a:rPr lang="en-US" sz="2000" dirty="0">
                <a:latin typeface="Tw Cen MT" pitchFamily="34" charset="0"/>
                <a:cs typeface="Microsoft Sans Serif"/>
              </a:rPr>
              <a:t>predicate, also called a condition, is tested to see if it is true or false</a:t>
            </a:r>
            <a:r>
              <a:rPr lang="en-US" sz="2000" dirty="0" smtClean="0">
                <a:latin typeface="Tw Cen MT" pitchFamily="34" charset="0"/>
                <a:cs typeface="Microsoft Sans Serif"/>
              </a:rPr>
              <a:t>.</a:t>
            </a:r>
          </a:p>
          <a:p>
            <a:pPr marL="182880" indent="-182880" algn="just">
              <a:spcBef>
                <a:spcPts val="0"/>
              </a:spcBef>
              <a:spcAft>
                <a:spcPts val="1000"/>
              </a:spcAft>
            </a:pPr>
            <a:r>
              <a:rPr lang="en-US" sz="2000" dirty="0">
                <a:latin typeface="Tw Cen MT" pitchFamily="34" charset="0"/>
                <a:cs typeface="Microsoft Sans Serif"/>
              </a:rPr>
              <a:t>If it is true, a course of action is specified for it; if it is found to be false, an alternative course of action is expressed</a:t>
            </a:r>
            <a:r>
              <a:rPr lang="en-US" sz="2000" dirty="0" smtClean="0">
                <a:latin typeface="Tw Cen MT" pitchFamily="34" charset="0"/>
                <a:cs typeface="Microsoft Sans Serif"/>
              </a:rPr>
              <a:t>.</a:t>
            </a:r>
          </a:p>
          <a:p>
            <a:pPr marL="182880" indent="-182880" algn="just">
              <a:spcBef>
                <a:spcPts val="0"/>
              </a:spcBef>
              <a:spcAft>
                <a:spcPts val="1000"/>
              </a:spcAft>
            </a:pPr>
            <a:endParaRPr lang="en-US" sz="2000" dirty="0" smtClean="0">
              <a:latin typeface="Tw Cen MT" pitchFamily="34" charset="0"/>
              <a:cs typeface="Microsoft Sans Serif"/>
            </a:endParaRPr>
          </a:p>
        </p:txBody>
      </p:sp>
      <p:sp>
        <p:nvSpPr>
          <p:cNvPr id="4" name="TextBox 3"/>
          <p:cNvSpPr txBox="1"/>
          <p:nvPr/>
        </p:nvSpPr>
        <p:spPr>
          <a:xfrm>
            <a:off x="654288" y="0"/>
            <a:ext cx="8489712" cy="520976"/>
          </a:xfrm>
          <a:prstGeom prst="rect">
            <a:avLst/>
          </a:prstGeom>
          <a:solidFill>
            <a:srgbClr val="FFDF9B"/>
          </a:solidFill>
        </p:spPr>
        <p:txBody>
          <a:bodyPr wrap="square" rtlCol="0">
            <a:spAutoFit/>
          </a:bodyPr>
          <a:lstStyle/>
          <a:p>
            <a:pPr>
              <a:lnSpc>
                <a:spcPct val="130000"/>
              </a:lnSpc>
            </a:pPr>
            <a:r>
              <a:rPr lang="en-US" sz="2400" dirty="0" smtClean="0">
                <a:solidFill>
                  <a:schemeClr val="tx2">
                    <a:lumMod val="75000"/>
                  </a:schemeClr>
                </a:solidFill>
                <a:latin typeface="Tw Cen MT Condensed Extra Bold" pitchFamily="34" charset="0"/>
                <a:cs typeface="Microsoft Sans Serif"/>
              </a:rPr>
              <a:t>INTRODUCTION</a:t>
            </a:r>
            <a:endParaRPr lang="en-US" sz="2400" dirty="0">
              <a:solidFill>
                <a:schemeClr val="tx2">
                  <a:lumMod val="75000"/>
                </a:schemeClr>
              </a:solidFill>
              <a:latin typeface="Tw Cen MT Condensed Extra Bold" pitchFamily="34" charset="0"/>
              <a:cs typeface="Microsoft Sans Serif"/>
            </a:endParaRPr>
          </a:p>
        </p:txBody>
      </p:sp>
      <p:sp>
        <p:nvSpPr>
          <p:cNvPr id="5" name="Rectangle 4"/>
          <p:cNvSpPr/>
          <p:nvPr/>
        </p:nvSpPr>
        <p:spPr>
          <a:xfrm>
            <a:off x="0" y="0"/>
            <a:ext cx="654288" cy="5143500"/>
          </a:xfrm>
          <a:prstGeom prst="rect">
            <a:avLst/>
          </a:prstGeom>
          <a:solidFill>
            <a:srgbClr val="FFDF9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2"/>
          <a:stretch>
            <a:fillRect/>
          </a:stretch>
        </p:blipFill>
        <p:spPr>
          <a:xfrm>
            <a:off x="1106323" y="2651767"/>
            <a:ext cx="2828925" cy="2362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885881403"/>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p:cNvSpPr txBox="1">
            <a:spLocks/>
          </p:cNvSpPr>
          <p:nvPr/>
        </p:nvSpPr>
        <p:spPr>
          <a:xfrm>
            <a:off x="789271" y="673769"/>
            <a:ext cx="7969717" cy="4263998"/>
          </a:xfrm>
          <a:prstGeom prst="rect">
            <a:avLst/>
          </a:prstGeom>
          <a:noFill/>
        </p:spPr>
        <p:txBody>
          <a:bodyPr>
            <a:noAutofit/>
          </a:bodyPr>
          <a:lstStyle>
            <a:lvl1pPr marL="342900" indent="-342900" algn="l" defTabSz="457200" rtl="0" eaLnBrk="1" latinLnBrk="0" hangingPunct="1">
              <a:spcBef>
                <a:spcPct val="20000"/>
              </a:spcBef>
              <a:buClr>
                <a:srgbClr val="E5425D"/>
              </a:buClr>
              <a:buFont typeface="Arial"/>
              <a:buChar char="•"/>
              <a:defRPr sz="3200" b="0" i="0" kern="1200">
                <a:solidFill>
                  <a:schemeClr val="tx1">
                    <a:lumMod val="50000"/>
                  </a:schemeClr>
                </a:solidFill>
                <a:latin typeface="Baskerville"/>
                <a:ea typeface="+mn-ea"/>
                <a:cs typeface="Verdana"/>
              </a:defRPr>
            </a:lvl1pPr>
            <a:lvl2pPr marL="742950" indent="-285750" algn="l" defTabSz="457200" rtl="0" eaLnBrk="1" latinLnBrk="0" hangingPunct="1">
              <a:spcBef>
                <a:spcPct val="20000"/>
              </a:spcBef>
              <a:buClr>
                <a:srgbClr val="E5425D"/>
              </a:buClr>
              <a:buFont typeface="Arial" panose="020B0604020202020204" pitchFamily="34" charset="0"/>
              <a:buChar char="•"/>
              <a:defRPr sz="2400" b="0" i="0" kern="1200">
                <a:solidFill>
                  <a:schemeClr val="tx1">
                    <a:lumMod val="50000"/>
                  </a:schemeClr>
                </a:solidFill>
                <a:latin typeface="Baskerville"/>
                <a:ea typeface="+mn-ea"/>
                <a:cs typeface="Verdana"/>
              </a:defRPr>
            </a:lvl2pPr>
            <a:lvl3pPr marL="1143000" indent="-228600" algn="l" defTabSz="457200" rtl="0" eaLnBrk="1" latinLnBrk="0" hangingPunct="1">
              <a:spcBef>
                <a:spcPct val="20000"/>
              </a:spcBef>
              <a:buClr>
                <a:srgbClr val="E5425D"/>
              </a:buClr>
              <a:buFont typeface="Arial"/>
              <a:buChar char="•"/>
              <a:defRPr sz="2400" b="0" i="0" kern="1200">
                <a:solidFill>
                  <a:schemeClr val="tx1">
                    <a:lumMod val="50000"/>
                  </a:schemeClr>
                </a:solidFill>
                <a:latin typeface="Baskerville"/>
                <a:ea typeface="+mn-ea"/>
                <a:cs typeface="Verdana"/>
              </a:defRPr>
            </a:lvl3pPr>
            <a:lvl4pPr marL="1600200" indent="-228600" algn="l" defTabSz="457200" rtl="0" eaLnBrk="1" latinLnBrk="0" hangingPunct="1">
              <a:spcBef>
                <a:spcPct val="20000"/>
              </a:spcBef>
              <a:buClr>
                <a:srgbClr val="E5425D"/>
              </a:buClr>
              <a:buFont typeface="Arial" panose="020B0604020202020204" pitchFamily="34" charset="0"/>
              <a:buChar char="•"/>
              <a:defRPr sz="2000" b="0" i="0" kern="1200">
                <a:solidFill>
                  <a:schemeClr val="tx1">
                    <a:lumMod val="50000"/>
                  </a:schemeClr>
                </a:solidFill>
                <a:latin typeface="Baskerville"/>
                <a:ea typeface="+mn-ea"/>
                <a:cs typeface="Verdana"/>
              </a:defRPr>
            </a:lvl4pPr>
            <a:lvl5pPr marL="2057400" indent="-228600" algn="l" defTabSz="457200" rtl="0" eaLnBrk="1" latinLnBrk="0" hangingPunct="1">
              <a:spcBef>
                <a:spcPct val="20000"/>
              </a:spcBef>
              <a:buClr>
                <a:srgbClr val="E5425D"/>
              </a:buClr>
              <a:buFont typeface="Arial" panose="020B0604020202020204" pitchFamily="34" charset="0"/>
              <a:buChar char="•"/>
              <a:defRPr sz="2000" b="0" i="0" kern="1200">
                <a:solidFill>
                  <a:schemeClr val="tx1">
                    <a:lumMod val="50000"/>
                  </a:schemeClr>
                </a:solidFill>
                <a:latin typeface="Baskerville"/>
                <a:ea typeface="+mn-ea"/>
                <a:cs typeface="Verdan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82880" indent="-182880" algn="just">
              <a:spcBef>
                <a:spcPts val="0"/>
              </a:spcBef>
              <a:spcAft>
                <a:spcPts val="1000"/>
              </a:spcAft>
            </a:pPr>
            <a:r>
              <a:rPr lang="en-US" sz="2200" dirty="0" smtClean="0">
                <a:latin typeface="Tw Cen MT" pitchFamily="34" charset="0"/>
              </a:rPr>
              <a:t>Note that a course of action may involve one or more sequences of operations, and there should be a common meeting point to satisfy the single rule pointed to by the connector containing the word “Exit.” </a:t>
            </a:r>
          </a:p>
          <a:p>
            <a:pPr marL="182880" indent="-182880" algn="just">
              <a:spcBef>
                <a:spcPts val="0"/>
              </a:spcBef>
              <a:spcAft>
                <a:spcPts val="1000"/>
              </a:spcAft>
            </a:pPr>
            <a:r>
              <a:rPr lang="en-US" sz="2200" dirty="0" smtClean="0">
                <a:latin typeface="Tw Cen MT" pitchFamily="34" charset="0"/>
              </a:rPr>
              <a:t>A flowchart may contain any number of decision boxes depending on the processing requirements, and the boxes may appear in any sequence depending on the program logic decided. </a:t>
            </a:r>
          </a:p>
          <a:p>
            <a:pPr marL="182880" indent="-182880" algn="just">
              <a:spcBef>
                <a:spcPts val="0"/>
              </a:spcBef>
              <a:spcAft>
                <a:spcPts val="1000"/>
              </a:spcAft>
            </a:pPr>
            <a:r>
              <a:rPr lang="en-US" sz="2200" dirty="0" smtClean="0">
                <a:latin typeface="Tw Cen MT" pitchFamily="34" charset="0"/>
              </a:rPr>
              <a:t>For example, a number of decision boxes may follow one another. </a:t>
            </a:r>
          </a:p>
          <a:p>
            <a:pPr marL="182880" indent="-182880" algn="just">
              <a:spcBef>
                <a:spcPts val="0"/>
              </a:spcBef>
              <a:spcAft>
                <a:spcPts val="1000"/>
              </a:spcAft>
            </a:pPr>
            <a:r>
              <a:rPr lang="en-US" sz="2200" dirty="0" smtClean="0">
                <a:latin typeface="Tw Cen MT" pitchFamily="34" charset="0"/>
              </a:rPr>
              <a:t>The following flowcharts provide an explanation of the logic to clarify this concept</a:t>
            </a:r>
            <a:endParaRPr lang="en-US" sz="2200" dirty="0" smtClean="0">
              <a:latin typeface="Tw Cen MT" pitchFamily="34" charset="0"/>
            </a:endParaRPr>
          </a:p>
        </p:txBody>
      </p:sp>
      <p:sp>
        <p:nvSpPr>
          <p:cNvPr id="4" name="TextBox 3"/>
          <p:cNvSpPr txBox="1"/>
          <p:nvPr/>
        </p:nvSpPr>
        <p:spPr>
          <a:xfrm>
            <a:off x="654288" y="0"/>
            <a:ext cx="8489712" cy="452111"/>
          </a:xfrm>
          <a:prstGeom prst="rect">
            <a:avLst/>
          </a:prstGeom>
          <a:solidFill>
            <a:srgbClr val="FFDF9B"/>
          </a:solidFill>
        </p:spPr>
        <p:txBody>
          <a:bodyPr wrap="square" rtlCol="0">
            <a:spAutoFit/>
          </a:bodyPr>
          <a:lstStyle/>
          <a:p>
            <a:pPr>
              <a:lnSpc>
                <a:spcPct val="130000"/>
              </a:lnSpc>
            </a:pPr>
            <a:r>
              <a:rPr lang="en-US" sz="2000" dirty="0">
                <a:solidFill>
                  <a:schemeClr val="tx2">
                    <a:lumMod val="75000"/>
                  </a:schemeClr>
                </a:solidFill>
                <a:latin typeface="Tw Cen MT Condensed Extra Bold" pitchFamily="34" charset="0"/>
                <a:cs typeface="Microsoft Sans Serif"/>
              </a:rPr>
              <a:t>FLOWCHARTING AND ALGORITHMS</a:t>
            </a:r>
          </a:p>
        </p:txBody>
      </p:sp>
      <p:sp>
        <p:nvSpPr>
          <p:cNvPr id="5" name="Rectangle 4"/>
          <p:cNvSpPr/>
          <p:nvPr/>
        </p:nvSpPr>
        <p:spPr>
          <a:xfrm>
            <a:off x="0" y="0"/>
            <a:ext cx="654288" cy="5143500"/>
          </a:xfrm>
          <a:prstGeom prst="rect">
            <a:avLst/>
          </a:prstGeom>
          <a:solidFill>
            <a:srgbClr val="FFDF9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0672568"/>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p:cNvSpPr txBox="1">
            <a:spLocks/>
          </p:cNvSpPr>
          <p:nvPr/>
        </p:nvSpPr>
        <p:spPr>
          <a:xfrm>
            <a:off x="789271" y="673769"/>
            <a:ext cx="7969717" cy="4263998"/>
          </a:xfrm>
          <a:prstGeom prst="rect">
            <a:avLst/>
          </a:prstGeom>
          <a:noFill/>
        </p:spPr>
        <p:txBody>
          <a:bodyPr>
            <a:noAutofit/>
          </a:bodyPr>
          <a:lstStyle>
            <a:lvl1pPr marL="342900" indent="-342900" algn="l" defTabSz="457200" rtl="0" eaLnBrk="1" latinLnBrk="0" hangingPunct="1">
              <a:spcBef>
                <a:spcPct val="20000"/>
              </a:spcBef>
              <a:buClr>
                <a:srgbClr val="E5425D"/>
              </a:buClr>
              <a:buFont typeface="Arial"/>
              <a:buChar char="•"/>
              <a:defRPr sz="3200" b="0" i="0" kern="1200">
                <a:solidFill>
                  <a:schemeClr val="tx1">
                    <a:lumMod val="50000"/>
                  </a:schemeClr>
                </a:solidFill>
                <a:latin typeface="Baskerville"/>
                <a:ea typeface="+mn-ea"/>
                <a:cs typeface="Verdana"/>
              </a:defRPr>
            </a:lvl1pPr>
            <a:lvl2pPr marL="742950" indent="-285750" algn="l" defTabSz="457200" rtl="0" eaLnBrk="1" latinLnBrk="0" hangingPunct="1">
              <a:spcBef>
                <a:spcPct val="20000"/>
              </a:spcBef>
              <a:buClr>
                <a:srgbClr val="E5425D"/>
              </a:buClr>
              <a:buFont typeface="Arial" panose="020B0604020202020204" pitchFamily="34" charset="0"/>
              <a:buChar char="•"/>
              <a:defRPr sz="2400" b="0" i="0" kern="1200">
                <a:solidFill>
                  <a:schemeClr val="tx1">
                    <a:lumMod val="50000"/>
                  </a:schemeClr>
                </a:solidFill>
                <a:latin typeface="Baskerville"/>
                <a:ea typeface="+mn-ea"/>
                <a:cs typeface="Verdana"/>
              </a:defRPr>
            </a:lvl2pPr>
            <a:lvl3pPr marL="1143000" indent="-228600" algn="l" defTabSz="457200" rtl="0" eaLnBrk="1" latinLnBrk="0" hangingPunct="1">
              <a:spcBef>
                <a:spcPct val="20000"/>
              </a:spcBef>
              <a:buClr>
                <a:srgbClr val="E5425D"/>
              </a:buClr>
              <a:buFont typeface="Arial"/>
              <a:buChar char="•"/>
              <a:defRPr sz="2400" b="0" i="0" kern="1200">
                <a:solidFill>
                  <a:schemeClr val="tx1">
                    <a:lumMod val="50000"/>
                  </a:schemeClr>
                </a:solidFill>
                <a:latin typeface="Baskerville"/>
                <a:ea typeface="+mn-ea"/>
                <a:cs typeface="Verdana"/>
              </a:defRPr>
            </a:lvl3pPr>
            <a:lvl4pPr marL="1600200" indent="-228600" algn="l" defTabSz="457200" rtl="0" eaLnBrk="1" latinLnBrk="0" hangingPunct="1">
              <a:spcBef>
                <a:spcPct val="20000"/>
              </a:spcBef>
              <a:buClr>
                <a:srgbClr val="E5425D"/>
              </a:buClr>
              <a:buFont typeface="Arial" panose="020B0604020202020204" pitchFamily="34" charset="0"/>
              <a:buChar char="•"/>
              <a:defRPr sz="2000" b="0" i="0" kern="1200">
                <a:solidFill>
                  <a:schemeClr val="tx1">
                    <a:lumMod val="50000"/>
                  </a:schemeClr>
                </a:solidFill>
                <a:latin typeface="Baskerville"/>
                <a:ea typeface="+mn-ea"/>
                <a:cs typeface="Verdana"/>
              </a:defRPr>
            </a:lvl4pPr>
            <a:lvl5pPr marL="2057400" indent="-228600" algn="l" defTabSz="457200" rtl="0" eaLnBrk="1" latinLnBrk="0" hangingPunct="1">
              <a:spcBef>
                <a:spcPct val="20000"/>
              </a:spcBef>
              <a:buClr>
                <a:srgbClr val="E5425D"/>
              </a:buClr>
              <a:buFont typeface="Arial" panose="020B0604020202020204" pitchFamily="34" charset="0"/>
              <a:buChar char="•"/>
              <a:defRPr sz="2000" b="0" i="0" kern="1200">
                <a:solidFill>
                  <a:schemeClr val="tx1">
                    <a:lumMod val="50000"/>
                  </a:schemeClr>
                </a:solidFill>
                <a:latin typeface="Baskerville"/>
                <a:ea typeface="+mn-ea"/>
                <a:cs typeface="Verdan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82880" indent="-182880" algn="just">
              <a:spcBef>
                <a:spcPts val="0"/>
              </a:spcBef>
              <a:spcAft>
                <a:spcPts val="1000"/>
              </a:spcAft>
            </a:pPr>
            <a:r>
              <a:rPr lang="en-US" sz="1800" b="1" dirty="0">
                <a:latin typeface="Tw Cen MT" pitchFamily="34" charset="0"/>
              </a:rPr>
              <a:t>Problem </a:t>
            </a:r>
            <a:r>
              <a:rPr lang="en-US" sz="1800" b="1" dirty="0" smtClean="0">
                <a:latin typeface="Tw Cen MT" pitchFamily="34" charset="0"/>
              </a:rPr>
              <a:t>2.1. </a:t>
            </a:r>
            <a:r>
              <a:rPr lang="en-US" sz="1800" dirty="0">
                <a:latin typeface="Tw Cen MT" pitchFamily="34" charset="0"/>
              </a:rPr>
              <a:t>Construct a procedure to show how to determine the greater of two given numbers.</a:t>
            </a:r>
          </a:p>
          <a:p>
            <a:pPr marL="182880" indent="-182880" algn="just">
              <a:spcBef>
                <a:spcPts val="0"/>
              </a:spcBef>
              <a:spcAft>
                <a:spcPts val="1000"/>
              </a:spcAft>
            </a:pPr>
            <a:r>
              <a:rPr lang="en-US" sz="1800" b="1" i="1" dirty="0">
                <a:latin typeface="Tw Cen MT" pitchFamily="34" charset="0"/>
              </a:rPr>
              <a:t>Task Analysis. </a:t>
            </a:r>
            <a:r>
              <a:rPr lang="en-US" sz="1800" dirty="0">
                <a:latin typeface="Tw Cen MT" pitchFamily="34" charset="0"/>
              </a:rPr>
              <a:t>We must determine the larger of two numbers. The task is to compare the given numbers to find the greater of them.</a:t>
            </a:r>
            <a:endParaRPr lang="en-US" sz="1800" dirty="0">
              <a:latin typeface="Tw Cen MT" pitchFamily="34" charset="0"/>
            </a:endParaRPr>
          </a:p>
        </p:txBody>
      </p:sp>
      <p:sp>
        <p:nvSpPr>
          <p:cNvPr id="4" name="TextBox 3"/>
          <p:cNvSpPr txBox="1"/>
          <p:nvPr/>
        </p:nvSpPr>
        <p:spPr>
          <a:xfrm>
            <a:off x="654288" y="0"/>
            <a:ext cx="8489712" cy="524054"/>
          </a:xfrm>
          <a:prstGeom prst="rect">
            <a:avLst/>
          </a:prstGeom>
          <a:solidFill>
            <a:srgbClr val="FFDF9B"/>
          </a:solidFill>
        </p:spPr>
        <p:txBody>
          <a:bodyPr wrap="square" rtlCol="0">
            <a:spAutoFit/>
          </a:bodyPr>
          <a:lstStyle/>
          <a:p>
            <a:pPr>
              <a:lnSpc>
                <a:spcPct val="130000"/>
              </a:lnSpc>
            </a:pPr>
            <a:r>
              <a:rPr lang="en-US" sz="2400" dirty="0" smtClean="0">
                <a:solidFill>
                  <a:schemeClr val="tx2">
                    <a:lumMod val="75000"/>
                  </a:schemeClr>
                </a:solidFill>
                <a:latin typeface="Tw Cen MT Condensed Extra Bold" pitchFamily="34" charset="0"/>
                <a:cs typeface="Microsoft Sans Serif"/>
              </a:rPr>
              <a:t>EXERCISE</a:t>
            </a:r>
            <a:endParaRPr lang="en-US" sz="2400" dirty="0">
              <a:solidFill>
                <a:schemeClr val="tx2">
                  <a:lumMod val="75000"/>
                </a:schemeClr>
              </a:solidFill>
              <a:latin typeface="Tw Cen MT Condensed Extra Bold" pitchFamily="34" charset="0"/>
              <a:cs typeface="Microsoft Sans Serif"/>
            </a:endParaRPr>
          </a:p>
        </p:txBody>
      </p:sp>
      <p:sp>
        <p:nvSpPr>
          <p:cNvPr id="5" name="Rectangle 4"/>
          <p:cNvSpPr/>
          <p:nvPr/>
        </p:nvSpPr>
        <p:spPr>
          <a:xfrm>
            <a:off x="0" y="0"/>
            <a:ext cx="654288" cy="5143500"/>
          </a:xfrm>
          <a:prstGeom prst="rect">
            <a:avLst/>
          </a:prstGeom>
          <a:solidFill>
            <a:srgbClr val="FFDF9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3"/>
          <a:stretch>
            <a:fillRect/>
          </a:stretch>
        </p:blipFill>
        <p:spPr>
          <a:xfrm>
            <a:off x="1023258" y="2036459"/>
            <a:ext cx="3264982" cy="2901308"/>
          </a:xfrm>
          <a:prstGeom prst="rect">
            <a:avLst/>
          </a:prstGeom>
        </p:spPr>
      </p:pic>
      <p:pic>
        <p:nvPicPr>
          <p:cNvPr id="6" name="Picture 5"/>
          <p:cNvPicPr>
            <a:picLocks noChangeAspect="1"/>
          </p:cNvPicPr>
          <p:nvPr/>
        </p:nvPicPr>
        <p:blipFill>
          <a:blip r:embed="rId4"/>
          <a:stretch>
            <a:fillRect/>
          </a:stretch>
        </p:blipFill>
        <p:spPr>
          <a:xfrm>
            <a:off x="5597647" y="2571750"/>
            <a:ext cx="2047875" cy="1438275"/>
          </a:xfrm>
          <a:prstGeom prst="rect">
            <a:avLst/>
          </a:prstGeom>
        </p:spPr>
      </p:pic>
    </p:spTree>
    <p:extLst>
      <p:ext uri="{BB962C8B-B14F-4D97-AF65-F5344CB8AC3E}">
        <p14:creationId xmlns:p14="http://schemas.microsoft.com/office/powerpoint/2010/main" val="3056214541"/>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p:cNvSpPr txBox="1">
            <a:spLocks/>
          </p:cNvSpPr>
          <p:nvPr/>
        </p:nvSpPr>
        <p:spPr>
          <a:xfrm>
            <a:off x="789271" y="673769"/>
            <a:ext cx="7969717" cy="4263998"/>
          </a:xfrm>
          <a:prstGeom prst="rect">
            <a:avLst/>
          </a:prstGeom>
          <a:noFill/>
        </p:spPr>
        <p:txBody>
          <a:bodyPr>
            <a:noAutofit/>
          </a:bodyPr>
          <a:lstStyle>
            <a:lvl1pPr marL="342900" indent="-342900" algn="l" defTabSz="457200" rtl="0" eaLnBrk="1" latinLnBrk="0" hangingPunct="1">
              <a:spcBef>
                <a:spcPct val="20000"/>
              </a:spcBef>
              <a:buClr>
                <a:srgbClr val="E5425D"/>
              </a:buClr>
              <a:buFont typeface="Arial"/>
              <a:buChar char="•"/>
              <a:defRPr sz="3200" b="0" i="0" kern="1200">
                <a:solidFill>
                  <a:schemeClr val="tx1">
                    <a:lumMod val="50000"/>
                  </a:schemeClr>
                </a:solidFill>
                <a:latin typeface="Baskerville"/>
                <a:ea typeface="+mn-ea"/>
                <a:cs typeface="Verdana"/>
              </a:defRPr>
            </a:lvl1pPr>
            <a:lvl2pPr marL="742950" indent="-285750" algn="l" defTabSz="457200" rtl="0" eaLnBrk="1" latinLnBrk="0" hangingPunct="1">
              <a:spcBef>
                <a:spcPct val="20000"/>
              </a:spcBef>
              <a:buClr>
                <a:srgbClr val="E5425D"/>
              </a:buClr>
              <a:buFont typeface="Arial" panose="020B0604020202020204" pitchFamily="34" charset="0"/>
              <a:buChar char="•"/>
              <a:defRPr sz="2400" b="0" i="0" kern="1200">
                <a:solidFill>
                  <a:schemeClr val="tx1">
                    <a:lumMod val="50000"/>
                  </a:schemeClr>
                </a:solidFill>
                <a:latin typeface="Baskerville"/>
                <a:ea typeface="+mn-ea"/>
                <a:cs typeface="Verdana"/>
              </a:defRPr>
            </a:lvl2pPr>
            <a:lvl3pPr marL="1143000" indent="-228600" algn="l" defTabSz="457200" rtl="0" eaLnBrk="1" latinLnBrk="0" hangingPunct="1">
              <a:spcBef>
                <a:spcPct val="20000"/>
              </a:spcBef>
              <a:buClr>
                <a:srgbClr val="E5425D"/>
              </a:buClr>
              <a:buFont typeface="Arial"/>
              <a:buChar char="•"/>
              <a:defRPr sz="2400" b="0" i="0" kern="1200">
                <a:solidFill>
                  <a:schemeClr val="tx1">
                    <a:lumMod val="50000"/>
                  </a:schemeClr>
                </a:solidFill>
                <a:latin typeface="Baskerville"/>
                <a:ea typeface="+mn-ea"/>
                <a:cs typeface="Verdana"/>
              </a:defRPr>
            </a:lvl3pPr>
            <a:lvl4pPr marL="1600200" indent="-228600" algn="l" defTabSz="457200" rtl="0" eaLnBrk="1" latinLnBrk="0" hangingPunct="1">
              <a:spcBef>
                <a:spcPct val="20000"/>
              </a:spcBef>
              <a:buClr>
                <a:srgbClr val="E5425D"/>
              </a:buClr>
              <a:buFont typeface="Arial" panose="020B0604020202020204" pitchFamily="34" charset="0"/>
              <a:buChar char="•"/>
              <a:defRPr sz="2000" b="0" i="0" kern="1200">
                <a:solidFill>
                  <a:schemeClr val="tx1">
                    <a:lumMod val="50000"/>
                  </a:schemeClr>
                </a:solidFill>
                <a:latin typeface="Baskerville"/>
                <a:ea typeface="+mn-ea"/>
                <a:cs typeface="Verdana"/>
              </a:defRPr>
            </a:lvl4pPr>
            <a:lvl5pPr marL="2057400" indent="-228600" algn="l" defTabSz="457200" rtl="0" eaLnBrk="1" latinLnBrk="0" hangingPunct="1">
              <a:spcBef>
                <a:spcPct val="20000"/>
              </a:spcBef>
              <a:buClr>
                <a:srgbClr val="E5425D"/>
              </a:buClr>
              <a:buFont typeface="Arial" panose="020B0604020202020204" pitchFamily="34" charset="0"/>
              <a:buChar char="•"/>
              <a:defRPr sz="2000" b="0" i="0" kern="1200">
                <a:solidFill>
                  <a:schemeClr val="tx1">
                    <a:lumMod val="50000"/>
                  </a:schemeClr>
                </a:solidFill>
                <a:latin typeface="Baskerville"/>
                <a:ea typeface="+mn-ea"/>
                <a:cs typeface="Verdan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82880" indent="-182880" algn="just">
              <a:spcBef>
                <a:spcPts val="0"/>
              </a:spcBef>
              <a:spcAft>
                <a:spcPts val="1000"/>
              </a:spcAft>
            </a:pPr>
            <a:r>
              <a:rPr lang="en-US" sz="1800" b="1" dirty="0">
                <a:latin typeface="Tw Cen MT" pitchFamily="34" charset="0"/>
              </a:rPr>
              <a:t>Problem </a:t>
            </a:r>
            <a:r>
              <a:rPr lang="en-US" sz="1800" b="1" dirty="0" smtClean="0">
                <a:latin typeface="Tw Cen MT" pitchFamily="34" charset="0"/>
              </a:rPr>
              <a:t>2.2. </a:t>
            </a:r>
            <a:r>
              <a:rPr lang="en-US" sz="1800" dirty="0">
                <a:latin typeface="Tw Cen MT" pitchFamily="34" charset="0"/>
              </a:rPr>
              <a:t>Develop a flowchart to show how the profit or loss for a sale can be obtained</a:t>
            </a:r>
            <a:r>
              <a:rPr lang="en-US" sz="1800" dirty="0" smtClean="0">
                <a:latin typeface="Tw Cen MT" pitchFamily="34" charset="0"/>
              </a:rPr>
              <a:t>.</a:t>
            </a:r>
          </a:p>
          <a:p>
            <a:pPr marL="182880" indent="-182880" algn="just">
              <a:spcBef>
                <a:spcPts val="0"/>
              </a:spcBef>
              <a:spcAft>
                <a:spcPts val="1000"/>
              </a:spcAft>
            </a:pPr>
            <a:r>
              <a:rPr lang="en-US" sz="1800" b="1" i="1" dirty="0">
                <a:latin typeface="Tw Cen MT" pitchFamily="34" charset="0"/>
              </a:rPr>
              <a:t>Task Analysis. </a:t>
            </a:r>
            <a:r>
              <a:rPr lang="en-US" sz="1800" dirty="0">
                <a:latin typeface="Tw Cen MT" pitchFamily="34" charset="0"/>
              </a:rPr>
              <a:t>The profit or loss for a sale can be obtained if the cost price and sale price are known. However, there is a need to make a decision here. If the cost price is more than the sale price, then it indicates a loss in the process; otherwise, there will be either zero profit (no profit or a loss) or some profit.</a:t>
            </a:r>
            <a:endParaRPr lang="en-US" sz="1800" dirty="0">
              <a:latin typeface="Tw Cen MT" pitchFamily="34" charset="0"/>
            </a:endParaRPr>
          </a:p>
        </p:txBody>
      </p:sp>
      <p:sp>
        <p:nvSpPr>
          <p:cNvPr id="4" name="TextBox 3"/>
          <p:cNvSpPr txBox="1"/>
          <p:nvPr/>
        </p:nvSpPr>
        <p:spPr>
          <a:xfrm>
            <a:off x="654288" y="0"/>
            <a:ext cx="8489712" cy="524054"/>
          </a:xfrm>
          <a:prstGeom prst="rect">
            <a:avLst/>
          </a:prstGeom>
          <a:solidFill>
            <a:srgbClr val="FFDF9B"/>
          </a:solidFill>
        </p:spPr>
        <p:txBody>
          <a:bodyPr wrap="square" rtlCol="0">
            <a:spAutoFit/>
          </a:bodyPr>
          <a:lstStyle/>
          <a:p>
            <a:pPr>
              <a:lnSpc>
                <a:spcPct val="130000"/>
              </a:lnSpc>
            </a:pPr>
            <a:r>
              <a:rPr lang="en-US" sz="2400" dirty="0" smtClean="0">
                <a:solidFill>
                  <a:schemeClr val="tx2">
                    <a:lumMod val="75000"/>
                  </a:schemeClr>
                </a:solidFill>
                <a:latin typeface="Tw Cen MT Condensed Extra Bold" pitchFamily="34" charset="0"/>
                <a:cs typeface="Microsoft Sans Serif"/>
              </a:rPr>
              <a:t>EXERCISE</a:t>
            </a:r>
            <a:endParaRPr lang="en-US" sz="2400" dirty="0">
              <a:solidFill>
                <a:schemeClr val="tx2">
                  <a:lumMod val="75000"/>
                </a:schemeClr>
              </a:solidFill>
              <a:latin typeface="Tw Cen MT Condensed Extra Bold" pitchFamily="34" charset="0"/>
              <a:cs typeface="Microsoft Sans Serif"/>
            </a:endParaRPr>
          </a:p>
        </p:txBody>
      </p:sp>
      <p:sp>
        <p:nvSpPr>
          <p:cNvPr id="5" name="Rectangle 4"/>
          <p:cNvSpPr/>
          <p:nvPr/>
        </p:nvSpPr>
        <p:spPr>
          <a:xfrm>
            <a:off x="0" y="0"/>
            <a:ext cx="654288" cy="5143500"/>
          </a:xfrm>
          <a:prstGeom prst="rect">
            <a:avLst/>
          </a:prstGeom>
          <a:solidFill>
            <a:srgbClr val="FFDF9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3"/>
          <a:stretch>
            <a:fillRect/>
          </a:stretch>
        </p:blipFill>
        <p:spPr>
          <a:xfrm>
            <a:off x="960665" y="2571750"/>
            <a:ext cx="2491609" cy="2580595"/>
          </a:xfrm>
          <a:prstGeom prst="rect">
            <a:avLst/>
          </a:prstGeom>
        </p:spPr>
      </p:pic>
      <p:pic>
        <p:nvPicPr>
          <p:cNvPr id="9" name="Picture 8"/>
          <p:cNvPicPr>
            <a:picLocks noChangeAspect="1"/>
          </p:cNvPicPr>
          <p:nvPr/>
        </p:nvPicPr>
        <p:blipFill>
          <a:blip r:embed="rId4"/>
          <a:stretch>
            <a:fillRect/>
          </a:stretch>
        </p:blipFill>
        <p:spPr>
          <a:xfrm>
            <a:off x="4572000" y="2543670"/>
            <a:ext cx="2028825" cy="523875"/>
          </a:xfrm>
          <a:prstGeom prst="rect">
            <a:avLst/>
          </a:prstGeom>
        </p:spPr>
      </p:pic>
      <p:pic>
        <p:nvPicPr>
          <p:cNvPr id="10" name="Picture 9"/>
          <p:cNvPicPr>
            <a:picLocks noChangeAspect="1"/>
          </p:cNvPicPr>
          <p:nvPr/>
        </p:nvPicPr>
        <p:blipFill>
          <a:blip r:embed="rId5"/>
          <a:stretch>
            <a:fillRect/>
          </a:stretch>
        </p:blipFill>
        <p:spPr>
          <a:xfrm>
            <a:off x="4564579" y="2941869"/>
            <a:ext cx="3695700" cy="2095500"/>
          </a:xfrm>
          <a:prstGeom prst="rect">
            <a:avLst/>
          </a:prstGeom>
        </p:spPr>
      </p:pic>
    </p:spTree>
    <p:extLst>
      <p:ext uri="{BB962C8B-B14F-4D97-AF65-F5344CB8AC3E}">
        <p14:creationId xmlns:p14="http://schemas.microsoft.com/office/powerpoint/2010/main" val="123544497"/>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p:cNvSpPr txBox="1">
            <a:spLocks/>
          </p:cNvSpPr>
          <p:nvPr/>
        </p:nvSpPr>
        <p:spPr>
          <a:xfrm>
            <a:off x="789271" y="673769"/>
            <a:ext cx="7969717" cy="4263998"/>
          </a:xfrm>
          <a:prstGeom prst="rect">
            <a:avLst/>
          </a:prstGeom>
          <a:noFill/>
        </p:spPr>
        <p:txBody>
          <a:bodyPr>
            <a:noAutofit/>
          </a:bodyPr>
          <a:lstStyle>
            <a:lvl1pPr marL="342900" indent="-342900" algn="l" defTabSz="457200" rtl="0" eaLnBrk="1" latinLnBrk="0" hangingPunct="1">
              <a:spcBef>
                <a:spcPct val="20000"/>
              </a:spcBef>
              <a:buClr>
                <a:srgbClr val="E5425D"/>
              </a:buClr>
              <a:buFont typeface="Arial"/>
              <a:buChar char="•"/>
              <a:defRPr sz="3200" b="0" i="0" kern="1200">
                <a:solidFill>
                  <a:schemeClr val="tx1">
                    <a:lumMod val="50000"/>
                  </a:schemeClr>
                </a:solidFill>
                <a:latin typeface="Baskerville"/>
                <a:ea typeface="+mn-ea"/>
                <a:cs typeface="Verdana"/>
              </a:defRPr>
            </a:lvl1pPr>
            <a:lvl2pPr marL="742950" indent="-285750" algn="l" defTabSz="457200" rtl="0" eaLnBrk="1" latinLnBrk="0" hangingPunct="1">
              <a:spcBef>
                <a:spcPct val="20000"/>
              </a:spcBef>
              <a:buClr>
                <a:srgbClr val="E5425D"/>
              </a:buClr>
              <a:buFont typeface="Arial" panose="020B0604020202020204" pitchFamily="34" charset="0"/>
              <a:buChar char="•"/>
              <a:defRPr sz="2400" b="0" i="0" kern="1200">
                <a:solidFill>
                  <a:schemeClr val="tx1">
                    <a:lumMod val="50000"/>
                  </a:schemeClr>
                </a:solidFill>
                <a:latin typeface="Baskerville"/>
                <a:ea typeface="+mn-ea"/>
                <a:cs typeface="Verdana"/>
              </a:defRPr>
            </a:lvl2pPr>
            <a:lvl3pPr marL="1143000" indent="-228600" algn="l" defTabSz="457200" rtl="0" eaLnBrk="1" latinLnBrk="0" hangingPunct="1">
              <a:spcBef>
                <a:spcPct val="20000"/>
              </a:spcBef>
              <a:buClr>
                <a:srgbClr val="E5425D"/>
              </a:buClr>
              <a:buFont typeface="Arial"/>
              <a:buChar char="•"/>
              <a:defRPr sz="2400" b="0" i="0" kern="1200">
                <a:solidFill>
                  <a:schemeClr val="tx1">
                    <a:lumMod val="50000"/>
                  </a:schemeClr>
                </a:solidFill>
                <a:latin typeface="Baskerville"/>
                <a:ea typeface="+mn-ea"/>
                <a:cs typeface="Verdana"/>
              </a:defRPr>
            </a:lvl3pPr>
            <a:lvl4pPr marL="1600200" indent="-228600" algn="l" defTabSz="457200" rtl="0" eaLnBrk="1" latinLnBrk="0" hangingPunct="1">
              <a:spcBef>
                <a:spcPct val="20000"/>
              </a:spcBef>
              <a:buClr>
                <a:srgbClr val="E5425D"/>
              </a:buClr>
              <a:buFont typeface="Arial" panose="020B0604020202020204" pitchFamily="34" charset="0"/>
              <a:buChar char="•"/>
              <a:defRPr sz="2000" b="0" i="0" kern="1200">
                <a:solidFill>
                  <a:schemeClr val="tx1">
                    <a:lumMod val="50000"/>
                  </a:schemeClr>
                </a:solidFill>
                <a:latin typeface="Baskerville"/>
                <a:ea typeface="+mn-ea"/>
                <a:cs typeface="Verdana"/>
              </a:defRPr>
            </a:lvl4pPr>
            <a:lvl5pPr marL="2057400" indent="-228600" algn="l" defTabSz="457200" rtl="0" eaLnBrk="1" latinLnBrk="0" hangingPunct="1">
              <a:spcBef>
                <a:spcPct val="20000"/>
              </a:spcBef>
              <a:buClr>
                <a:srgbClr val="E5425D"/>
              </a:buClr>
              <a:buFont typeface="Arial" panose="020B0604020202020204" pitchFamily="34" charset="0"/>
              <a:buChar char="•"/>
              <a:defRPr sz="2000" b="0" i="0" kern="1200">
                <a:solidFill>
                  <a:schemeClr val="tx1">
                    <a:lumMod val="50000"/>
                  </a:schemeClr>
                </a:solidFill>
                <a:latin typeface="Baskerville"/>
                <a:ea typeface="+mn-ea"/>
                <a:cs typeface="Verdan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82880" indent="-182880" algn="just">
              <a:spcBef>
                <a:spcPts val="0"/>
              </a:spcBef>
              <a:spcAft>
                <a:spcPts val="1000"/>
              </a:spcAft>
            </a:pPr>
            <a:r>
              <a:rPr lang="en-US" sz="1500" b="1" dirty="0">
                <a:latin typeface="Tw Cen MT" pitchFamily="34" charset="0"/>
              </a:rPr>
              <a:t>Problem </a:t>
            </a:r>
            <a:r>
              <a:rPr lang="en-US" sz="1500" b="1" dirty="0" smtClean="0">
                <a:latin typeface="Tw Cen MT" pitchFamily="34" charset="0"/>
              </a:rPr>
              <a:t>2.3. </a:t>
            </a:r>
            <a:r>
              <a:rPr lang="en-US" sz="1500" dirty="0">
                <a:latin typeface="Tw Cen MT" pitchFamily="34" charset="0"/>
              </a:rPr>
              <a:t>Construct a flowchart to determine whether a given number is even or odd.</a:t>
            </a:r>
          </a:p>
          <a:p>
            <a:pPr marL="182880" indent="-182880" algn="just">
              <a:spcBef>
                <a:spcPts val="0"/>
              </a:spcBef>
              <a:spcAft>
                <a:spcPts val="1000"/>
              </a:spcAft>
            </a:pPr>
            <a:r>
              <a:rPr lang="en-US" sz="1500" b="1" i="1" dirty="0">
                <a:latin typeface="Tw Cen MT" pitchFamily="34" charset="0"/>
              </a:rPr>
              <a:t>Task Analysis. </a:t>
            </a:r>
            <a:r>
              <a:rPr lang="en-US" sz="1500" dirty="0">
                <a:latin typeface="Tw Cen MT" pitchFamily="34" charset="0"/>
              </a:rPr>
              <a:t>We know that a number is an even number if it is completely divisible by 2. This means that if we perform integer division upon the given number, then the remainder of the division will be zero. To construct the flowchart, we accept a number as input, obtain the remainder of the integer division by taking it as the divisor, and then check whether the remainder is zero. If it is zero, then our conclusion will be that the number is an even number; otherwise, it will be an odd number.</a:t>
            </a:r>
            <a:endParaRPr lang="en-US" sz="1500" dirty="0">
              <a:latin typeface="Tw Cen MT" pitchFamily="34" charset="0"/>
            </a:endParaRPr>
          </a:p>
        </p:txBody>
      </p:sp>
      <p:sp>
        <p:nvSpPr>
          <p:cNvPr id="4" name="TextBox 3"/>
          <p:cNvSpPr txBox="1"/>
          <p:nvPr/>
        </p:nvSpPr>
        <p:spPr>
          <a:xfrm>
            <a:off x="654288" y="0"/>
            <a:ext cx="8489712" cy="524054"/>
          </a:xfrm>
          <a:prstGeom prst="rect">
            <a:avLst/>
          </a:prstGeom>
          <a:solidFill>
            <a:srgbClr val="FFDF9B"/>
          </a:solidFill>
        </p:spPr>
        <p:txBody>
          <a:bodyPr wrap="square" rtlCol="0">
            <a:spAutoFit/>
          </a:bodyPr>
          <a:lstStyle/>
          <a:p>
            <a:pPr>
              <a:lnSpc>
                <a:spcPct val="130000"/>
              </a:lnSpc>
            </a:pPr>
            <a:r>
              <a:rPr lang="en-US" sz="2400" dirty="0" smtClean="0">
                <a:solidFill>
                  <a:schemeClr val="tx2">
                    <a:lumMod val="75000"/>
                  </a:schemeClr>
                </a:solidFill>
                <a:latin typeface="Tw Cen MT Condensed Extra Bold" pitchFamily="34" charset="0"/>
                <a:cs typeface="Microsoft Sans Serif"/>
              </a:rPr>
              <a:t>EXERCISE</a:t>
            </a:r>
            <a:endParaRPr lang="en-US" sz="2400" dirty="0">
              <a:solidFill>
                <a:schemeClr val="tx2">
                  <a:lumMod val="75000"/>
                </a:schemeClr>
              </a:solidFill>
              <a:latin typeface="Tw Cen MT Condensed Extra Bold" pitchFamily="34" charset="0"/>
              <a:cs typeface="Microsoft Sans Serif"/>
            </a:endParaRPr>
          </a:p>
        </p:txBody>
      </p:sp>
      <p:sp>
        <p:nvSpPr>
          <p:cNvPr id="5" name="Rectangle 4"/>
          <p:cNvSpPr/>
          <p:nvPr/>
        </p:nvSpPr>
        <p:spPr>
          <a:xfrm>
            <a:off x="0" y="0"/>
            <a:ext cx="654288" cy="5143500"/>
          </a:xfrm>
          <a:prstGeom prst="rect">
            <a:avLst/>
          </a:prstGeom>
          <a:solidFill>
            <a:srgbClr val="FFDF9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a:stretch>
            <a:fillRect/>
          </a:stretch>
        </p:blipFill>
        <p:spPr>
          <a:xfrm>
            <a:off x="1243693" y="2404609"/>
            <a:ext cx="2699999" cy="2593068"/>
          </a:xfrm>
          <a:prstGeom prst="rect">
            <a:avLst/>
          </a:prstGeom>
        </p:spPr>
      </p:pic>
      <p:pic>
        <p:nvPicPr>
          <p:cNvPr id="8" name="Picture 7"/>
          <p:cNvPicPr>
            <a:picLocks noChangeAspect="1"/>
          </p:cNvPicPr>
          <p:nvPr/>
        </p:nvPicPr>
        <p:blipFill>
          <a:blip r:embed="rId4"/>
          <a:stretch>
            <a:fillRect/>
          </a:stretch>
        </p:blipFill>
        <p:spPr>
          <a:xfrm>
            <a:off x="4746377" y="2749733"/>
            <a:ext cx="3209925" cy="1447800"/>
          </a:xfrm>
          <a:prstGeom prst="rect">
            <a:avLst/>
          </a:prstGeom>
        </p:spPr>
      </p:pic>
    </p:spTree>
    <p:extLst>
      <p:ext uri="{BB962C8B-B14F-4D97-AF65-F5344CB8AC3E}">
        <p14:creationId xmlns:p14="http://schemas.microsoft.com/office/powerpoint/2010/main" val="4180406606"/>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p:cNvSpPr txBox="1">
            <a:spLocks/>
          </p:cNvSpPr>
          <p:nvPr/>
        </p:nvSpPr>
        <p:spPr>
          <a:xfrm>
            <a:off x="789271" y="673769"/>
            <a:ext cx="7969717" cy="4263998"/>
          </a:xfrm>
          <a:prstGeom prst="rect">
            <a:avLst/>
          </a:prstGeom>
          <a:noFill/>
        </p:spPr>
        <p:txBody>
          <a:bodyPr>
            <a:noAutofit/>
          </a:bodyPr>
          <a:lstStyle>
            <a:lvl1pPr marL="342900" indent="-342900" algn="l" defTabSz="457200" rtl="0" eaLnBrk="1" latinLnBrk="0" hangingPunct="1">
              <a:spcBef>
                <a:spcPct val="20000"/>
              </a:spcBef>
              <a:buClr>
                <a:srgbClr val="E5425D"/>
              </a:buClr>
              <a:buFont typeface="Arial"/>
              <a:buChar char="•"/>
              <a:defRPr sz="3200" b="0" i="0" kern="1200">
                <a:solidFill>
                  <a:schemeClr val="tx1">
                    <a:lumMod val="50000"/>
                  </a:schemeClr>
                </a:solidFill>
                <a:latin typeface="Baskerville"/>
                <a:ea typeface="+mn-ea"/>
                <a:cs typeface="Verdana"/>
              </a:defRPr>
            </a:lvl1pPr>
            <a:lvl2pPr marL="742950" indent="-285750" algn="l" defTabSz="457200" rtl="0" eaLnBrk="1" latinLnBrk="0" hangingPunct="1">
              <a:spcBef>
                <a:spcPct val="20000"/>
              </a:spcBef>
              <a:buClr>
                <a:srgbClr val="E5425D"/>
              </a:buClr>
              <a:buFont typeface="Arial" panose="020B0604020202020204" pitchFamily="34" charset="0"/>
              <a:buChar char="•"/>
              <a:defRPr sz="2400" b="0" i="0" kern="1200">
                <a:solidFill>
                  <a:schemeClr val="tx1">
                    <a:lumMod val="50000"/>
                  </a:schemeClr>
                </a:solidFill>
                <a:latin typeface="Baskerville"/>
                <a:ea typeface="+mn-ea"/>
                <a:cs typeface="Verdana"/>
              </a:defRPr>
            </a:lvl2pPr>
            <a:lvl3pPr marL="1143000" indent="-228600" algn="l" defTabSz="457200" rtl="0" eaLnBrk="1" latinLnBrk="0" hangingPunct="1">
              <a:spcBef>
                <a:spcPct val="20000"/>
              </a:spcBef>
              <a:buClr>
                <a:srgbClr val="E5425D"/>
              </a:buClr>
              <a:buFont typeface="Arial"/>
              <a:buChar char="•"/>
              <a:defRPr sz="2400" b="0" i="0" kern="1200">
                <a:solidFill>
                  <a:schemeClr val="tx1">
                    <a:lumMod val="50000"/>
                  </a:schemeClr>
                </a:solidFill>
                <a:latin typeface="Baskerville"/>
                <a:ea typeface="+mn-ea"/>
                <a:cs typeface="Verdana"/>
              </a:defRPr>
            </a:lvl3pPr>
            <a:lvl4pPr marL="1600200" indent="-228600" algn="l" defTabSz="457200" rtl="0" eaLnBrk="1" latinLnBrk="0" hangingPunct="1">
              <a:spcBef>
                <a:spcPct val="20000"/>
              </a:spcBef>
              <a:buClr>
                <a:srgbClr val="E5425D"/>
              </a:buClr>
              <a:buFont typeface="Arial" panose="020B0604020202020204" pitchFamily="34" charset="0"/>
              <a:buChar char="•"/>
              <a:defRPr sz="2000" b="0" i="0" kern="1200">
                <a:solidFill>
                  <a:schemeClr val="tx1">
                    <a:lumMod val="50000"/>
                  </a:schemeClr>
                </a:solidFill>
                <a:latin typeface="Baskerville"/>
                <a:ea typeface="+mn-ea"/>
                <a:cs typeface="Verdana"/>
              </a:defRPr>
            </a:lvl4pPr>
            <a:lvl5pPr marL="2057400" indent="-228600" algn="l" defTabSz="457200" rtl="0" eaLnBrk="1" latinLnBrk="0" hangingPunct="1">
              <a:spcBef>
                <a:spcPct val="20000"/>
              </a:spcBef>
              <a:buClr>
                <a:srgbClr val="E5425D"/>
              </a:buClr>
              <a:buFont typeface="Arial" panose="020B0604020202020204" pitchFamily="34" charset="0"/>
              <a:buChar char="•"/>
              <a:defRPr sz="2000" b="0" i="0" kern="1200">
                <a:solidFill>
                  <a:schemeClr val="tx1">
                    <a:lumMod val="50000"/>
                  </a:schemeClr>
                </a:solidFill>
                <a:latin typeface="Baskerville"/>
                <a:ea typeface="+mn-ea"/>
                <a:cs typeface="Verdan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82880" indent="-182880" algn="just">
              <a:spcBef>
                <a:spcPts val="0"/>
              </a:spcBef>
              <a:spcAft>
                <a:spcPts val="1000"/>
              </a:spcAft>
            </a:pPr>
            <a:r>
              <a:rPr lang="en-US" sz="1500" b="1" dirty="0">
                <a:latin typeface="Tw Cen MT" pitchFamily="34" charset="0"/>
              </a:rPr>
              <a:t>Problem </a:t>
            </a:r>
            <a:r>
              <a:rPr lang="en-US" sz="1500" b="1" dirty="0" smtClean="0">
                <a:latin typeface="Tw Cen MT" pitchFamily="34" charset="0"/>
              </a:rPr>
              <a:t>2.4. </a:t>
            </a:r>
            <a:r>
              <a:rPr lang="en-US" sz="1500" dirty="0">
                <a:latin typeface="Tw Cen MT" pitchFamily="34" charset="0"/>
              </a:rPr>
              <a:t>Determine the net payable amount on a sale. The net payable amount consists of the sale price plus sales tax. The sales tax is decided as 8% of the sale price for national items, 18% of the sale price for foreign </a:t>
            </a:r>
            <a:r>
              <a:rPr lang="en-US" sz="1500" dirty="0" smtClean="0">
                <a:latin typeface="Tw Cen MT" pitchFamily="34" charset="0"/>
              </a:rPr>
              <a:t>items.</a:t>
            </a:r>
            <a:endParaRPr lang="en-US" sz="1500" dirty="0">
              <a:latin typeface="Tw Cen MT" pitchFamily="34" charset="0"/>
            </a:endParaRPr>
          </a:p>
          <a:p>
            <a:pPr marL="182880" indent="-182880" algn="just">
              <a:spcBef>
                <a:spcPts val="0"/>
              </a:spcBef>
              <a:spcAft>
                <a:spcPts val="1000"/>
              </a:spcAft>
            </a:pPr>
            <a:r>
              <a:rPr lang="en-US" sz="1500" b="1" i="1" dirty="0">
                <a:latin typeface="Tw Cen MT" pitchFamily="34" charset="0"/>
              </a:rPr>
              <a:t>Task Analysis. </a:t>
            </a:r>
            <a:r>
              <a:rPr lang="en-US" sz="1500" dirty="0">
                <a:latin typeface="Tw Cen MT" pitchFamily="34" charset="0"/>
              </a:rPr>
              <a:t>We need to calculate the sales tax first by taking one of the two given rates. For this purpose, we require two inputs: the sale price of the item under consideration and the origin of the item. Let us assume that we provide “N” or “F” as the input to indicate “national” or “foreign,” respectively.</a:t>
            </a:r>
            <a:endParaRPr lang="en-US" sz="1500" dirty="0">
              <a:latin typeface="Tw Cen MT" pitchFamily="34" charset="0"/>
            </a:endParaRPr>
          </a:p>
        </p:txBody>
      </p:sp>
      <p:sp>
        <p:nvSpPr>
          <p:cNvPr id="4" name="TextBox 3"/>
          <p:cNvSpPr txBox="1"/>
          <p:nvPr/>
        </p:nvSpPr>
        <p:spPr>
          <a:xfrm>
            <a:off x="654288" y="0"/>
            <a:ext cx="8489712" cy="524054"/>
          </a:xfrm>
          <a:prstGeom prst="rect">
            <a:avLst/>
          </a:prstGeom>
          <a:solidFill>
            <a:srgbClr val="FFDF9B"/>
          </a:solidFill>
        </p:spPr>
        <p:txBody>
          <a:bodyPr wrap="square" rtlCol="0">
            <a:spAutoFit/>
          </a:bodyPr>
          <a:lstStyle/>
          <a:p>
            <a:pPr>
              <a:lnSpc>
                <a:spcPct val="130000"/>
              </a:lnSpc>
            </a:pPr>
            <a:r>
              <a:rPr lang="en-US" sz="2400" dirty="0" smtClean="0">
                <a:solidFill>
                  <a:schemeClr val="tx2">
                    <a:lumMod val="75000"/>
                  </a:schemeClr>
                </a:solidFill>
                <a:latin typeface="Tw Cen MT Condensed Extra Bold" pitchFamily="34" charset="0"/>
                <a:cs typeface="Microsoft Sans Serif"/>
              </a:rPr>
              <a:t>EXERCISE</a:t>
            </a:r>
            <a:endParaRPr lang="en-US" sz="2400" dirty="0">
              <a:solidFill>
                <a:schemeClr val="tx2">
                  <a:lumMod val="75000"/>
                </a:schemeClr>
              </a:solidFill>
              <a:latin typeface="Tw Cen MT Condensed Extra Bold" pitchFamily="34" charset="0"/>
              <a:cs typeface="Microsoft Sans Serif"/>
            </a:endParaRPr>
          </a:p>
        </p:txBody>
      </p:sp>
      <p:sp>
        <p:nvSpPr>
          <p:cNvPr id="5" name="Rectangle 4"/>
          <p:cNvSpPr/>
          <p:nvPr/>
        </p:nvSpPr>
        <p:spPr>
          <a:xfrm>
            <a:off x="0" y="0"/>
            <a:ext cx="654288" cy="5143500"/>
          </a:xfrm>
          <a:prstGeom prst="rect">
            <a:avLst/>
          </a:prstGeom>
          <a:solidFill>
            <a:srgbClr val="FFDF9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3"/>
          <a:stretch>
            <a:fillRect/>
          </a:stretch>
        </p:blipFill>
        <p:spPr>
          <a:xfrm>
            <a:off x="1077384" y="2538863"/>
            <a:ext cx="2620411" cy="2548619"/>
          </a:xfrm>
          <a:prstGeom prst="rect">
            <a:avLst/>
          </a:prstGeom>
        </p:spPr>
      </p:pic>
      <p:pic>
        <p:nvPicPr>
          <p:cNvPr id="6" name="Picture 5"/>
          <p:cNvPicPr>
            <a:picLocks noChangeAspect="1"/>
          </p:cNvPicPr>
          <p:nvPr/>
        </p:nvPicPr>
        <p:blipFill>
          <a:blip r:embed="rId4"/>
          <a:stretch>
            <a:fillRect/>
          </a:stretch>
        </p:blipFill>
        <p:spPr>
          <a:xfrm>
            <a:off x="4546600" y="2805768"/>
            <a:ext cx="4143375" cy="1685925"/>
          </a:xfrm>
          <a:prstGeom prst="rect">
            <a:avLst/>
          </a:prstGeom>
        </p:spPr>
      </p:pic>
    </p:spTree>
    <p:extLst>
      <p:ext uri="{BB962C8B-B14F-4D97-AF65-F5344CB8AC3E}">
        <p14:creationId xmlns:p14="http://schemas.microsoft.com/office/powerpoint/2010/main" val="1520188853"/>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p:cNvSpPr txBox="1">
            <a:spLocks/>
          </p:cNvSpPr>
          <p:nvPr/>
        </p:nvSpPr>
        <p:spPr>
          <a:xfrm>
            <a:off x="789271" y="673769"/>
            <a:ext cx="7969717" cy="4263998"/>
          </a:xfrm>
          <a:prstGeom prst="rect">
            <a:avLst/>
          </a:prstGeom>
          <a:noFill/>
        </p:spPr>
        <p:txBody>
          <a:bodyPr>
            <a:noAutofit/>
          </a:bodyPr>
          <a:lstStyle>
            <a:lvl1pPr marL="342900" indent="-342900" algn="l" defTabSz="457200" rtl="0" eaLnBrk="1" latinLnBrk="0" hangingPunct="1">
              <a:spcBef>
                <a:spcPct val="20000"/>
              </a:spcBef>
              <a:buClr>
                <a:srgbClr val="E5425D"/>
              </a:buClr>
              <a:buFont typeface="Arial"/>
              <a:buChar char="•"/>
              <a:defRPr sz="3200" b="0" i="0" kern="1200">
                <a:solidFill>
                  <a:schemeClr val="tx1">
                    <a:lumMod val="50000"/>
                  </a:schemeClr>
                </a:solidFill>
                <a:latin typeface="Baskerville"/>
                <a:ea typeface="+mn-ea"/>
                <a:cs typeface="Verdana"/>
              </a:defRPr>
            </a:lvl1pPr>
            <a:lvl2pPr marL="742950" indent="-285750" algn="l" defTabSz="457200" rtl="0" eaLnBrk="1" latinLnBrk="0" hangingPunct="1">
              <a:spcBef>
                <a:spcPct val="20000"/>
              </a:spcBef>
              <a:buClr>
                <a:srgbClr val="E5425D"/>
              </a:buClr>
              <a:buFont typeface="Arial" panose="020B0604020202020204" pitchFamily="34" charset="0"/>
              <a:buChar char="•"/>
              <a:defRPr sz="2400" b="0" i="0" kern="1200">
                <a:solidFill>
                  <a:schemeClr val="tx1">
                    <a:lumMod val="50000"/>
                  </a:schemeClr>
                </a:solidFill>
                <a:latin typeface="Baskerville"/>
                <a:ea typeface="+mn-ea"/>
                <a:cs typeface="Verdana"/>
              </a:defRPr>
            </a:lvl2pPr>
            <a:lvl3pPr marL="1143000" indent="-228600" algn="l" defTabSz="457200" rtl="0" eaLnBrk="1" latinLnBrk="0" hangingPunct="1">
              <a:spcBef>
                <a:spcPct val="20000"/>
              </a:spcBef>
              <a:buClr>
                <a:srgbClr val="E5425D"/>
              </a:buClr>
              <a:buFont typeface="Arial"/>
              <a:buChar char="•"/>
              <a:defRPr sz="2400" b="0" i="0" kern="1200">
                <a:solidFill>
                  <a:schemeClr val="tx1">
                    <a:lumMod val="50000"/>
                  </a:schemeClr>
                </a:solidFill>
                <a:latin typeface="Baskerville"/>
                <a:ea typeface="+mn-ea"/>
                <a:cs typeface="Verdana"/>
              </a:defRPr>
            </a:lvl3pPr>
            <a:lvl4pPr marL="1600200" indent="-228600" algn="l" defTabSz="457200" rtl="0" eaLnBrk="1" latinLnBrk="0" hangingPunct="1">
              <a:spcBef>
                <a:spcPct val="20000"/>
              </a:spcBef>
              <a:buClr>
                <a:srgbClr val="E5425D"/>
              </a:buClr>
              <a:buFont typeface="Arial" panose="020B0604020202020204" pitchFamily="34" charset="0"/>
              <a:buChar char="•"/>
              <a:defRPr sz="2000" b="0" i="0" kern="1200">
                <a:solidFill>
                  <a:schemeClr val="tx1">
                    <a:lumMod val="50000"/>
                  </a:schemeClr>
                </a:solidFill>
                <a:latin typeface="Baskerville"/>
                <a:ea typeface="+mn-ea"/>
                <a:cs typeface="Verdana"/>
              </a:defRPr>
            </a:lvl4pPr>
            <a:lvl5pPr marL="2057400" indent="-228600" algn="l" defTabSz="457200" rtl="0" eaLnBrk="1" latinLnBrk="0" hangingPunct="1">
              <a:spcBef>
                <a:spcPct val="20000"/>
              </a:spcBef>
              <a:buClr>
                <a:srgbClr val="E5425D"/>
              </a:buClr>
              <a:buFont typeface="Arial" panose="020B0604020202020204" pitchFamily="34" charset="0"/>
              <a:buChar char="•"/>
              <a:defRPr sz="2000" b="0" i="0" kern="1200">
                <a:solidFill>
                  <a:schemeClr val="tx1">
                    <a:lumMod val="50000"/>
                  </a:schemeClr>
                </a:solidFill>
                <a:latin typeface="Baskerville"/>
                <a:ea typeface="+mn-ea"/>
                <a:cs typeface="Verdan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82880" indent="-182880" algn="just">
              <a:spcBef>
                <a:spcPts val="0"/>
              </a:spcBef>
            </a:pPr>
            <a:r>
              <a:rPr lang="en-US" sz="1500" b="1" dirty="0">
                <a:latin typeface="Tw Cen MT" pitchFamily="34" charset="0"/>
              </a:rPr>
              <a:t>Problem </a:t>
            </a:r>
            <a:r>
              <a:rPr lang="en-US" sz="1500" b="1" dirty="0" smtClean="0">
                <a:latin typeface="Tw Cen MT" pitchFamily="34" charset="0"/>
              </a:rPr>
              <a:t>2.5. </a:t>
            </a:r>
            <a:r>
              <a:rPr lang="en-US" sz="1500" dirty="0">
                <a:latin typeface="Tw Cen MT" pitchFamily="34" charset="0"/>
              </a:rPr>
              <a:t>The grades in a certain class are determined by coursework </a:t>
            </a:r>
            <a:r>
              <a:rPr lang="en-US" sz="1500" dirty="0" smtClean="0">
                <a:latin typeface="Tw Cen MT" pitchFamily="34" charset="0"/>
              </a:rPr>
              <a:t>and </a:t>
            </a:r>
            <a:r>
              <a:rPr lang="en-US" sz="1500" dirty="0">
                <a:latin typeface="Tw Cen MT" pitchFamily="34" charset="0"/>
              </a:rPr>
              <a:t>a written examination. Both components of the assessment carry a maximum of 50 </a:t>
            </a:r>
            <a:r>
              <a:rPr lang="en-US" sz="1500" dirty="0" smtClean="0">
                <a:latin typeface="Tw Cen MT" pitchFamily="34" charset="0"/>
              </a:rPr>
              <a:t>points. The </a:t>
            </a:r>
            <a:r>
              <a:rPr lang="en-US" sz="1500" dirty="0">
                <a:latin typeface="Tw Cen MT" pitchFamily="34" charset="0"/>
              </a:rPr>
              <a:t>following rules are applied by the examiners to determine whether a student passes:</a:t>
            </a:r>
          </a:p>
          <a:p>
            <a:pPr marL="582930" lvl="1" indent="-182880" algn="just">
              <a:spcBef>
                <a:spcPts val="0"/>
              </a:spcBef>
            </a:pPr>
            <a:r>
              <a:rPr lang="en-US" sz="1500" dirty="0">
                <a:latin typeface="Tw Cen MT" pitchFamily="34" charset="0"/>
              </a:rPr>
              <a:t>A student must score a total of 45% or more in order to pass</a:t>
            </a:r>
          </a:p>
          <a:p>
            <a:pPr marL="582930" lvl="1" indent="-182880" algn="just">
              <a:spcBef>
                <a:spcPts val="0"/>
              </a:spcBef>
            </a:pPr>
            <a:r>
              <a:rPr lang="en-US" sz="1500" dirty="0">
                <a:latin typeface="Tw Cen MT" pitchFamily="34" charset="0"/>
              </a:rPr>
              <a:t>A total grade of 44% is moderated to 45% </a:t>
            </a:r>
          </a:p>
          <a:p>
            <a:pPr marL="582930" lvl="1" indent="-182880" algn="just">
              <a:spcBef>
                <a:spcPts val="0"/>
              </a:spcBef>
            </a:pPr>
            <a:r>
              <a:rPr lang="en-US" sz="1500" dirty="0">
                <a:latin typeface="Tw Cen MT" pitchFamily="34" charset="0"/>
              </a:rPr>
              <a:t>Each component must be passed with a minimum of 20 points</a:t>
            </a:r>
          </a:p>
          <a:p>
            <a:pPr marL="582930" lvl="1" indent="-182880" algn="just">
              <a:spcBef>
                <a:spcPts val="0"/>
              </a:spcBef>
            </a:pPr>
            <a:r>
              <a:rPr lang="en-US" sz="1500" dirty="0">
                <a:latin typeface="Tw Cen MT" pitchFamily="34" charset="0"/>
              </a:rPr>
              <a:t>If a student scores 45% or more, but does not achieve the minimum grade in one component, he is given a technical fail of 44%, which is not moderated to 45%.</a:t>
            </a:r>
          </a:p>
          <a:p>
            <a:pPr marL="182880" indent="-182880" algn="just">
              <a:spcBef>
                <a:spcPts val="0"/>
              </a:spcBef>
              <a:spcAft>
                <a:spcPts val="1000"/>
              </a:spcAft>
            </a:pPr>
            <a:r>
              <a:rPr lang="en-US" sz="1500" dirty="0">
                <a:latin typeface="Tw Cen MT" pitchFamily="34" charset="0"/>
              </a:rPr>
              <a:t>Develop a flowchart showing how to input the grades for each component and output the final grade and the result.</a:t>
            </a:r>
          </a:p>
          <a:p>
            <a:pPr marL="182880" indent="-182880" algn="just">
              <a:spcBef>
                <a:spcPts val="0"/>
              </a:spcBef>
              <a:spcAft>
                <a:spcPts val="1000"/>
              </a:spcAft>
            </a:pPr>
            <a:r>
              <a:rPr lang="en-US" sz="1500" b="1" i="1" dirty="0">
                <a:latin typeface="Tw Cen MT" pitchFamily="34" charset="0"/>
              </a:rPr>
              <a:t>Task Analysis. </a:t>
            </a:r>
            <a:r>
              <a:rPr lang="en-US" sz="1500" dirty="0">
                <a:latin typeface="Tw Cen MT" pitchFamily="34" charset="0"/>
              </a:rPr>
              <a:t>The readily available facts about a student are the grades obtained for the coursework and written examination. These can be supplied as the input to obtain the desired output. The procedure includes finding the total score and then checking to determine whether it is “pass,” “fail,” or “technical fail.” A moderation, i.e., an increment, of the final score is also done, if required, when a student obtains a total score of 44%. Our objective is to show the solution interactively for one student at a time. No input is needed to identify the student.</a:t>
            </a:r>
            <a:endParaRPr lang="en-US" sz="1500" dirty="0">
              <a:latin typeface="Tw Cen MT" pitchFamily="34" charset="0"/>
            </a:endParaRPr>
          </a:p>
        </p:txBody>
      </p:sp>
      <p:sp>
        <p:nvSpPr>
          <p:cNvPr id="4" name="TextBox 3"/>
          <p:cNvSpPr txBox="1"/>
          <p:nvPr/>
        </p:nvSpPr>
        <p:spPr>
          <a:xfrm>
            <a:off x="654288" y="0"/>
            <a:ext cx="8489712" cy="524054"/>
          </a:xfrm>
          <a:prstGeom prst="rect">
            <a:avLst/>
          </a:prstGeom>
          <a:solidFill>
            <a:srgbClr val="FFDF9B"/>
          </a:solidFill>
        </p:spPr>
        <p:txBody>
          <a:bodyPr wrap="square" rtlCol="0">
            <a:spAutoFit/>
          </a:bodyPr>
          <a:lstStyle/>
          <a:p>
            <a:pPr>
              <a:lnSpc>
                <a:spcPct val="130000"/>
              </a:lnSpc>
            </a:pPr>
            <a:r>
              <a:rPr lang="en-US" sz="2400" dirty="0" smtClean="0">
                <a:solidFill>
                  <a:schemeClr val="tx2">
                    <a:lumMod val="75000"/>
                  </a:schemeClr>
                </a:solidFill>
                <a:latin typeface="Tw Cen MT Condensed Extra Bold" pitchFamily="34" charset="0"/>
                <a:cs typeface="Microsoft Sans Serif"/>
              </a:rPr>
              <a:t>EXERCISE</a:t>
            </a:r>
            <a:endParaRPr lang="en-US" sz="2400" dirty="0">
              <a:solidFill>
                <a:schemeClr val="tx2">
                  <a:lumMod val="75000"/>
                </a:schemeClr>
              </a:solidFill>
              <a:latin typeface="Tw Cen MT Condensed Extra Bold" pitchFamily="34" charset="0"/>
              <a:cs typeface="Microsoft Sans Serif"/>
            </a:endParaRPr>
          </a:p>
        </p:txBody>
      </p:sp>
      <p:sp>
        <p:nvSpPr>
          <p:cNvPr id="5" name="Rectangle 4"/>
          <p:cNvSpPr/>
          <p:nvPr/>
        </p:nvSpPr>
        <p:spPr>
          <a:xfrm>
            <a:off x="0" y="0"/>
            <a:ext cx="654288" cy="5143500"/>
          </a:xfrm>
          <a:prstGeom prst="rect">
            <a:avLst/>
          </a:prstGeom>
          <a:solidFill>
            <a:srgbClr val="FFDF9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48033977"/>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54288" y="0"/>
            <a:ext cx="8489712" cy="524054"/>
          </a:xfrm>
          <a:prstGeom prst="rect">
            <a:avLst/>
          </a:prstGeom>
          <a:solidFill>
            <a:srgbClr val="FFDF9B"/>
          </a:solidFill>
        </p:spPr>
        <p:txBody>
          <a:bodyPr wrap="square" rtlCol="0">
            <a:spAutoFit/>
          </a:bodyPr>
          <a:lstStyle/>
          <a:p>
            <a:pPr>
              <a:lnSpc>
                <a:spcPct val="130000"/>
              </a:lnSpc>
            </a:pPr>
            <a:r>
              <a:rPr lang="en-US" sz="2400" dirty="0" smtClean="0">
                <a:solidFill>
                  <a:schemeClr val="tx2">
                    <a:lumMod val="75000"/>
                  </a:schemeClr>
                </a:solidFill>
                <a:latin typeface="Tw Cen MT Condensed Extra Bold" pitchFamily="34" charset="0"/>
                <a:cs typeface="Microsoft Sans Serif"/>
              </a:rPr>
              <a:t>EXERCISE</a:t>
            </a:r>
            <a:endParaRPr lang="en-US" sz="2400" dirty="0">
              <a:solidFill>
                <a:schemeClr val="tx2">
                  <a:lumMod val="75000"/>
                </a:schemeClr>
              </a:solidFill>
              <a:latin typeface="Tw Cen MT Condensed Extra Bold" pitchFamily="34" charset="0"/>
              <a:cs typeface="Microsoft Sans Serif"/>
            </a:endParaRPr>
          </a:p>
        </p:txBody>
      </p:sp>
      <p:sp>
        <p:nvSpPr>
          <p:cNvPr id="5" name="Rectangle 4"/>
          <p:cNvSpPr/>
          <p:nvPr/>
        </p:nvSpPr>
        <p:spPr>
          <a:xfrm>
            <a:off x="0" y="0"/>
            <a:ext cx="654288" cy="5143500"/>
          </a:xfrm>
          <a:prstGeom prst="rect">
            <a:avLst/>
          </a:prstGeom>
          <a:solidFill>
            <a:srgbClr val="FFDF9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3"/>
          <a:stretch>
            <a:fillRect/>
          </a:stretch>
        </p:blipFill>
        <p:spPr>
          <a:xfrm>
            <a:off x="763148" y="524054"/>
            <a:ext cx="3449626" cy="2816177"/>
          </a:xfrm>
          <a:prstGeom prst="rect">
            <a:avLst/>
          </a:prstGeom>
        </p:spPr>
      </p:pic>
      <p:pic>
        <p:nvPicPr>
          <p:cNvPr id="6" name="Picture 5"/>
          <p:cNvPicPr>
            <a:picLocks noChangeAspect="1"/>
          </p:cNvPicPr>
          <p:nvPr/>
        </p:nvPicPr>
        <p:blipFill>
          <a:blip r:embed="rId4"/>
          <a:stretch>
            <a:fillRect/>
          </a:stretch>
        </p:blipFill>
        <p:spPr>
          <a:xfrm>
            <a:off x="676060" y="3340231"/>
            <a:ext cx="3819741" cy="1700299"/>
          </a:xfrm>
          <a:prstGeom prst="rect">
            <a:avLst/>
          </a:prstGeom>
        </p:spPr>
      </p:pic>
      <p:pic>
        <p:nvPicPr>
          <p:cNvPr id="7" name="Picture 6"/>
          <p:cNvPicPr>
            <a:picLocks noChangeAspect="1"/>
          </p:cNvPicPr>
          <p:nvPr/>
        </p:nvPicPr>
        <p:blipFill>
          <a:blip r:embed="rId5"/>
          <a:stretch>
            <a:fillRect/>
          </a:stretch>
        </p:blipFill>
        <p:spPr>
          <a:xfrm>
            <a:off x="5337402" y="723989"/>
            <a:ext cx="3629025" cy="4219575"/>
          </a:xfrm>
          <a:prstGeom prst="rect">
            <a:avLst/>
          </a:prstGeom>
        </p:spPr>
      </p:pic>
    </p:spTree>
    <p:extLst>
      <p:ext uri="{BB962C8B-B14F-4D97-AF65-F5344CB8AC3E}">
        <p14:creationId xmlns:p14="http://schemas.microsoft.com/office/powerpoint/2010/main" val="458288865"/>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Consumer">
  <a:themeElements>
    <a:clrScheme name="Template 1">
      <a:dk1>
        <a:srgbClr val="414141"/>
      </a:dk1>
      <a:lt1>
        <a:sysClr val="window" lastClr="FFFFFF"/>
      </a:lt1>
      <a:dk2>
        <a:srgbClr val="414141"/>
      </a:dk2>
      <a:lt2>
        <a:srgbClr val="FFFFFF"/>
      </a:lt2>
      <a:accent1>
        <a:srgbClr val="1C353D"/>
      </a:accent1>
      <a:accent2>
        <a:srgbClr val="FFBF35"/>
      </a:accent2>
      <a:accent3>
        <a:srgbClr val="FFEFA1"/>
      </a:accent3>
      <a:accent4>
        <a:srgbClr val="2EA962"/>
      </a:accent4>
      <a:accent5>
        <a:srgbClr val="F3EB39"/>
      </a:accent5>
      <a:accent6>
        <a:srgbClr val="6E54A6"/>
      </a:accent6>
      <a:hlink>
        <a:srgbClr val="F36019"/>
      </a:hlink>
      <a:folHlink>
        <a:srgbClr val="F36019"/>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112067</TotalTime>
  <Words>812</Words>
  <Application>Microsoft Office PowerPoint</Application>
  <PresentationFormat>On-screen Show (16:9)</PresentationFormat>
  <Paragraphs>38</Paragraphs>
  <Slides>9</Slides>
  <Notes>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vt:i4>
      </vt:variant>
    </vt:vector>
  </HeadingPairs>
  <TitlesOfParts>
    <vt:vector size="20" baseType="lpstr">
      <vt:lpstr>Arial</vt:lpstr>
      <vt:lpstr>Calibri</vt:lpstr>
      <vt:lpstr>Helvetica</vt:lpstr>
      <vt:lpstr>Helvetica Light</vt:lpstr>
      <vt:lpstr>Microsoft Sans Serif</vt:lpstr>
      <vt:lpstr>Palatino Linotype</vt:lpstr>
      <vt:lpstr>Tw Cen MT</vt:lpstr>
      <vt:lpstr>Tw Cen MT Condensed Extra Bold</vt:lpstr>
      <vt:lpstr>Verdana</vt:lpstr>
      <vt:lpstr>Wingdings</vt:lpstr>
      <vt:lpstr>Consumer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HubSpot</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Mike Volpe</dc:creator>
  <cp:lastModifiedBy>IDAEY</cp:lastModifiedBy>
  <cp:revision>670</cp:revision>
  <dcterms:created xsi:type="dcterms:W3CDTF">2013-04-17T22:01:51Z</dcterms:created>
  <dcterms:modified xsi:type="dcterms:W3CDTF">2021-09-13T03:07:17Z</dcterms:modified>
</cp:coreProperties>
</file>