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9"/>
  </p:notesMasterIdLst>
  <p:handoutMasterIdLst>
    <p:handoutMasterId r:id="rId10"/>
  </p:handoutMasterIdLst>
  <p:sldIdLst>
    <p:sldId id="310" r:id="rId2"/>
    <p:sldId id="327" r:id="rId3"/>
    <p:sldId id="348" r:id="rId4"/>
    <p:sldId id="349" r:id="rId5"/>
    <p:sldId id="322" r:id="rId6"/>
    <p:sldId id="343" r:id="rId7"/>
    <p:sldId id="350"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 Types" id="{32FB2BEB-3125-A740-9BAC-0B48254924AF}">
          <p14:sldIdLst>
            <p14:sldId id="310"/>
            <p14:sldId id="327"/>
            <p14:sldId id="348"/>
            <p14:sldId id="349"/>
            <p14:sldId id="322"/>
            <p14:sldId id="343"/>
            <p14:sldId id="350"/>
          </p14:sldIdLst>
        </p14:section>
      </p14:sectionLst>
    </p:ext>
    <p:ext uri="{EFAFB233-063F-42B5-8137-9DF3F51BA10A}">
      <p15:sldGuideLst xmlns:p15="http://schemas.microsoft.com/office/powerpoint/2012/main">
        <p15:guide id="1" orient="horz" pos="3026" userDrawn="1">
          <p15:clr>
            <a:srgbClr val="A4A3A4"/>
          </p15:clr>
        </p15:guide>
        <p15:guide id="2" orient="horz" pos="708">
          <p15:clr>
            <a:srgbClr val="A4A3A4"/>
          </p15:clr>
        </p15:guide>
        <p15:guide id="3" orient="horz" pos="207">
          <p15:clr>
            <a:srgbClr val="A4A3A4"/>
          </p15:clr>
        </p15:guide>
        <p15:guide id="4" pos="287">
          <p15:clr>
            <a:srgbClr val="A4A3A4"/>
          </p15:clr>
        </p15:guide>
        <p15:guide id="5" pos="5474">
          <p15:clr>
            <a:srgbClr val="A4A3A4"/>
          </p15:clr>
        </p15:guide>
        <p15:guide id="6" pos="2880">
          <p15:clr>
            <a:srgbClr val="A4A3A4"/>
          </p15:clr>
        </p15:guide>
        <p15:guide id="7" orient="horz" pos="3240" userDrawn="1">
          <p15:clr>
            <a:srgbClr val="A4A3A4"/>
          </p15:clr>
        </p15:guide>
        <p15:guide id="8"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F9B"/>
    <a:srgbClr val="1C353D"/>
    <a:srgbClr val="193631"/>
    <a:srgbClr val="112025"/>
    <a:srgbClr val="FFA206"/>
    <a:srgbClr val="FFA542"/>
    <a:srgbClr val="FFBF35"/>
    <a:srgbClr val="FFD936"/>
    <a:srgbClr val="1C7BAE"/>
    <a:srgbClr val="1E85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39" autoAdjust="0"/>
    <p:restoredTop sz="88689" autoAdjust="0"/>
  </p:normalViewPr>
  <p:slideViewPr>
    <p:cSldViewPr snapToGrid="0" snapToObjects="1" showGuides="1">
      <p:cViewPr varScale="1">
        <p:scale>
          <a:sx n="82" d="100"/>
          <a:sy n="82" d="100"/>
        </p:scale>
        <p:origin x="1272" y="72"/>
      </p:cViewPr>
      <p:guideLst>
        <p:guide orient="horz" pos="3026"/>
        <p:guide orient="horz" pos="708"/>
        <p:guide orient="horz" pos="207"/>
        <p:guide pos="287"/>
        <p:guide pos="5474"/>
        <p:guide pos="2880"/>
        <p:guide orient="horz" pos="3240"/>
        <p:guide pos="576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74BAF5-3B37-654E-A74F-521371AC9504}" type="datetimeFigureOut">
              <a:rPr lang="en-US" smtClean="0"/>
              <a:pPr/>
              <a:t>9/23/2022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A21201-581C-3049-9BA8-DDF27C7A8A0A}" type="slidenum">
              <a:rPr lang="en-US" smtClean="0"/>
              <a:pPr/>
              <a:t>‹#›</a:t>
            </a:fld>
            <a:endParaRPr lang="en-US"/>
          </a:p>
        </p:txBody>
      </p:sp>
    </p:spTree>
    <p:extLst>
      <p:ext uri="{BB962C8B-B14F-4D97-AF65-F5344CB8AC3E}">
        <p14:creationId xmlns:p14="http://schemas.microsoft.com/office/powerpoint/2010/main" val="2959954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487051-C2FA-694B-8817-08E3CE5FEDD7}" type="datetimeFigureOut">
              <a:rPr lang="en-US" smtClean="0"/>
              <a:pPr/>
              <a:t>9/23/2022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C12B0C-0C07-E641-8F34-10A0521EE122}" type="slidenum">
              <a:rPr lang="en-US" smtClean="0"/>
              <a:pPr/>
              <a:t>‹#›</a:t>
            </a:fld>
            <a:endParaRPr lang="en-US"/>
          </a:p>
        </p:txBody>
      </p:sp>
    </p:spTree>
    <p:extLst>
      <p:ext uri="{BB962C8B-B14F-4D97-AF65-F5344CB8AC3E}">
        <p14:creationId xmlns:p14="http://schemas.microsoft.com/office/powerpoint/2010/main" val="27992222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12B0C-0C07-E641-8F34-10A0521EE122}" type="slidenum">
              <a:rPr lang="en-US" smtClean="0"/>
              <a:pPr/>
              <a:t>6</a:t>
            </a:fld>
            <a:endParaRPr lang="en-US"/>
          </a:p>
        </p:txBody>
      </p:sp>
    </p:spTree>
    <p:extLst>
      <p:ext uri="{BB962C8B-B14F-4D97-AF65-F5344CB8AC3E}">
        <p14:creationId xmlns:p14="http://schemas.microsoft.com/office/powerpoint/2010/main" val="2473359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12B0C-0C07-E641-8F34-10A0521EE122}" type="slidenum">
              <a:rPr lang="en-US" smtClean="0"/>
              <a:pPr/>
              <a:t>7</a:t>
            </a:fld>
            <a:endParaRPr lang="en-US"/>
          </a:p>
        </p:txBody>
      </p:sp>
    </p:spTree>
    <p:extLst>
      <p:ext uri="{BB962C8B-B14F-4D97-AF65-F5344CB8AC3E}">
        <p14:creationId xmlns:p14="http://schemas.microsoft.com/office/powerpoint/2010/main" val="3379472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C353D"/>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0" hasCustomPrompt="1"/>
          </p:nvPr>
        </p:nvSpPr>
        <p:spPr>
          <a:xfrm>
            <a:off x="804334" y="1326444"/>
            <a:ext cx="7535333" cy="1408843"/>
          </a:xfrm>
        </p:spPr>
        <p:txBody>
          <a:bodyPr>
            <a:normAutofit/>
          </a:bodyPr>
          <a:lstStyle>
            <a:lvl1pPr marL="0" indent="0" algn="ctr">
              <a:buNone/>
              <a:defRPr sz="5400" b="1" baseline="0">
                <a:solidFill>
                  <a:srgbClr val="FFBF35"/>
                </a:solidFill>
                <a:latin typeface="Microsoft Sans Serif"/>
                <a:cs typeface="Microsoft Sans Serif"/>
              </a:defRPr>
            </a:lvl1pPr>
          </a:lstStyle>
          <a:p>
            <a:pPr lvl="0"/>
            <a:r>
              <a:rPr lang="en-US" dirty="0"/>
              <a:t>CLICK TO ADD TITLE</a:t>
            </a:r>
          </a:p>
        </p:txBody>
      </p:sp>
      <p:sp>
        <p:nvSpPr>
          <p:cNvPr id="5" name="Text Placeholder 20"/>
          <p:cNvSpPr>
            <a:spLocks noGrp="1"/>
          </p:cNvSpPr>
          <p:nvPr>
            <p:ph type="body" sz="quarter" idx="11" hasCustomPrompt="1"/>
          </p:nvPr>
        </p:nvSpPr>
        <p:spPr>
          <a:xfrm>
            <a:off x="1890713" y="3189288"/>
            <a:ext cx="5275362" cy="508000"/>
          </a:xfrm>
        </p:spPr>
        <p:txBody>
          <a:bodyPr>
            <a:noAutofit/>
          </a:bodyPr>
          <a:lstStyle>
            <a:lvl1pPr marL="0" indent="0" algn="ctr">
              <a:buNone/>
              <a:defRPr sz="2800" baseline="0">
                <a:solidFill>
                  <a:schemeClr val="bg1"/>
                </a:solidFill>
              </a:defRPr>
            </a:lvl1pPr>
          </a:lstStyle>
          <a:p>
            <a:pPr lvl="0"/>
            <a:r>
              <a:rPr lang="en-US" dirty="0"/>
              <a:t>CLICK TO ADD SUBHEADING</a:t>
            </a:r>
          </a:p>
        </p:txBody>
      </p:sp>
      <p:cxnSp>
        <p:nvCxnSpPr>
          <p:cNvPr id="6" name="Straight Connector 5"/>
          <p:cNvCxnSpPr/>
          <p:nvPr userDrawn="1"/>
        </p:nvCxnSpPr>
        <p:spPr>
          <a:xfrm>
            <a:off x="1685030" y="3003399"/>
            <a:ext cx="560804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1685030" y="3069369"/>
            <a:ext cx="560804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153070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FBF35"/>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1447866" y="1683152"/>
            <a:ext cx="592666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1447866" y="1601215"/>
            <a:ext cx="592666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1447866" y="3026016"/>
            <a:ext cx="592666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1447866" y="2944079"/>
            <a:ext cx="592666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 name="Text Placeholder 8"/>
          <p:cNvSpPr>
            <a:spLocks noGrp="1"/>
          </p:cNvSpPr>
          <p:nvPr>
            <p:ph type="body" sz="quarter" idx="10" hasCustomPrompt="1"/>
          </p:nvPr>
        </p:nvSpPr>
        <p:spPr>
          <a:xfrm>
            <a:off x="777014" y="1682750"/>
            <a:ext cx="7397555" cy="1116013"/>
          </a:xfrm>
        </p:spPr>
        <p:txBody>
          <a:bodyPr>
            <a:noAutofit/>
          </a:bodyPr>
          <a:lstStyle>
            <a:lvl1pPr marL="0" indent="0">
              <a:buNone/>
              <a:defRPr sz="6000" baseline="0">
                <a:latin typeface="Helvetica"/>
                <a:cs typeface="Helvetica"/>
              </a:defRPr>
            </a:lvl1pPr>
          </a:lstStyle>
          <a:p>
            <a:pPr lvl="0"/>
            <a:r>
              <a:rPr lang="en-US" dirty="0"/>
              <a:t>ADD A THANK YOU!</a:t>
            </a:r>
          </a:p>
        </p:txBody>
      </p:sp>
    </p:spTree>
    <p:extLst>
      <p:ext uri="{BB962C8B-B14F-4D97-AF65-F5344CB8AC3E}">
        <p14:creationId xmlns:p14="http://schemas.microsoft.com/office/powerpoint/2010/main" val="322625992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6075" y="346075"/>
            <a:ext cx="8432800" cy="8128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02676055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Introduction ">
    <p:bg>
      <p:bgPr>
        <a:solidFill>
          <a:srgbClr val="1C353D"/>
        </a:solidFill>
        <a:effectLst/>
      </p:bgPr>
    </p:bg>
    <p:spTree>
      <p:nvGrpSpPr>
        <p:cNvPr id="1" name=""/>
        <p:cNvGrpSpPr/>
        <p:nvPr/>
      </p:nvGrpSpPr>
      <p:grpSpPr>
        <a:xfrm>
          <a:off x="0" y="0"/>
          <a:ext cx="0" cy="0"/>
          <a:chOff x="0" y="0"/>
          <a:chExt cx="0" cy="0"/>
        </a:xfrm>
      </p:grpSpPr>
      <p:cxnSp>
        <p:nvCxnSpPr>
          <p:cNvPr id="12" name="Straight Connector 11"/>
          <p:cNvCxnSpPr/>
          <p:nvPr/>
        </p:nvCxnSpPr>
        <p:spPr>
          <a:xfrm>
            <a:off x="5158633" y="3284907"/>
            <a:ext cx="3378215" cy="0"/>
          </a:xfrm>
          <a:prstGeom prst="line">
            <a:avLst/>
          </a:prstGeom>
          <a:ln>
            <a:solidFill>
              <a:schemeClr val="accent4">
                <a:lumMod val="40000"/>
                <a:lumOff val="60000"/>
              </a:schemeClr>
            </a:solidFill>
          </a:ln>
          <a:effectLst/>
        </p:spPr>
        <p:style>
          <a:lnRef idx="2">
            <a:schemeClr val="accent6"/>
          </a:lnRef>
          <a:fillRef idx="0">
            <a:schemeClr val="accent6"/>
          </a:fillRef>
          <a:effectRef idx="1">
            <a:schemeClr val="accent6"/>
          </a:effectRef>
          <a:fontRef idx="minor">
            <a:schemeClr val="tx1"/>
          </a:fontRef>
        </p:style>
      </p:cxnSp>
      <p:sp>
        <p:nvSpPr>
          <p:cNvPr id="10" name="Text Placeholder 9"/>
          <p:cNvSpPr>
            <a:spLocks noGrp="1"/>
          </p:cNvSpPr>
          <p:nvPr>
            <p:ph type="body" sz="quarter" idx="11" hasCustomPrompt="1"/>
          </p:nvPr>
        </p:nvSpPr>
        <p:spPr>
          <a:xfrm>
            <a:off x="5123691" y="3399560"/>
            <a:ext cx="3478213" cy="1419225"/>
          </a:xfrm>
        </p:spPr>
        <p:txBody>
          <a:bodyPr>
            <a:normAutofit/>
          </a:bodyPr>
          <a:lstStyle>
            <a:lvl1pPr marL="0" indent="0">
              <a:buNone/>
              <a:defRPr sz="2200" baseline="0">
                <a:solidFill>
                  <a:srgbClr val="FFFFFF"/>
                </a:solidFill>
              </a:defRPr>
            </a:lvl1pPr>
          </a:lstStyle>
          <a:p>
            <a:pPr lvl="0"/>
            <a:r>
              <a:rPr lang="en-US" dirty="0"/>
              <a:t>Add a little bit more about yourself here.</a:t>
            </a:r>
          </a:p>
        </p:txBody>
      </p:sp>
      <p:sp>
        <p:nvSpPr>
          <p:cNvPr id="16" name="Picture Placeholder 15"/>
          <p:cNvSpPr>
            <a:spLocks noGrp="1"/>
          </p:cNvSpPr>
          <p:nvPr>
            <p:ph type="pic" sz="quarter" idx="12" hasCustomPrompt="1"/>
          </p:nvPr>
        </p:nvSpPr>
        <p:spPr>
          <a:xfrm>
            <a:off x="0" y="0"/>
            <a:ext cx="4689859" cy="5143500"/>
          </a:xfrm>
          <a:noFill/>
          <a:ln w="57150" cmpd="sng">
            <a:noFill/>
          </a:ln>
        </p:spPr>
        <p:txBody>
          <a:bodyPr>
            <a:normAutofit/>
          </a:bodyPr>
          <a:lstStyle>
            <a:lvl1pPr marL="0" marR="0" indent="0" algn="l" defTabSz="457200" rtl="0" eaLnBrk="1" fontAlgn="auto" latinLnBrk="0" hangingPunct="1">
              <a:lnSpc>
                <a:spcPct val="100000"/>
              </a:lnSpc>
              <a:spcBef>
                <a:spcPct val="20000"/>
              </a:spcBef>
              <a:spcAft>
                <a:spcPts val="0"/>
              </a:spcAft>
              <a:buClr>
                <a:schemeClr val="bg1"/>
              </a:buClr>
              <a:buSzTx/>
              <a:buFont typeface="Arial"/>
              <a:buNone/>
              <a:tabLst/>
              <a:defRPr sz="2200" baseline="0">
                <a:solidFill>
                  <a:schemeClr val="bg1"/>
                </a:solidFill>
                <a:sym typeface="Wingdings"/>
              </a:defRPr>
            </a:lvl1pPr>
          </a:lstStyle>
          <a:p>
            <a:r>
              <a:rPr lang="en-US" dirty="0"/>
              <a:t>Click the photo icon below to add your own image. </a:t>
            </a:r>
          </a:p>
        </p:txBody>
      </p:sp>
      <p:sp>
        <p:nvSpPr>
          <p:cNvPr id="3" name="Text Placeholder 2"/>
          <p:cNvSpPr>
            <a:spLocks noGrp="1"/>
          </p:cNvSpPr>
          <p:nvPr>
            <p:ph type="body" sz="quarter" idx="13" hasCustomPrompt="1"/>
          </p:nvPr>
        </p:nvSpPr>
        <p:spPr>
          <a:xfrm>
            <a:off x="5124450" y="1616075"/>
            <a:ext cx="3478213" cy="1335798"/>
          </a:xfrm>
        </p:spPr>
        <p:txBody>
          <a:bodyPr>
            <a:normAutofit/>
          </a:bodyPr>
          <a:lstStyle>
            <a:lvl1pPr marL="0" indent="0">
              <a:buNone/>
              <a:defRPr sz="2200" baseline="0">
                <a:solidFill>
                  <a:srgbClr val="FFFFFF"/>
                </a:solidFill>
              </a:defRPr>
            </a:lvl1pPr>
          </a:lstStyle>
          <a:p>
            <a:pPr lvl="0"/>
            <a:r>
              <a:rPr lang="en-US" dirty="0"/>
              <a:t>Your Name                              Your </a:t>
            </a:r>
            <a:r>
              <a:rPr lang="en-US"/>
              <a:t>Company                     Your Twitter </a:t>
            </a:r>
            <a:r>
              <a:rPr lang="en-US" dirty="0"/>
              <a:t>Handle</a:t>
            </a:r>
          </a:p>
          <a:p>
            <a:pPr lvl="0"/>
            <a:endParaRPr lang="en-US" dirty="0"/>
          </a:p>
        </p:txBody>
      </p:sp>
      <p:cxnSp>
        <p:nvCxnSpPr>
          <p:cNvPr id="9" name="Straight Connector 8"/>
          <p:cNvCxnSpPr/>
          <p:nvPr/>
        </p:nvCxnSpPr>
        <p:spPr>
          <a:xfrm>
            <a:off x="5158633" y="3284907"/>
            <a:ext cx="3378215" cy="0"/>
          </a:xfrm>
          <a:prstGeom prst="line">
            <a:avLst/>
          </a:prstGeom>
          <a:ln>
            <a:solidFill>
              <a:schemeClr val="accent4">
                <a:lumMod val="40000"/>
                <a:lumOff val="60000"/>
              </a:schemeClr>
            </a:solidFill>
          </a:ln>
          <a:effectLst/>
        </p:spPr>
        <p:style>
          <a:lnRef idx="2">
            <a:schemeClr val="accent6"/>
          </a:lnRef>
          <a:fillRef idx="0">
            <a:schemeClr val="accent6"/>
          </a:fillRef>
          <a:effectRef idx="1">
            <a:schemeClr val="accent6"/>
          </a:effectRef>
          <a:fontRef idx="minor">
            <a:schemeClr val="tx1"/>
          </a:fontRef>
        </p:style>
      </p:cxnSp>
      <p:cxnSp>
        <p:nvCxnSpPr>
          <p:cNvPr id="15" name="Straight Connector 14"/>
          <p:cNvCxnSpPr/>
          <p:nvPr userDrawn="1"/>
        </p:nvCxnSpPr>
        <p:spPr>
          <a:xfrm>
            <a:off x="5158633" y="3284907"/>
            <a:ext cx="3378215" cy="0"/>
          </a:xfrm>
          <a:prstGeom prst="line">
            <a:avLst/>
          </a:prstGeom>
          <a:ln>
            <a:solidFill>
              <a:srgbClr val="FFBF35"/>
            </a:solidFill>
          </a:ln>
          <a:effectLst/>
        </p:spPr>
        <p:style>
          <a:lnRef idx="2">
            <a:schemeClr val="accent6"/>
          </a:lnRef>
          <a:fillRef idx="0">
            <a:schemeClr val="accent6"/>
          </a:fillRef>
          <a:effectRef idx="1">
            <a:schemeClr val="accent6"/>
          </a:effectRef>
          <a:fontRef idx="minor">
            <a:schemeClr val="tx1"/>
          </a:fontRef>
        </p:style>
      </p:cxnSp>
      <p:sp>
        <p:nvSpPr>
          <p:cNvPr id="11" name="Text Placeholder 20"/>
          <p:cNvSpPr>
            <a:spLocks noGrp="1"/>
          </p:cNvSpPr>
          <p:nvPr>
            <p:ph type="body" sz="quarter" idx="14" hasCustomPrompt="1"/>
          </p:nvPr>
        </p:nvSpPr>
        <p:spPr>
          <a:xfrm>
            <a:off x="5123691" y="712181"/>
            <a:ext cx="3566286" cy="467676"/>
          </a:xfrm>
        </p:spPr>
        <p:txBody>
          <a:bodyPr>
            <a:noAutofit/>
          </a:bodyPr>
          <a:lstStyle>
            <a:lvl1pPr marL="0" marR="0" indent="0" algn="l" defTabSz="457200" rtl="0" eaLnBrk="1" fontAlgn="auto" latinLnBrk="0" hangingPunct="1">
              <a:lnSpc>
                <a:spcPct val="80000"/>
              </a:lnSpc>
              <a:spcBef>
                <a:spcPct val="20000"/>
              </a:spcBef>
              <a:spcAft>
                <a:spcPts val="0"/>
              </a:spcAft>
              <a:buClrTx/>
              <a:buSzTx/>
              <a:buFont typeface="Arial"/>
              <a:buNone/>
              <a:tabLst/>
              <a:defRPr sz="4000" b="0" i="0" baseline="0">
                <a:solidFill>
                  <a:schemeClr val="bg1"/>
                </a:solidFill>
                <a:latin typeface="Helvetica"/>
                <a:cs typeface="Helvetic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n-US" dirty="0"/>
              <a:t>HELLO!</a:t>
            </a:r>
          </a:p>
        </p:txBody>
      </p:sp>
    </p:spTree>
    <p:extLst>
      <p:ext uri="{BB962C8B-B14F-4D97-AF65-F5344CB8AC3E}">
        <p14:creationId xmlns:p14="http://schemas.microsoft.com/office/powerpoint/2010/main" val="343169358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
    <p:bg>
      <p:bgPr>
        <a:solidFill>
          <a:schemeClr val="bg1">
            <a:lumMod val="95000"/>
          </a:schemeClr>
        </a:solidFill>
        <a:effectLst/>
      </p:bgPr>
    </p:bg>
    <p:spTree>
      <p:nvGrpSpPr>
        <p:cNvPr id="1" name=""/>
        <p:cNvGrpSpPr/>
        <p:nvPr/>
      </p:nvGrpSpPr>
      <p:grpSpPr>
        <a:xfrm>
          <a:off x="0" y="0"/>
          <a:ext cx="0" cy="0"/>
          <a:chOff x="0" y="0"/>
          <a:chExt cx="0" cy="0"/>
        </a:xfrm>
      </p:grpSpPr>
      <p:sp>
        <p:nvSpPr>
          <p:cNvPr id="5" name="Text Placeholder 20"/>
          <p:cNvSpPr>
            <a:spLocks noGrp="1"/>
          </p:cNvSpPr>
          <p:nvPr>
            <p:ph type="body" sz="quarter" idx="13" hasCustomPrompt="1"/>
          </p:nvPr>
        </p:nvSpPr>
        <p:spPr>
          <a:xfrm>
            <a:off x="455614" y="342464"/>
            <a:ext cx="8231186" cy="448488"/>
          </a:xfrm>
        </p:spPr>
        <p:txBody>
          <a:bodyPr>
            <a:noAutofit/>
          </a:bodyPr>
          <a:lstStyle>
            <a:lvl1pPr marL="0" indent="0">
              <a:lnSpc>
                <a:spcPct val="80000"/>
              </a:lnSpc>
              <a:buNone/>
              <a:defRPr sz="4000" b="0" i="0" baseline="0">
                <a:solidFill>
                  <a:schemeClr val="tx1">
                    <a:lumMod val="50000"/>
                  </a:schemeClr>
                </a:solidFill>
                <a:latin typeface="Helvetica"/>
                <a:cs typeface="Helvetic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AGENDA</a:t>
            </a:r>
          </a:p>
        </p:txBody>
      </p:sp>
      <p:sp>
        <p:nvSpPr>
          <p:cNvPr id="4" name="Rectangle 3"/>
          <p:cNvSpPr/>
          <p:nvPr userDrawn="1"/>
        </p:nvSpPr>
        <p:spPr>
          <a:xfrm>
            <a:off x="0" y="1523331"/>
            <a:ext cx="9144000" cy="532164"/>
          </a:xfrm>
          <a:prstGeom prst="rect">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userDrawn="1"/>
        </p:nvSpPr>
        <p:spPr>
          <a:xfrm>
            <a:off x="504646" y="1336787"/>
            <a:ext cx="972924" cy="884478"/>
          </a:xfrm>
          <a:prstGeom prst="ellipse">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dirty="0"/>
          </a:p>
        </p:txBody>
      </p:sp>
      <p:sp>
        <p:nvSpPr>
          <p:cNvPr id="7" name="Oval 6"/>
          <p:cNvSpPr/>
          <p:nvPr userDrawn="1"/>
        </p:nvSpPr>
        <p:spPr>
          <a:xfrm>
            <a:off x="634151" y="1454519"/>
            <a:ext cx="713914" cy="649013"/>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dirty="0"/>
          </a:p>
        </p:txBody>
      </p:sp>
      <p:sp>
        <p:nvSpPr>
          <p:cNvPr id="3" name="Text Placeholder 2"/>
          <p:cNvSpPr>
            <a:spLocks noGrp="1"/>
          </p:cNvSpPr>
          <p:nvPr>
            <p:ph type="body" sz="quarter" idx="14" hasCustomPrompt="1"/>
          </p:nvPr>
        </p:nvSpPr>
        <p:spPr>
          <a:xfrm>
            <a:off x="778984" y="1414851"/>
            <a:ext cx="7019737" cy="3219034"/>
          </a:xfrm>
        </p:spPr>
        <p:txBody>
          <a:bodyPr>
            <a:normAutofit/>
          </a:bodyPr>
          <a:lstStyle>
            <a:lvl1pPr marL="514350" indent="-514350">
              <a:lnSpc>
                <a:spcPct val="150000"/>
              </a:lnSpc>
              <a:buClr>
                <a:schemeClr val="tx1"/>
              </a:buClr>
              <a:buSzPct val="150000"/>
              <a:buFont typeface="Wingdings" charset="2"/>
              <a:buAutoNum type="arabicPlain"/>
              <a:defRPr sz="2400" b="0" i="0" baseline="0">
                <a:solidFill>
                  <a:schemeClr val="tx1">
                    <a:lumMod val="50000"/>
                  </a:schemeClr>
                </a:solidFill>
                <a:latin typeface="+mn-lt"/>
              </a:defRPr>
            </a:lvl1pPr>
          </a:lstStyle>
          <a:p>
            <a:pPr lvl="0"/>
            <a:r>
              <a:rPr lang="en-US" dirty="0"/>
              <a:t> Add Section One</a:t>
            </a:r>
          </a:p>
          <a:p>
            <a:pPr lvl="0"/>
            <a:endParaRPr lang="en-US" dirty="0"/>
          </a:p>
          <a:p>
            <a:pPr lvl="0"/>
            <a:endParaRPr lang="en-US" dirty="0"/>
          </a:p>
          <a:p>
            <a:pPr lvl="0"/>
            <a:endParaRPr lang="en-US" dirty="0"/>
          </a:p>
        </p:txBody>
      </p:sp>
    </p:spTree>
    <p:extLst>
      <p:ext uri="{BB962C8B-B14F-4D97-AF65-F5344CB8AC3E}">
        <p14:creationId xmlns:p14="http://schemas.microsoft.com/office/powerpoint/2010/main" val="1148149413"/>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rgbClr val="1C353D"/>
        </a:solidFill>
        <a:effectLst/>
      </p:bgPr>
    </p:bg>
    <p:spTree>
      <p:nvGrpSpPr>
        <p:cNvPr id="1" name=""/>
        <p:cNvGrpSpPr/>
        <p:nvPr/>
      </p:nvGrpSpPr>
      <p:grpSpPr>
        <a:xfrm>
          <a:off x="0" y="0"/>
          <a:ext cx="0" cy="0"/>
          <a:chOff x="0" y="0"/>
          <a:chExt cx="0" cy="0"/>
        </a:xfrm>
      </p:grpSpPr>
      <p:sp>
        <p:nvSpPr>
          <p:cNvPr id="3" name="Rectangle 2"/>
          <p:cNvSpPr/>
          <p:nvPr userDrawn="1"/>
        </p:nvSpPr>
        <p:spPr>
          <a:xfrm>
            <a:off x="1" y="2440846"/>
            <a:ext cx="9144000" cy="624637"/>
          </a:xfrm>
          <a:prstGeom prst="rect">
            <a:avLst/>
          </a:prstGeom>
          <a:solidFill>
            <a:srgbClr val="FFBF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Font typeface="Arial"/>
              <a:buNone/>
            </a:pPr>
            <a:endParaRPr lang="en-US"/>
          </a:p>
        </p:txBody>
      </p:sp>
      <p:sp>
        <p:nvSpPr>
          <p:cNvPr id="4" name="Rectangle 3"/>
          <p:cNvSpPr/>
          <p:nvPr userDrawn="1"/>
        </p:nvSpPr>
        <p:spPr>
          <a:xfrm>
            <a:off x="1" y="1717254"/>
            <a:ext cx="9144000" cy="624637"/>
          </a:xfrm>
          <a:prstGeom prst="rect">
            <a:avLst/>
          </a:prstGeom>
          <a:solidFill>
            <a:srgbClr val="FFBF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Font typeface="Arial"/>
              <a:buNone/>
            </a:pPr>
            <a:endParaRPr lang="en-US"/>
          </a:p>
        </p:txBody>
      </p:sp>
      <p:sp>
        <p:nvSpPr>
          <p:cNvPr id="10" name="TextBox 9"/>
          <p:cNvSpPr txBox="1"/>
          <p:nvPr userDrawn="1"/>
        </p:nvSpPr>
        <p:spPr>
          <a:xfrm>
            <a:off x="-184473" y="1023486"/>
            <a:ext cx="2217380" cy="2400657"/>
          </a:xfrm>
          <a:prstGeom prst="rect">
            <a:avLst/>
          </a:prstGeom>
          <a:noFill/>
        </p:spPr>
        <p:txBody>
          <a:bodyPr wrap="square" rtlCol="0">
            <a:spAutoFit/>
          </a:bodyPr>
          <a:lstStyle/>
          <a:p>
            <a:pPr algn="ctr"/>
            <a:r>
              <a:rPr lang="en-US" sz="15000" b="1" dirty="0">
                <a:ln>
                  <a:noFill/>
                </a:ln>
                <a:solidFill>
                  <a:srgbClr val="FFFFFF"/>
                </a:solidFill>
                <a:latin typeface="Palatino Linotype"/>
                <a:cs typeface="Palatino Linotype"/>
              </a:rPr>
              <a:t>{</a:t>
            </a:r>
          </a:p>
        </p:txBody>
      </p:sp>
      <p:sp>
        <p:nvSpPr>
          <p:cNvPr id="11" name="TextBox 10"/>
          <p:cNvSpPr txBox="1"/>
          <p:nvPr userDrawn="1"/>
        </p:nvSpPr>
        <p:spPr>
          <a:xfrm>
            <a:off x="7120372" y="1033957"/>
            <a:ext cx="2217380" cy="2400657"/>
          </a:xfrm>
          <a:prstGeom prst="rect">
            <a:avLst/>
          </a:prstGeom>
          <a:noFill/>
        </p:spPr>
        <p:txBody>
          <a:bodyPr wrap="square" rtlCol="0">
            <a:spAutoFit/>
          </a:bodyPr>
          <a:lstStyle/>
          <a:p>
            <a:pPr algn="ctr"/>
            <a:r>
              <a:rPr lang="en-US" sz="15000" b="1" dirty="0">
                <a:solidFill>
                  <a:srgbClr val="FFFFFF"/>
                </a:solidFill>
                <a:latin typeface="Palatino Linotype"/>
                <a:cs typeface="Palatino Linotype"/>
              </a:rPr>
              <a:t>}</a:t>
            </a:r>
          </a:p>
        </p:txBody>
      </p:sp>
      <p:sp>
        <p:nvSpPr>
          <p:cNvPr id="12" name="Text Placeholder 21"/>
          <p:cNvSpPr>
            <a:spLocks noGrp="1"/>
          </p:cNvSpPr>
          <p:nvPr>
            <p:ph type="body" sz="quarter" idx="19" hasCustomPrompt="1"/>
          </p:nvPr>
        </p:nvSpPr>
        <p:spPr>
          <a:xfrm>
            <a:off x="1230325" y="1167642"/>
            <a:ext cx="1270492" cy="2352328"/>
          </a:xfrm>
        </p:spPr>
        <p:txBody>
          <a:bodyPr>
            <a:noAutofit/>
          </a:bodyPr>
          <a:lstStyle>
            <a:lvl1pPr marL="0" indent="0">
              <a:buNone/>
              <a:defRPr sz="13800" b="1" i="0">
                <a:solidFill>
                  <a:srgbClr val="FFFFFF"/>
                </a:solidFill>
                <a:latin typeface="Palatino Linotype"/>
                <a:cs typeface="Palatino Linotype"/>
              </a:defRPr>
            </a:lvl1pPr>
          </a:lstStyle>
          <a:p>
            <a:pPr lvl="0"/>
            <a:r>
              <a:rPr lang="en-US" dirty="0"/>
              <a:t>1</a:t>
            </a:r>
          </a:p>
        </p:txBody>
      </p:sp>
      <p:sp>
        <p:nvSpPr>
          <p:cNvPr id="13" name="Text Placeholder 2"/>
          <p:cNvSpPr>
            <a:spLocks noGrp="1"/>
          </p:cNvSpPr>
          <p:nvPr>
            <p:ph type="body" sz="quarter" idx="18" hasCustomPrompt="1"/>
          </p:nvPr>
        </p:nvSpPr>
        <p:spPr>
          <a:xfrm>
            <a:off x="2651512" y="1631591"/>
            <a:ext cx="5222488" cy="1347788"/>
          </a:xfrm>
        </p:spPr>
        <p:txBody>
          <a:bodyPr>
            <a:noAutofit/>
          </a:bodyPr>
          <a:lstStyle>
            <a:lvl1pPr marL="0" indent="0">
              <a:lnSpc>
                <a:spcPct val="130000"/>
              </a:lnSpc>
              <a:buNone/>
              <a:defRPr sz="3600" b="1" baseline="0">
                <a:solidFill>
                  <a:srgbClr val="1C353D"/>
                </a:solidFill>
              </a:defRPr>
            </a:lvl1pPr>
          </a:lstStyle>
          <a:p>
            <a:pPr>
              <a:lnSpc>
                <a:spcPct val="120000"/>
              </a:lnSpc>
            </a:pPr>
            <a:r>
              <a:rPr lang="en-US" dirty="0">
                <a:latin typeface="Arial"/>
                <a:cs typeface="Arial"/>
              </a:rPr>
              <a:t>Section 1 Header Here</a:t>
            </a:r>
          </a:p>
          <a:p>
            <a:pPr>
              <a:lnSpc>
                <a:spcPct val="140000"/>
              </a:lnSpc>
            </a:pPr>
            <a:r>
              <a:rPr lang="en-US" sz="2800" dirty="0">
                <a:latin typeface="Microsoft Sans Serif"/>
                <a:cs typeface="Microsoft Sans Serif"/>
              </a:rPr>
              <a:t>Section 1 Sub Header Here</a:t>
            </a:r>
          </a:p>
        </p:txBody>
      </p:sp>
    </p:spTree>
    <p:extLst>
      <p:ext uri="{BB962C8B-B14F-4D97-AF65-F5344CB8AC3E}">
        <p14:creationId xmlns:p14="http://schemas.microsoft.com/office/powerpoint/2010/main" val="25790808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Image">
    <p:spTree>
      <p:nvGrpSpPr>
        <p:cNvPr id="1" name=""/>
        <p:cNvGrpSpPr/>
        <p:nvPr/>
      </p:nvGrpSpPr>
      <p:grpSpPr>
        <a:xfrm>
          <a:off x="0" y="0"/>
          <a:ext cx="0" cy="0"/>
          <a:chOff x="0" y="0"/>
          <a:chExt cx="0" cy="0"/>
        </a:xfrm>
      </p:grpSpPr>
      <p:cxnSp>
        <p:nvCxnSpPr>
          <p:cNvPr id="4" name="Straight Connector 3"/>
          <p:cNvCxnSpPr/>
          <p:nvPr userDrawn="1"/>
        </p:nvCxnSpPr>
        <p:spPr>
          <a:xfrm>
            <a:off x="0" y="601513"/>
            <a:ext cx="9144000" cy="0"/>
          </a:xfrm>
          <a:prstGeom prst="line">
            <a:avLst/>
          </a:prstGeom>
          <a:ln>
            <a:solidFill>
              <a:srgbClr val="FFBF35"/>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a:off x="7567" y="664801"/>
            <a:ext cx="9144000" cy="0"/>
          </a:xfrm>
          <a:prstGeom prst="line">
            <a:avLst/>
          </a:prstGeom>
          <a:ln>
            <a:solidFill>
              <a:srgbClr val="FFBF35"/>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userDrawn="1"/>
        </p:nvSpPr>
        <p:spPr>
          <a:xfrm>
            <a:off x="0" y="4802980"/>
            <a:ext cx="9144000" cy="340519"/>
          </a:xfrm>
          <a:prstGeom prst="rect">
            <a:avLst/>
          </a:prstGeom>
          <a:solidFill>
            <a:srgbClr val="FFDF9B"/>
          </a:solidFill>
          <a:ln>
            <a:solidFill>
              <a:srgbClr val="FFBF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p:cNvSpPr>
            <a:spLocks noGrp="1"/>
          </p:cNvSpPr>
          <p:nvPr>
            <p:ph type="body" sz="quarter" idx="10" hasCustomPrompt="1"/>
          </p:nvPr>
        </p:nvSpPr>
        <p:spPr>
          <a:xfrm>
            <a:off x="779891" y="1338184"/>
            <a:ext cx="7788275" cy="3454400"/>
          </a:xfrm>
        </p:spPr>
        <p:txBody>
          <a:bodyPr/>
          <a:lstStyle>
            <a:lvl1pPr marL="0" indent="0" algn="ctr">
              <a:buNone/>
              <a:defRPr baseline="0"/>
            </a:lvl1pPr>
          </a:lstStyle>
          <a:p>
            <a:pPr lvl="0"/>
            <a:r>
              <a:rPr lang="en-US" dirty="0"/>
              <a:t>Add Text, an Image, or Both</a:t>
            </a:r>
          </a:p>
        </p:txBody>
      </p:sp>
    </p:spTree>
    <p:extLst>
      <p:ext uri="{BB962C8B-B14F-4D97-AF65-F5344CB8AC3E}">
        <p14:creationId xmlns:p14="http://schemas.microsoft.com/office/powerpoint/2010/main" val="3062100047"/>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s Backgroun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4878827"/>
            <a:ext cx="9144001" cy="278305"/>
          </a:xfrm>
          <a:prstGeom prst="rect">
            <a:avLst/>
          </a:prstGeom>
          <a:solidFill>
            <a:srgbClr val="FFBF35">
              <a:alpha val="87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Picture Placeholder 4"/>
          <p:cNvSpPr>
            <a:spLocks noGrp="1"/>
          </p:cNvSpPr>
          <p:nvPr>
            <p:ph type="pic" sz="quarter" idx="10" hasCustomPrompt="1"/>
          </p:nvPr>
        </p:nvSpPr>
        <p:spPr>
          <a:xfrm>
            <a:off x="0" y="0"/>
            <a:ext cx="9144000" cy="4878388"/>
          </a:xfrm>
        </p:spPr>
        <p:txBody>
          <a:bodyPr>
            <a:normAutofit/>
          </a:bodyPr>
          <a:lstStyle>
            <a:lvl1pPr marL="0" indent="0">
              <a:buNone/>
              <a:defRPr sz="2800" baseline="0"/>
            </a:lvl1pPr>
          </a:lstStyle>
          <a:p>
            <a:r>
              <a:rPr lang="en-US" dirty="0"/>
              <a:t>Click the icon to add an image as your background. Make sure to use a high-quality photo. </a:t>
            </a:r>
          </a:p>
        </p:txBody>
      </p:sp>
    </p:spTree>
    <p:extLst>
      <p:ext uri="{BB962C8B-B14F-4D97-AF65-F5344CB8AC3E}">
        <p14:creationId xmlns:p14="http://schemas.microsoft.com/office/powerpoint/2010/main" val="1584893518"/>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Light">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1" y="2440846"/>
            <a:ext cx="9144000" cy="624637"/>
          </a:xfrm>
          <a:prstGeom prst="rect">
            <a:avLst/>
          </a:prstGeom>
          <a:solidFill>
            <a:srgbClr val="FFBF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1" y="1717254"/>
            <a:ext cx="9144000" cy="624637"/>
          </a:xfrm>
          <a:prstGeom prst="rect">
            <a:avLst/>
          </a:prstGeom>
          <a:solidFill>
            <a:srgbClr val="FFBF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8" hasCustomPrompt="1"/>
          </p:nvPr>
        </p:nvSpPr>
        <p:spPr>
          <a:xfrm>
            <a:off x="2651512" y="1631591"/>
            <a:ext cx="5174289" cy="1347788"/>
          </a:xfrm>
        </p:spPr>
        <p:txBody>
          <a:bodyPr>
            <a:noAutofit/>
          </a:bodyPr>
          <a:lstStyle>
            <a:lvl1pPr marL="0" indent="0">
              <a:lnSpc>
                <a:spcPct val="130000"/>
              </a:lnSpc>
              <a:buNone/>
              <a:defRPr sz="3600" b="1">
                <a:solidFill>
                  <a:srgbClr val="1C353D"/>
                </a:solidFill>
              </a:defRPr>
            </a:lvl1pPr>
          </a:lstStyle>
          <a:p>
            <a:pPr>
              <a:lnSpc>
                <a:spcPct val="120000"/>
              </a:lnSpc>
            </a:pPr>
            <a:r>
              <a:rPr lang="en-US" dirty="0">
                <a:latin typeface="Arial"/>
                <a:cs typeface="Arial"/>
              </a:rPr>
              <a:t>Section 2 Header Here</a:t>
            </a:r>
          </a:p>
          <a:p>
            <a:pPr>
              <a:lnSpc>
                <a:spcPct val="140000"/>
              </a:lnSpc>
            </a:pPr>
            <a:r>
              <a:rPr lang="en-US" sz="2800" dirty="0">
                <a:latin typeface="Microsoft Sans Serif"/>
                <a:cs typeface="Microsoft Sans Serif"/>
              </a:rPr>
              <a:t>Section 2 Sub Header Here</a:t>
            </a:r>
          </a:p>
        </p:txBody>
      </p:sp>
      <p:sp>
        <p:nvSpPr>
          <p:cNvPr id="16" name="TextBox 15"/>
          <p:cNvSpPr txBox="1"/>
          <p:nvPr userDrawn="1"/>
        </p:nvSpPr>
        <p:spPr>
          <a:xfrm>
            <a:off x="-184473" y="1023486"/>
            <a:ext cx="2217380" cy="2400657"/>
          </a:xfrm>
          <a:prstGeom prst="rect">
            <a:avLst/>
          </a:prstGeom>
          <a:noFill/>
        </p:spPr>
        <p:txBody>
          <a:bodyPr wrap="square" rtlCol="0">
            <a:spAutoFit/>
          </a:bodyPr>
          <a:lstStyle/>
          <a:p>
            <a:pPr algn="ctr"/>
            <a:r>
              <a:rPr lang="en-US" sz="15000" b="1" dirty="0">
                <a:solidFill>
                  <a:srgbClr val="1C353D"/>
                </a:solidFill>
                <a:latin typeface="Palatino Linotype"/>
                <a:cs typeface="Palatino Linotype"/>
              </a:rPr>
              <a:t>{</a:t>
            </a:r>
          </a:p>
        </p:txBody>
      </p:sp>
      <p:sp>
        <p:nvSpPr>
          <p:cNvPr id="18" name="TextBox 17"/>
          <p:cNvSpPr txBox="1"/>
          <p:nvPr userDrawn="1"/>
        </p:nvSpPr>
        <p:spPr>
          <a:xfrm>
            <a:off x="7120372" y="1033957"/>
            <a:ext cx="2217380" cy="2400657"/>
          </a:xfrm>
          <a:prstGeom prst="rect">
            <a:avLst/>
          </a:prstGeom>
          <a:noFill/>
        </p:spPr>
        <p:txBody>
          <a:bodyPr wrap="square" rtlCol="0">
            <a:spAutoFit/>
          </a:bodyPr>
          <a:lstStyle/>
          <a:p>
            <a:pPr algn="ctr"/>
            <a:r>
              <a:rPr lang="en-US" sz="15000" b="1" dirty="0">
                <a:solidFill>
                  <a:srgbClr val="1C353D"/>
                </a:solidFill>
                <a:latin typeface="Palatino Linotype"/>
                <a:cs typeface="Palatino Linotype"/>
              </a:rPr>
              <a:t>}</a:t>
            </a:r>
          </a:p>
        </p:txBody>
      </p:sp>
      <p:sp>
        <p:nvSpPr>
          <p:cNvPr id="22" name="Text Placeholder 21"/>
          <p:cNvSpPr>
            <a:spLocks noGrp="1"/>
          </p:cNvSpPr>
          <p:nvPr>
            <p:ph type="body" sz="quarter" idx="19" hasCustomPrompt="1"/>
          </p:nvPr>
        </p:nvSpPr>
        <p:spPr>
          <a:xfrm>
            <a:off x="1230325" y="1167642"/>
            <a:ext cx="1270492" cy="2266972"/>
          </a:xfrm>
        </p:spPr>
        <p:txBody>
          <a:bodyPr>
            <a:noAutofit/>
          </a:bodyPr>
          <a:lstStyle>
            <a:lvl1pPr marL="0" indent="0">
              <a:buNone/>
              <a:defRPr sz="13800" b="1" i="0">
                <a:solidFill>
                  <a:srgbClr val="1C353D"/>
                </a:solidFill>
                <a:latin typeface="Palatino Linotype"/>
                <a:cs typeface="Palatino Linotype"/>
              </a:defRPr>
            </a:lvl1pPr>
          </a:lstStyle>
          <a:p>
            <a:pPr lvl="0"/>
            <a:r>
              <a:rPr lang="en-US" dirty="0"/>
              <a:t>2</a:t>
            </a:r>
          </a:p>
        </p:txBody>
      </p:sp>
    </p:spTree>
    <p:extLst>
      <p:ext uri="{BB962C8B-B14F-4D97-AF65-F5344CB8AC3E}">
        <p14:creationId xmlns:p14="http://schemas.microsoft.com/office/powerpoint/2010/main" val="56568507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pact Statement">
    <p:bg>
      <p:bgPr>
        <a:solidFill>
          <a:srgbClr val="FFBF35"/>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297680" y="1251753"/>
            <a:ext cx="6790591" cy="2204660"/>
          </a:xfrm>
        </p:spPr>
        <p:txBody>
          <a:bodyPr>
            <a:noAutofit/>
          </a:bodyPr>
          <a:lstStyle>
            <a:lvl1pPr marL="0" indent="0">
              <a:buNone/>
              <a:defRPr sz="2800" baseline="0">
                <a:solidFill>
                  <a:schemeClr val="tx1">
                    <a:lumMod val="50000"/>
                  </a:schemeClr>
                </a:solidFill>
                <a:latin typeface="Helvetica"/>
                <a:cs typeface="Helvetica"/>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a quote here. For large quotations, copy and paste them from the previous slide, or hit the quotation key in the textboxes to the left and right. </a:t>
            </a:r>
          </a:p>
        </p:txBody>
      </p:sp>
      <p:sp>
        <p:nvSpPr>
          <p:cNvPr id="7" name="Text Placeholder 6"/>
          <p:cNvSpPr>
            <a:spLocks noGrp="1"/>
          </p:cNvSpPr>
          <p:nvPr>
            <p:ph type="body" sz="quarter" idx="11" hasCustomPrompt="1"/>
          </p:nvPr>
        </p:nvSpPr>
        <p:spPr>
          <a:xfrm>
            <a:off x="422853" y="192992"/>
            <a:ext cx="776190" cy="1315227"/>
          </a:xfrm>
        </p:spPr>
        <p:txBody>
          <a:bodyPr>
            <a:noAutofit/>
          </a:bodyPr>
          <a:lstStyle>
            <a:lvl1pPr marL="0" indent="0">
              <a:buNone/>
              <a:defRPr sz="18700" b="1">
                <a:solidFill>
                  <a:schemeClr val="bg1"/>
                </a:solidFill>
                <a:latin typeface="Microsoft Sans Serif"/>
                <a:cs typeface="Microsoft Sans Serif"/>
              </a:defRPr>
            </a:lvl1pPr>
          </a:lstStyle>
          <a:p>
            <a:pPr lvl="0"/>
            <a:r>
              <a:rPr lang="en-US" dirty="0"/>
              <a:t>“</a:t>
            </a:r>
          </a:p>
        </p:txBody>
      </p:sp>
      <p:sp>
        <p:nvSpPr>
          <p:cNvPr id="8" name="Text Placeholder 6"/>
          <p:cNvSpPr>
            <a:spLocks noGrp="1"/>
          </p:cNvSpPr>
          <p:nvPr>
            <p:ph type="body" sz="quarter" idx="12" hasCustomPrompt="1"/>
          </p:nvPr>
        </p:nvSpPr>
        <p:spPr>
          <a:xfrm>
            <a:off x="5987983" y="2079531"/>
            <a:ext cx="776190" cy="1315227"/>
          </a:xfrm>
        </p:spPr>
        <p:txBody>
          <a:bodyPr>
            <a:noAutofit/>
          </a:bodyPr>
          <a:lstStyle>
            <a:lvl1pPr marL="0" marR="0" indent="0" algn="l" defTabSz="457200" rtl="0" eaLnBrk="1" fontAlgn="auto" latinLnBrk="0" hangingPunct="1">
              <a:lnSpc>
                <a:spcPct val="100000"/>
              </a:lnSpc>
              <a:spcBef>
                <a:spcPct val="20000"/>
              </a:spcBef>
              <a:spcAft>
                <a:spcPts val="0"/>
              </a:spcAft>
              <a:buClr>
                <a:srgbClr val="FFBF35"/>
              </a:buClr>
              <a:buSzTx/>
              <a:buFont typeface="Arial"/>
              <a:buNone/>
              <a:tabLst/>
              <a:defRPr sz="18700" b="1">
                <a:solidFill>
                  <a:schemeClr val="bg1"/>
                </a:solidFill>
                <a:latin typeface="Microsoft Sans Serif"/>
                <a:cs typeface="Microsoft Sans Serif"/>
              </a:defRPr>
            </a:lvl1pPr>
          </a:lstStyle>
          <a:p>
            <a:pPr marL="0" marR="0" lvl="0" indent="0" algn="l" defTabSz="457200" rtl="0" eaLnBrk="1" fontAlgn="auto" latinLnBrk="0" hangingPunct="1">
              <a:lnSpc>
                <a:spcPct val="100000"/>
              </a:lnSpc>
              <a:spcBef>
                <a:spcPct val="20000"/>
              </a:spcBef>
              <a:spcAft>
                <a:spcPts val="0"/>
              </a:spcAft>
              <a:buClr>
                <a:srgbClr val="FFBF35"/>
              </a:buClr>
              <a:buSzTx/>
              <a:buFont typeface="Arial"/>
              <a:buNone/>
              <a:tabLst/>
              <a:defRPr/>
            </a:pPr>
            <a:r>
              <a:rPr lang="en-US" dirty="0"/>
              <a:t>”</a:t>
            </a:r>
          </a:p>
        </p:txBody>
      </p:sp>
    </p:spTree>
    <p:extLst>
      <p:ext uri="{BB962C8B-B14F-4D97-AF65-F5344CB8AC3E}">
        <p14:creationId xmlns:p14="http://schemas.microsoft.com/office/powerpoint/2010/main" val="3058258854"/>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ta Point">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0" y="-3545"/>
            <a:ext cx="449021" cy="5156598"/>
          </a:xfrm>
          <a:prstGeom prst="rect">
            <a:avLst/>
          </a:prstGeom>
          <a:solidFill>
            <a:srgbClr val="1C353D">
              <a:alpha val="8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reeform 5"/>
          <p:cNvSpPr/>
          <p:nvPr userDrawn="1"/>
        </p:nvSpPr>
        <p:spPr>
          <a:xfrm>
            <a:off x="445641" y="55695"/>
            <a:ext cx="8701144" cy="5135146"/>
          </a:xfrm>
          <a:custGeom>
            <a:avLst/>
            <a:gdLst>
              <a:gd name="connsiteX0" fmla="*/ 0 w 8701144"/>
              <a:gd name="connsiteY0" fmla="*/ 3475413 h 5135146"/>
              <a:gd name="connsiteX1" fmla="*/ 1693437 w 8701144"/>
              <a:gd name="connsiteY1" fmla="*/ 2929595 h 5135146"/>
              <a:gd name="connsiteX2" fmla="*/ 3420296 w 8701144"/>
              <a:gd name="connsiteY2" fmla="*/ 2083020 h 5135146"/>
              <a:gd name="connsiteX3" fmla="*/ 5158297 w 8701144"/>
              <a:gd name="connsiteY3" fmla="*/ 1715429 h 5135146"/>
              <a:gd name="connsiteX4" fmla="*/ 6929721 w 8701144"/>
              <a:gd name="connsiteY4" fmla="*/ 1180750 h 5135146"/>
              <a:gd name="connsiteX5" fmla="*/ 8701144 w 8701144"/>
              <a:gd name="connsiteY5" fmla="*/ 0 h 5135146"/>
              <a:gd name="connsiteX6" fmla="*/ 8701144 w 8701144"/>
              <a:gd name="connsiteY6" fmla="*/ 5135146 h 5135146"/>
              <a:gd name="connsiteX7" fmla="*/ 11141 w 8701144"/>
              <a:gd name="connsiteY7" fmla="*/ 5090589 h 5135146"/>
              <a:gd name="connsiteX8" fmla="*/ 0 w 8701144"/>
              <a:gd name="connsiteY8" fmla="*/ 3475413 h 513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01144" h="5135146">
                <a:moveTo>
                  <a:pt x="0" y="3475413"/>
                </a:moveTo>
                <a:lnTo>
                  <a:pt x="1693437" y="2929595"/>
                </a:lnTo>
                <a:lnTo>
                  <a:pt x="3420296" y="2083020"/>
                </a:lnTo>
                <a:lnTo>
                  <a:pt x="5158297" y="1715429"/>
                </a:lnTo>
                <a:lnTo>
                  <a:pt x="6929721" y="1180750"/>
                </a:lnTo>
                <a:lnTo>
                  <a:pt x="8701144" y="0"/>
                </a:lnTo>
                <a:lnTo>
                  <a:pt x="8701144" y="5135146"/>
                </a:lnTo>
                <a:lnTo>
                  <a:pt x="11141" y="5090589"/>
                </a:lnTo>
                <a:cubicBezTo>
                  <a:pt x="7427" y="4552197"/>
                  <a:pt x="3714" y="4013805"/>
                  <a:pt x="0" y="3475413"/>
                </a:cubicBezTo>
                <a:close/>
              </a:path>
            </a:pathLst>
          </a:custGeom>
          <a:solidFill>
            <a:srgbClr val="FFDF9B"/>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flipH="1">
            <a:off x="449021" y="835534"/>
            <a:ext cx="8694979" cy="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H="1">
            <a:off x="478870" y="1745394"/>
            <a:ext cx="8694979" cy="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449021" y="2644118"/>
            <a:ext cx="8694979" cy="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478870" y="3509419"/>
            <a:ext cx="8694979" cy="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478870" y="4341305"/>
            <a:ext cx="8694979" cy="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2139077" y="0"/>
            <a:ext cx="0" cy="5143500"/>
          </a:xfrm>
          <a:prstGeom prst="line">
            <a:avLst/>
          </a:prstGeom>
          <a:ln>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3862363" y="7593"/>
            <a:ext cx="0" cy="5143500"/>
          </a:xfrm>
          <a:prstGeom prst="line">
            <a:avLst/>
          </a:prstGeom>
          <a:ln>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5596788" y="-3546"/>
            <a:ext cx="0" cy="5143500"/>
          </a:xfrm>
          <a:prstGeom prst="line">
            <a:avLst/>
          </a:prstGeom>
          <a:ln>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7375778" y="-3546"/>
            <a:ext cx="0" cy="5143500"/>
          </a:xfrm>
          <a:prstGeom prst="line">
            <a:avLst/>
          </a:prstGeom>
          <a:ln>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0" hasCustomPrompt="1"/>
          </p:nvPr>
        </p:nvSpPr>
        <p:spPr>
          <a:xfrm>
            <a:off x="478870" y="3119849"/>
            <a:ext cx="8728075" cy="756862"/>
          </a:xfrm>
        </p:spPr>
        <p:txBody>
          <a:bodyPr>
            <a:noAutofit/>
          </a:bodyPr>
          <a:lstStyle>
            <a:lvl1pPr marL="0" indent="0" algn="ctr">
              <a:buNone/>
              <a:defRPr sz="5400" b="1" baseline="0">
                <a:latin typeface="Arial"/>
                <a:cs typeface="Arial"/>
              </a:defRPr>
            </a:lvl1pPr>
          </a:lstStyle>
          <a:p>
            <a:pPr lvl="0"/>
            <a:r>
              <a:rPr lang="en-US" dirty="0"/>
              <a:t>DATA POINT</a:t>
            </a:r>
          </a:p>
        </p:txBody>
      </p:sp>
      <p:sp>
        <p:nvSpPr>
          <p:cNvPr id="21" name="Text Placeholder 20"/>
          <p:cNvSpPr>
            <a:spLocks noGrp="1"/>
          </p:cNvSpPr>
          <p:nvPr>
            <p:ph type="body" sz="quarter" idx="11" hasCustomPrompt="1"/>
          </p:nvPr>
        </p:nvSpPr>
        <p:spPr>
          <a:xfrm>
            <a:off x="2439874" y="3876711"/>
            <a:ext cx="4668837" cy="679450"/>
          </a:xfrm>
        </p:spPr>
        <p:txBody>
          <a:bodyPr/>
          <a:lstStyle>
            <a:lvl1pPr marL="0" indent="0" algn="ctr">
              <a:buNone/>
              <a:defRPr baseline="0">
                <a:latin typeface="Microsoft Sans Serif"/>
                <a:cs typeface="Microsoft Sans Serif"/>
              </a:defRPr>
            </a:lvl1pPr>
          </a:lstStyle>
          <a:p>
            <a:pPr lvl="0"/>
            <a:r>
              <a:rPr lang="en-US" dirty="0"/>
              <a:t>Describe the data point</a:t>
            </a:r>
          </a:p>
        </p:txBody>
      </p:sp>
    </p:spTree>
    <p:extLst>
      <p:ext uri="{BB962C8B-B14F-4D97-AF65-F5344CB8AC3E}">
        <p14:creationId xmlns:p14="http://schemas.microsoft.com/office/powerpoint/2010/main" val="3257545201"/>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8012920"/>
      </p:ext>
    </p:extLst>
  </p:cSld>
  <p:clrMap bg1="lt1" tx1="dk1" bg2="lt2" tx2="dk2" accent1="accent1" accent2="accent2" accent3="accent3" accent4="accent4" accent5="accent5" accent6="accent6" hlink="hlink" folHlink="folHlink"/>
  <p:sldLayoutIdLst>
    <p:sldLayoutId id="2147483786" r:id="rId1"/>
    <p:sldLayoutId id="2147483763" r:id="rId2"/>
    <p:sldLayoutId id="2147483787" r:id="rId3"/>
    <p:sldLayoutId id="2147483747" r:id="rId4"/>
    <p:sldLayoutId id="2147483790" r:id="rId5"/>
    <p:sldLayoutId id="2147483760" r:id="rId6"/>
    <p:sldLayoutId id="2147483788" r:id="rId7"/>
    <p:sldLayoutId id="2147483758" r:id="rId8"/>
    <p:sldLayoutId id="2147483789" r:id="rId9"/>
    <p:sldLayoutId id="2147483764" r:id="rId10"/>
    <p:sldLayoutId id="2147483791" r:id="rId11"/>
  </p:sldLayoutIdLst>
  <p:transition spd="med">
    <p:fade/>
  </p:transition>
  <p:txStyles>
    <p:titleStyle>
      <a:lvl1pPr algn="l" defTabSz="457200" rtl="0" eaLnBrk="1" latinLnBrk="0" hangingPunct="1">
        <a:spcBef>
          <a:spcPct val="0"/>
        </a:spcBef>
        <a:buNone/>
        <a:defRPr sz="3600" b="1" i="0" kern="0" baseline="0">
          <a:solidFill>
            <a:schemeClr val="tx1">
              <a:lumMod val="75000"/>
            </a:schemeClr>
          </a:solidFill>
          <a:latin typeface="Helvetica"/>
          <a:ea typeface="+mj-ea"/>
          <a:cs typeface="Helvetica"/>
        </a:defRPr>
      </a:lvl1pPr>
    </p:titleStyle>
    <p:bodyStyle>
      <a:lvl1pPr marL="342900" indent="-342900" algn="l" defTabSz="457200" rtl="0" eaLnBrk="1" latinLnBrk="0" hangingPunct="1">
        <a:spcBef>
          <a:spcPct val="20000"/>
        </a:spcBef>
        <a:buClr>
          <a:srgbClr val="FFBF35"/>
        </a:buClr>
        <a:buFont typeface="Arial"/>
        <a:buChar char="•"/>
        <a:defRPr sz="3200" b="0" i="0" kern="1200">
          <a:solidFill>
            <a:schemeClr val="tx1">
              <a:lumMod val="50000"/>
            </a:schemeClr>
          </a:solidFill>
          <a:latin typeface="Helvetica Light"/>
          <a:ea typeface="+mn-ea"/>
          <a:cs typeface="Helvetica Light"/>
        </a:defRPr>
      </a:lvl1pPr>
      <a:lvl2pPr marL="742950" indent="-285750" algn="l" defTabSz="457200" rtl="0" eaLnBrk="1" latinLnBrk="0" hangingPunct="1">
        <a:spcBef>
          <a:spcPct val="20000"/>
        </a:spcBef>
        <a:buClr>
          <a:srgbClr val="FFBF35"/>
        </a:buClr>
        <a:buFont typeface="Arial" panose="020B0604020202020204" pitchFamily="34" charset="0"/>
        <a:buChar char="•"/>
        <a:defRPr sz="2400" b="0" i="0" kern="1200">
          <a:solidFill>
            <a:schemeClr val="tx1">
              <a:lumMod val="50000"/>
            </a:schemeClr>
          </a:solidFill>
          <a:latin typeface="Helvetica Light"/>
          <a:ea typeface="+mn-ea"/>
          <a:cs typeface="Helvetica Light"/>
        </a:defRPr>
      </a:lvl2pPr>
      <a:lvl3pPr marL="1143000" indent="-228600" algn="l" defTabSz="457200" rtl="0" eaLnBrk="1" latinLnBrk="0" hangingPunct="1">
        <a:spcBef>
          <a:spcPct val="20000"/>
        </a:spcBef>
        <a:buClr>
          <a:srgbClr val="FFBF35"/>
        </a:buClr>
        <a:buFont typeface="Arial"/>
        <a:buChar char="•"/>
        <a:defRPr sz="2400" b="0" i="0" kern="1200">
          <a:solidFill>
            <a:schemeClr val="tx1">
              <a:lumMod val="50000"/>
            </a:schemeClr>
          </a:solidFill>
          <a:latin typeface="Helvetica Light"/>
          <a:ea typeface="+mn-ea"/>
          <a:cs typeface="Helvetica Light"/>
        </a:defRPr>
      </a:lvl3pPr>
      <a:lvl4pPr marL="1600200" indent="-228600" algn="l" defTabSz="457200" rtl="0" eaLnBrk="1" latinLnBrk="0" hangingPunct="1">
        <a:spcBef>
          <a:spcPct val="20000"/>
        </a:spcBef>
        <a:buClr>
          <a:srgbClr val="FFBF35"/>
        </a:buClr>
        <a:buFont typeface="Arial" panose="020B0604020202020204" pitchFamily="34" charset="0"/>
        <a:buChar char="•"/>
        <a:defRPr sz="2000" b="0" i="0" kern="1200">
          <a:solidFill>
            <a:schemeClr val="tx1">
              <a:lumMod val="50000"/>
            </a:schemeClr>
          </a:solidFill>
          <a:latin typeface="Helvetica Light"/>
          <a:ea typeface="+mn-ea"/>
          <a:cs typeface="Helvetica Light"/>
        </a:defRPr>
      </a:lvl4pPr>
      <a:lvl5pPr marL="2057400" indent="-228600" algn="l" defTabSz="457200" rtl="0" eaLnBrk="1" latinLnBrk="0" hangingPunct="1">
        <a:spcBef>
          <a:spcPct val="20000"/>
        </a:spcBef>
        <a:buClr>
          <a:srgbClr val="FFBF35"/>
        </a:buClr>
        <a:buFont typeface="Arial" panose="020B0604020202020204" pitchFamily="34" charset="0"/>
        <a:buChar char="•"/>
        <a:defRPr sz="2000" b="0" i="0" kern="1200">
          <a:solidFill>
            <a:schemeClr val="tx1">
              <a:lumMod val="50000"/>
            </a:schemeClr>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r>
              <a:rPr lang="en-US" dirty="0"/>
              <a:t>3</a:t>
            </a:r>
          </a:p>
        </p:txBody>
      </p:sp>
      <p:sp>
        <p:nvSpPr>
          <p:cNvPr id="3" name="Text Placeholder 2"/>
          <p:cNvSpPr>
            <a:spLocks noGrp="1"/>
          </p:cNvSpPr>
          <p:nvPr>
            <p:ph type="body" sz="quarter" idx="18"/>
          </p:nvPr>
        </p:nvSpPr>
        <p:spPr>
          <a:xfrm>
            <a:off x="2625234" y="1681914"/>
            <a:ext cx="6685179" cy="1347788"/>
          </a:xfrm>
        </p:spPr>
        <p:txBody>
          <a:bodyPr/>
          <a:lstStyle/>
          <a:p>
            <a:pPr>
              <a:lnSpc>
                <a:spcPct val="120000"/>
              </a:lnSpc>
              <a:spcBef>
                <a:spcPts val="0"/>
              </a:spcBef>
            </a:pPr>
            <a:r>
              <a:rPr lang="en-US" dirty="0">
                <a:latin typeface="Arial"/>
                <a:cs typeface="Arial"/>
              </a:rPr>
              <a:t>PROBLEMS INVOLVING LOOPING</a:t>
            </a:r>
            <a:endParaRPr lang="en-US" sz="2000" dirty="0">
              <a:latin typeface="Microsoft Sans Serif"/>
              <a:cs typeface="Microsoft Sans Serif"/>
            </a:endParaRPr>
          </a:p>
        </p:txBody>
      </p:sp>
    </p:spTree>
    <p:extLst>
      <p:ext uri="{BB962C8B-B14F-4D97-AF65-F5344CB8AC3E}">
        <p14:creationId xmlns:p14="http://schemas.microsoft.com/office/powerpoint/2010/main" val="39395999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89271" y="673769"/>
            <a:ext cx="7969717" cy="4263998"/>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82880" algn="just">
              <a:spcBef>
                <a:spcPts val="0"/>
              </a:spcBef>
              <a:spcAft>
                <a:spcPts val="1000"/>
              </a:spcAft>
            </a:pPr>
            <a:r>
              <a:rPr lang="en-US" sz="2000" dirty="0">
                <a:latin typeface="Tw Cen MT" pitchFamily="34" charset="0"/>
              </a:rPr>
              <a:t>The term iteration means repetition. </a:t>
            </a:r>
          </a:p>
          <a:p>
            <a:pPr marL="182880" indent="-182880" algn="just">
              <a:spcBef>
                <a:spcPts val="0"/>
              </a:spcBef>
              <a:spcAft>
                <a:spcPts val="1000"/>
              </a:spcAft>
            </a:pPr>
            <a:r>
              <a:rPr lang="en-US" sz="2000" dirty="0">
                <a:latin typeface="Tw Cen MT" pitchFamily="34" charset="0"/>
              </a:rPr>
              <a:t>Sometimes, a procedure should be executed repeatedly. </a:t>
            </a:r>
          </a:p>
          <a:p>
            <a:pPr marL="182880" indent="-182880" algn="just">
              <a:spcBef>
                <a:spcPts val="0"/>
              </a:spcBef>
              <a:spcAft>
                <a:spcPts val="1000"/>
              </a:spcAft>
            </a:pPr>
            <a:r>
              <a:rPr lang="en-US" sz="2000" dirty="0">
                <a:latin typeface="Tw Cen MT" pitchFamily="34" charset="0"/>
              </a:rPr>
              <a:t>All procedures should be built so that they can be repeated as many times as needed. </a:t>
            </a:r>
          </a:p>
          <a:p>
            <a:pPr marL="182880" indent="-182880" algn="just">
              <a:spcBef>
                <a:spcPts val="0"/>
              </a:spcBef>
              <a:spcAft>
                <a:spcPts val="1000"/>
              </a:spcAft>
            </a:pPr>
            <a:r>
              <a:rPr lang="en-US" sz="2000" dirty="0">
                <a:latin typeface="Tw Cen MT" pitchFamily="34" charset="0"/>
              </a:rPr>
              <a:t>We should not develop procedures to execute only once. Otherwise, calculators could be sufficient to obtain the results. </a:t>
            </a:r>
          </a:p>
          <a:p>
            <a:pPr marL="182880" indent="-182880" algn="just">
              <a:spcBef>
                <a:spcPts val="0"/>
              </a:spcBef>
              <a:spcAft>
                <a:spcPts val="1000"/>
              </a:spcAft>
            </a:pPr>
            <a:r>
              <a:rPr lang="en-US" sz="2000" dirty="0">
                <a:latin typeface="Tw Cen MT" pitchFamily="34" charset="0"/>
              </a:rPr>
              <a:t>An iterative logic structure is also known as a loop. </a:t>
            </a:r>
          </a:p>
          <a:p>
            <a:pPr marL="182880" indent="-182880" algn="just">
              <a:spcBef>
                <a:spcPts val="0"/>
              </a:spcBef>
              <a:spcAft>
                <a:spcPts val="1000"/>
              </a:spcAft>
            </a:pPr>
            <a:r>
              <a:rPr lang="en-US" sz="2000" dirty="0">
                <a:latin typeface="Tw Cen MT" pitchFamily="34" charset="0"/>
              </a:rPr>
              <a:t>Looping means repeating a set of operations to obtain a result repeatedly.</a:t>
            </a:r>
          </a:p>
          <a:p>
            <a:pPr marL="182880" indent="-182880" algn="just">
              <a:spcBef>
                <a:spcPts val="0"/>
              </a:spcBef>
              <a:spcAft>
                <a:spcPts val="1000"/>
              </a:spcAft>
            </a:pPr>
            <a:r>
              <a:rPr lang="en-US" sz="2000" dirty="0">
                <a:latin typeface="Tw Cen MT" pitchFamily="34" charset="0"/>
              </a:rPr>
              <a:t>An iteration may be implemented in two ways: </a:t>
            </a:r>
          </a:p>
          <a:p>
            <a:pPr marL="582930" lvl="1" indent="-182880" algn="just">
              <a:spcBef>
                <a:spcPts val="0"/>
              </a:spcBef>
              <a:spcAft>
                <a:spcPts val="1000"/>
              </a:spcAft>
            </a:pPr>
            <a:r>
              <a:rPr lang="en-US" sz="2000" dirty="0">
                <a:latin typeface="Tw Cen MT" pitchFamily="34" charset="0"/>
              </a:rPr>
              <a:t>a pre-test iteration;</a:t>
            </a:r>
          </a:p>
          <a:p>
            <a:pPr marL="582930" lvl="1" indent="-182880" algn="just">
              <a:spcBef>
                <a:spcPts val="0"/>
              </a:spcBef>
              <a:spcAft>
                <a:spcPts val="1000"/>
              </a:spcAft>
            </a:pPr>
            <a:r>
              <a:rPr lang="en-US" sz="2000" dirty="0">
                <a:latin typeface="Tw Cen MT" pitchFamily="34" charset="0"/>
              </a:rPr>
              <a:t>post-test iteration. </a:t>
            </a:r>
          </a:p>
        </p:txBody>
      </p:sp>
      <p:sp>
        <p:nvSpPr>
          <p:cNvPr id="4" name="TextBox 3"/>
          <p:cNvSpPr txBox="1"/>
          <p:nvPr/>
        </p:nvSpPr>
        <p:spPr>
          <a:xfrm>
            <a:off x="654288" y="0"/>
            <a:ext cx="8489712" cy="520976"/>
          </a:xfrm>
          <a:prstGeom prst="rect">
            <a:avLst/>
          </a:prstGeom>
          <a:solidFill>
            <a:srgbClr val="FFDF9B"/>
          </a:solidFill>
        </p:spPr>
        <p:txBody>
          <a:bodyPr wrap="square" rtlCol="0">
            <a:spAutoFit/>
          </a:bodyPr>
          <a:lstStyle/>
          <a:p>
            <a:pPr>
              <a:lnSpc>
                <a:spcPct val="130000"/>
              </a:lnSpc>
            </a:pPr>
            <a:r>
              <a:rPr lang="en-US" sz="2400" dirty="0">
                <a:solidFill>
                  <a:schemeClr val="tx2">
                    <a:lumMod val="75000"/>
                  </a:schemeClr>
                </a:solidFill>
                <a:latin typeface="Tw Cen MT Condensed Extra Bold" pitchFamily="34" charset="0"/>
                <a:cs typeface="Microsoft Sans Serif"/>
              </a:rPr>
              <a:t>INTRODUCTION</a:t>
            </a:r>
          </a:p>
        </p:txBody>
      </p:sp>
      <p:sp>
        <p:nvSpPr>
          <p:cNvPr id="5" name="Rectangle 4"/>
          <p:cNvSpPr/>
          <p:nvPr/>
        </p:nvSpPr>
        <p:spPr>
          <a:xfrm>
            <a:off x="0" y="0"/>
            <a:ext cx="654288" cy="5143500"/>
          </a:xfrm>
          <a:prstGeom prst="rect">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588140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788229" y="673769"/>
            <a:ext cx="4970759" cy="4263998"/>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82880" algn="just">
              <a:spcBef>
                <a:spcPts val="0"/>
              </a:spcBef>
              <a:spcAft>
                <a:spcPts val="1000"/>
              </a:spcAft>
            </a:pPr>
            <a:r>
              <a:rPr lang="en-US" sz="2200" dirty="0">
                <a:latin typeface="Tw Cen MT" pitchFamily="34" charset="0"/>
              </a:rPr>
              <a:t>In case of a pre-test iteration, a predicate is tested to decide whether a set of operations is to be performed or not. </a:t>
            </a:r>
          </a:p>
          <a:p>
            <a:pPr marL="182880" indent="-182880" algn="just">
              <a:spcBef>
                <a:spcPts val="0"/>
              </a:spcBef>
              <a:spcAft>
                <a:spcPts val="1000"/>
              </a:spcAft>
            </a:pPr>
            <a:r>
              <a:rPr lang="en-US" sz="2200" dirty="0">
                <a:latin typeface="Tw Cen MT" pitchFamily="34" charset="0"/>
              </a:rPr>
              <a:t>If the condition implied by the predicate is true, then the desired operations are performed. If it is false, then the  iteration is terminated. </a:t>
            </a:r>
            <a:endParaRPr lang="en-US" sz="2200" dirty="0">
              <a:latin typeface="Tw Cen MT" pitchFamily="34" charset="0"/>
              <a:cs typeface="Microsoft Sans Serif"/>
            </a:endParaRPr>
          </a:p>
        </p:txBody>
      </p:sp>
      <p:sp>
        <p:nvSpPr>
          <p:cNvPr id="4" name="TextBox 3"/>
          <p:cNvSpPr txBox="1"/>
          <p:nvPr/>
        </p:nvSpPr>
        <p:spPr>
          <a:xfrm>
            <a:off x="654288" y="0"/>
            <a:ext cx="8489712" cy="524054"/>
          </a:xfrm>
          <a:prstGeom prst="rect">
            <a:avLst/>
          </a:prstGeom>
          <a:solidFill>
            <a:srgbClr val="FFDF9B"/>
          </a:solidFill>
        </p:spPr>
        <p:txBody>
          <a:bodyPr wrap="square" rtlCol="0">
            <a:spAutoFit/>
          </a:bodyPr>
          <a:lstStyle/>
          <a:p>
            <a:pPr>
              <a:lnSpc>
                <a:spcPct val="130000"/>
              </a:lnSpc>
            </a:pPr>
            <a:r>
              <a:rPr lang="en-US" sz="2400" dirty="0">
                <a:solidFill>
                  <a:schemeClr val="tx2">
                    <a:lumMod val="75000"/>
                  </a:schemeClr>
                </a:solidFill>
                <a:latin typeface="Tw Cen MT Condensed Extra Bold" pitchFamily="34" charset="0"/>
                <a:cs typeface="Microsoft Sans Serif"/>
              </a:rPr>
              <a:t>FLOWCHARTING AND ALGORITHMS</a:t>
            </a:r>
          </a:p>
        </p:txBody>
      </p:sp>
      <p:sp>
        <p:nvSpPr>
          <p:cNvPr id="5" name="Rectangle 4"/>
          <p:cNvSpPr/>
          <p:nvPr/>
        </p:nvSpPr>
        <p:spPr>
          <a:xfrm>
            <a:off x="0" y="0"/>
            <a:ext cx="654288" cy="5143500"/>
          </a:xfrm>
          <a:prstGeom prst="rect">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994574" y="1031422"/>
            <a:ext cx="2532397" cy="30251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5617012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89272" y="673769"/>
            <a:ext cx="5328500" cy="4263998"/>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82880" algn="just">
              <a:spcBef>
                <a:spcPts val="0"/>
              </a:spcBef>
              <a:spcAft>
                <a:spcPts val="1000"/>
              </a:spcAft>
            </a:pPr>
            <a:r>
              <a:rPr lang="en-US" sz="2000" dirty="0">
                <a:latin typeface="Tw Cen MT" pitchFamily="34" charset="0"/>
              </a:rPr>
              <a:t>For a post-test iteration, the predicate is tested after performing a set of operations once to decide whether to repeat the set of operations or to terminate the repetition. </a:t>
            </a:r>
          </a:p>
          <a:p>
            <a:pPr marL="182880" indent="-182880" algn="just">
              <a:spcBef>
                <a:spcPts val="0"/>
              </a:spcBef>
              <a:spcAft>
                <a:spcPts val="1000"/>
              </a:spcAft>
            </a:pPr>
            <a:r>
              <a:rPr lang="en-US" sz="2000" dirty="0">
                <a:latin typeface="Tw Cen MT" pitchFamily="34" charset="0"/>
              </a:rPr>
              <a:t>If the condition happens to be true, then the set of operations is repeated; otherwise, it is not repeated. The diagrammatic structure of this logic is as follows.</a:t>
            </a:r>
          </a:p>
          <a:p>
            <a:pPr marL="182880" indent="-182880" algn="just">
              <a:spcBef>
                <a:spcPts val="0"/>
              </a:spcBef>
              <a:spcAft>
                <a:spcPts val="1000"/>
              </a:spcAft>
            </a:pPr>
            <a:r>
              <a:rPr lang="en-US" sz="2000" dirty="0">
                <a:latin typeface="Tw Cen MT" pitchFamily="34" charset="0"/>
                <a:cs typeface="Microsoft Sans Serif"/>
              </a:rPr>
              <a:t>Note that the operations in the loop must be performed at least once in the case of a post-test iteration.</a:t>
            </a:r>
          </a:p>
        </p:txBody>
      </p:sp>
      <p:sp>
        <p:nvSpPr>
          <p:cNvPr id="4" name="TextBox 3"/>
          <p:cNvSpPr txBox="1"/>
          <p:nvPr/>
        </p:nvSpPr>
        <p:spPr>
          <a:xfrm>
            <a:off x="654288" y="0"/>
            <a:ext cx="8489712" cy="524054"/>
          </a:xfrm>
          <a:prstGeom prst="rect">
            <a:avLst/>
          </a:prstGeom>
          <a:solidFill>
            <a:srgbClr val="FFDF9B"/>
          </a:solidFill>
        </p:spPr>
        <p:txBody>
          <a:bodyPr wrap="square" rtlCol="0">
            <a:spAutoFit/>
          </a:bodyPr>
          <a:lstStyle/>
          <a:p>
            <a:pPr>
              <a:lnSpc>
                <a:spcPct val="130000"/>
              </a:lnSpc>
            </a:pPr>
            <a:r>
              <a:rPr lang="en-US" sz="2400" dirty="0">
                <a:solidFill>
                  <a:schemeClr val="tx2">
                    <a:lumMod val="75000"/>
                  </a:schemeClr>
                </a:solidFill>
                <a:latin typeface="Tw Cen MT Condensed Extra Bold" pitchFamily="34" charset="0"/>
                <a:cs typeface="Microsoft Sans Serif"/>
              </a:rPr>
              <a:t>FLOWCHARTING AND ALGORITHMS</a:t>
            </a:r>
          </a:p>
        </p:txBody>
      </p:sp>
      <p:sp>
        <p:nvSpPr>
          <p:cNvPr id="5" name="Rectangle 4"/>
          <p:cNvSpPr/>
          <p:nvPr/>
        </p:nvSpPr>
        <p:spPr>
          <a:xfrm>
            <a:off x="0" y="0"/>
            <a:ext cx="654288" cy="5143500"/>
          </a:xfrm>
          <a:prstGeom prst="rect">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538960" y="831618"/>
            <a:ext cx="2151015" cy="39838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9315591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89271" y="673769"/>
            <a:ext cx="7969717" cy="4263998"/>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82880" algn="just">
              <a:spcBef>
                <a:spcPts val="0"/>
              </a:spcBef>
              <a:spcAft>
                <a:spcPts val="1000"/>
              </a:spcAft>
            </a:pPr>
            <a:r>
              <a:rPr lang="en-US" sz="2300" dirty="0">
                <a:latin typeface="Tw Cen MT" pitchFamily="34" charset="0"/>
              </a:rPr>
              <a:t>The concept of looping is demonstrated in the following flowchart. </a:t>
            </a:r>
          </a:p>
          <a:p>
            <a:pPr marL="182880" indent="-182880" algn="just">
              <a:spcBef>
                <a:spcPts val="0"/>
              </a:spcBef>
              <a:spcAft>
                <a:spcPts val="1000"/>
              </a:spcAft>
            </a:pPr>
            <a:r>
              <a:rPr lang="en-US" sz="2300" dirty="0">
                <a:latin typeface="Tw Cen MT" pitchFamily="34" charset="0"/>
              </a:rPr>
              <a:t>Of course, there should be a condition for normal termination. Let us assume that the repetitive task of calculating the discounts and net prices is   terminated when we provide negative or zero as the price for the input. </a:t>
            </a:r>
          </a:p>
          <a:p>
            <a:pPr marL="182880" indent="-182880" algn="just">
              <a:spcBef>
                <a:spcPts val="0"/>
              </a:spcBef>
              <a:spcAft>
                <a:spcPts val="1000"/>
              </a:spcAft>
            </a:pPr>
            <a:r>
              <a:rPr lang="en-US" sz="2300" dirty="0">
                <a:latin typeface="Tw Cen MT" pitchFamily="34" charset="0"/>
              </a:rPr>
              <a:t>Such absurd values are justified for the termination of loops so that the procedure can remain valid for any possible value of the price. </a:t>
            </a:r>
          </a:p>
          <a:p>
            <a:pPr marL="182880" indent="-182880" algn="just">
              <a:spcBef>
                <a:spcPts val="0"/>
              </a:spcBef>
              <a:spcAft>
                <a:spcPts val="1000"/>
              </a:spcAft>
            </a:pPr>
            <a:r>
              <a:rPr lang="en-US" sz="2300" dirty="0">
                <a:latin typeface="Tw Cen MT" pitchFamily="34" charset="0"/>
              </a:rPr>
              <a:t>We usually use out- connectors and in-connectors with the same label to demonstrate the end point and start point of a loop.</a:t>
            </a:r>
          </a:p>
        </p:txBody>
      </p:sp>
      <p:sp>
        <p:nvSpPr>
          <p:cNvPr id="4" name="TextBox 3"/>
          <p:cNvSpPr txBox="1"/>
          <p:nvPr/>
        </p:nvSpPr>
        <p:spPr>
          <a:xfrm>
            <a:off x="654288" y="0"/>
            <a:ext cx="8489712" cy="452111"/>
          </a:xfrm>
          <a:prstGeom prst="rect">
            <a:avLst/>
          </a:prstGeom>
          <a:solidFill>
            <a:srgbClr val="FFDF9B"/>
          </a:solidFill>
        </p:spPr>
        <p:txBody>
          <a:bodyPr wrap="square" rtlCol="0">
            <a:spAutoFit/>
          </a:bodyPr>
          <a:lstStyle/>
          <a:p>
            <a:pPr>
              <a:lnSpc>
                <a:spcPct val="130000"/>
              </a:lnSpc>
            </a:pPr>
            <a:r>
              <a:rPr lang="en-US" sz="2000" dirty="0">
                <a:solidFill>
                  <a:schemeClr val="tx2">
                    <a:lumMod val="75000"/>
                  </a:schemeClr>
                </a:solidFill>
                <a:latin typeface="Tw Cen MT Condensed Extra Bold" pitchFamily="34" charset="0"/>
                <a:cs typeface="Microsoft Sans Serif"/>
              </a:rPr>
              <a:t>FLOWCHARTING AND ALGORITHMS</a:t>
            </a:r>
          </a:p>
        </p:txBody>
      </p:sp>
      <p:sp>
        <p:nvSpPr>
          <p:cNvPr id="5" name="Rectangle 4"/>
          <p:cNvSpPr/>
          <p:nvPr/>
        </p:nvSpPr>
        <p:spPr>
          <a:xfrm>
            <a:off x="0" y="0"/>
            <a:ext cx="654288" cy="5143500"/>
          </a:xfrm>
          <a:prstGeom prst="rect">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67256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89271" y="673769"/>
            <a:ext cx="7969717" cy="4263998"/>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82880" algn="just">
              <a:spcBef>
                <a:spcPts val="0"/>
              </a:spcBef>
              <a:spcAft>
                <a:spcPts val="1000"/>
              </a:spcAft>
            </a:pPr>
            <a:r>
              <a:rPr lang="en-US" sz="1800" b="1" dirty="0">
                <a:latin typeface="Tw Cen MT" pitchFamily="34" charset="0"/>
              </a:rPr>
              <a:t>Problem 2.11. </a:t>
            </a:r>
            <a:r>
              <a:rPr lang="en-US" sz="1800" dirty="0">
                <a:latin typeface="Tw Cen MT" pitchFamily="34" charset="0"/>
              </a:rPr>
              <a:t>A bookseller offers two rates of commissions. If the price of a book is below $100, the rate of commission is 12% of the price, otherwise, it is 18% of the price. Develop a procedure to determine the discount and the net price of a book.</a:t>
            </a:r>
          </a:p>
        </p:txBody>
      </p:sp>
      <p:sp>
        <p:nvSpPr>
          <p:cNvPr id="4" name="TextBox 3"/>
          <p:cNvSpPr txBox="1"/>
          <p:nvPr/>
        </p:nvSpPr>
        <p:spPr>
          <a:xfrm>
            <a:off x="654288" y="0"/>
            <a:ext cx="8489712" cy="524054"/>
          </a:xfrm>
          <a:prstGeom prst="rect">
            <a:avLst/>
          </a:prstGeom>
          <a:solidFill>
            <a:srgbClr val="FFDF9B"/>
          </a:solidFill>
        </p:spPr>
        <p:txBody>
          <a:bodyPr wrap="square" rtlCol="0">
            <a:spAutoFit/>
          </a:bodyPr>
          <a:lstStyle/>
          <a:p>
            <a:pPr>
              <a:lnSpc>
                <a:spcPct val="130000"/>
              </a:lnSpc>
            </a:pPr>
            <a:r>
              <a:rPr lang="en-US" sz="2400" dirty="0">
                <a:solidFill>
                  <a:schemeClr val="tx2">
                    <a:lumMod val="75000"/>
                  </a:schemeClr>
                </a:solidFill>
                <a:latin typeface="Tw Cen MT Condensed Extra Bold" pitchFamily="34" charset="0"/>
                <a:cs typeface="Microsoft Sans Serif"/>
              </a:rPr>
              <a:t>EXAMPLE</a:t>
            </a:r>
          </a:p>
        </p:txBody>
      </p:sp>
      <p:sp>
        <p:nvSpPr>
          <p:cNvPr id="5" name="Rectangle 4"/>
          <p:cNvSpPr/>
          <p:nvPr/>
        </p:nvSpPr>
        <p:spPr>
          <a:xfrm>
            <a:off x="0" y="0"/>
            <a:ext cx="654288" cy="5143500"/>
          </a:xfrm>
          <a:prstGeom prst="rect">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
          <p:cNvSpPr txBox="1">
            <a:spLocks/>
          </p:cNvSpPr>
          <p:nvPr/>
        </p:nvSpPr>
        <p:spPr>
          <a:xfrm>
            <a:off x="789276" y="1981203"/>
            <a:ext cx="7969717" cy="2920546"/>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en-US" sz="1500" b="1" dirty="0">
                <a:latin typeface="Courier New" panose="02070309020205020404" pitchFamily="49" charset="0"/>
                <a:cs typeface="Courier New" panose="02070309020205020404" pitchFamily="49" charset="0"/>
              </a:rPr>
              <a:t>Step 1. </a:t>
            </a:r>
            <a:r>
              <a:rPr lang="en-US" sz="1500" dirty="0">
                <a:latin typeface="Courier New" panose="02070309020205020404" pitchFamily="49" charset="0"/>
                <a:cs typeface="Courier New" panose="02070309020205020404" pitchFamily="49" charset="0"/>
              </a:rPr>
              <a:t>REPEAT STEPS 2 THROUGH 6 {Start Loop}</a:t>
            </a:r>
          </a:p>
          <a:p>
            <a:pPr marL="0" indent="0">
              <a:spcBef>
                <a:spcPts val="0"/>
              </a:spcBef>
              <a:buNone/>
            </a:pPr>
            <a:r>
              <a:rPr lang="en-US" sz="1500" b="1" dirty="0">
                <a:latin typeface="Courier New" panose="02070309020205020404" pitchFamily="49" charset="0"/>
                <a:cs typeface="Courier New" panose="02070309020205020404" pitchFamily="49" charset="0"/>
              </a:rPr>
              <a:t>Step 2.</a:t>
            </a:r>
            <a:r>
              <a:rPr lang="en-US" sz="1500" dirty="0">
                <a:latin typeface="Courier New" panose="02070309020205020404" pitchFamily="49" charset="0"/>
                <a:cs typeface="Courier New" panose="02070309020205020404" pitchFamily="49" charset="0"/>
              </a:rPr>
              <a:t> INPUT TO P</a:t>
            </a:r>
          </a:p>
          <a:p>
            <a:pPr marL="0" indent="0">
              <a:spcBef>
                <a:spcPts val="0"/>
              </a:spcBef>
              <a:buNone/>
            </a:pPr>
            <a:r>
              <a:rPr lang="en-US" sz="1500" b="1" dirty="0">
                <a:latin typeface="Courier New" panose="02070309020205020404" pitchFamily="49" charset="0"/>
                <a:cs typeface="Courier New" panose="02070309020205020404" pitchFamily="49" charset="0"/>
              </a:rPr>
              <a:t>Step 3.</a:t>
            </a:r>
            <a:r>
              <a:rPr lang="en-US" sz="1500" dirty="0">
                <a:latin typeface="Courier New" panose="02070309020205020404" pitchFamily="49" charset="0"/>
                <a:cs typeface="Courier New" panose="02070309020205020404" pitchFamily="49" charset="0"/>
              </a:rPr>
              <a:t> IF P ≤ 0 THEN </a:t>
            </a:r>
          </a:p>
          <a:p>
            <a:pPr marL="0" indent="0">
              <a:spcBef>
                <a:spcPts val="0"/>
              </a:spcBef>
              <a:buNone/>
            </a:pPr>
            <a:r>
              <a:rPr lang="en-US" sz="1500" dirty="0">
                <a:latin typeface="Courier New" panose="02070309020205020404" pitchFamily="49" charset="0"/>
                <a:cs typeface="Courier New" panose="02070309020205020404" pitchFamily="49" charset="0"/>
              </a:rPr>
              <a:t>		  EXIT {Stop Repetition, i.e., transfer the control to STOP}</a:t>
            </a:r>
          </a:p>
          <a:p>
            <a:pPr marL="0" indent="0">
              <a:spcBef>
                <a:spcPts val="0"/>
              </a:spcBef>
              <a:buNone/>
            </a:pPr>
            <a:r>
              <a:rPr lang="en-US" sz="1500" b="1" dirty="0">
                <a:latin typeface="Courier New" panose="02070309020205020404" pitchFamily="49" charset="0"/>
                <a:cs typeface="Courier New" panose="02070309020205020404" pitchFamily="49" charset="0"/>
              </a:rPr>
              <a:t>Step 4.</a:t>
            </a:r>
            <a:r>
              <a:rPr lang="en-US" sz="1500" dirty="0">
                <a:latin typeface="Courier New" panose="02070309020205020404" pitchFamily="49" charset="0"/>
                <a:cs typeface="Courier New" panose="02070309020205020404" pitchFamily="49" charset="0"/>
              </a:rPr>
              <a:t> IF P &lt; 100 THEN </a:t>
            </a:r>
          </a:p>
          <a:p>
            <a:pPr marL="0" indent="0">
              <a:spcBef>
                <a:spcPts val="0"/>
              </a:spcBef>
              <a:buNone/>
            </a:pPr>
            <a:r>
              <a:rPr lang="en-US" sz="1500" dirty="0">
                <a:latin typeface="Courier New" panose="02070309020205020404" pitchFamily="49" charset="0"/>
                <a:cs typeface="Courier New" panose="02070309020205020404" pitchFamily="49" charset="0"/>
              </a:rPr>
              <a:t>		  COMPUTE D ←P*0.12</a:t>
            </a:r>
          </a:p>
          <a:p>
            <a:pPr marL="0" indent="0">
              <a:spcBef>
                <a:spcPts val="0"/>
              </a:spcBef>
              <a:buNone/>
            </a:pPr>
            <a:r>
              <a:rPr lang="en-US" sz="1500" dirty="0">
                <a:latin typeface="Courier New" panose="02070309020205020404" pitchFamily="49" charset="0"/>
                <a:cs typeface="Courier New" panose="02070309020205020404" pitchFamily="49" charset="0"/>
              </a:rPr>
              <a:t>	    ELSE </a:t>
            </a:r>
          </a:p>
          <a:p>
            <a:pPr marL="0" indent="0">
              <a:spcBef>
                <a:spcPts val="0"/>
              </a:spcBef>
              <a:buNone/>
            </a:pPr>
            <a:r>
              <a:rPr lang="en-US" sz="1500" dirty="0">
                <a:latin typeface="Courier New" panose="02070309020205020404" pitchFamily="49" charset="0"/>
                <a:cs typeface="Courier New" panose="02070309020205020404" pitchFamily="49" charset="0"/>
              </a:rPr>
              <a:t>		  COMPUTE D ←P*0.18</a:t>
            </a:r>
          </a:p>
          <a:p>
            <a:pPr marL="0" indent="0">
              <a:spcBef>
                <a:spcPts val="0"/>
              </a:spcBef>
              <a:buNone/>
            </a:pPr>
            <a:r>
              <a:rPr lang="en-US" sz="1500" dirty="0">
                <a:latin typeface="Courier New" panose="02070309020205020404" pitchFamily="49" charset="0"/>
                <a:cs typeface="Courier New" panose="02070309020205020404" pitchFamily="49" charset="0"/>
              </a:rPr>
              <a:t>	    END-IF</a:t>
            </a:r>
          </a:p>
          <a:p>
            <a:pPr marL="0" indent="0">
              <a:spcBef>
                <a:spcPts val="0"/>
              </a:spcBef>
              <a:buNone/>
            </a:pPr>
            <a:r>
              <a:rPr lang="en-US" sz="1500" b="1" dirty="0">
                <a:latin typeface="Courier New" panose="02070309020205020404" pitchFamily="49" charset="0"/>
                <a:cs typeface="Courier New" panose="02070309020205020404" pitchFamily="49" charset="0"/>
              </a:rPr>
              <a:t>Step 5.</a:t>
            </a:r>
            <a:r>
              <a:rPr lang="en-US" sz="1500" dirty="0">
                <a:latin typeface="Courier New" panose="02070309020205020404" pitchFamily="49" charset="0"/>
                <a:cs typeface="Courier New" panose="02070309020205020404" pitchFamily="49" charset="0"/>
              </a:rPr>
              <a:t> COMPUTE NET_PRICE ←P – D</a:t>
            </a:r>
          </a:p>
          <a:p>
            <a:pPr marL="0" indent="0">
              <a:spcBef>
                <a:spcPts val="0"/>
              </a:spcBef>
              <a:buNone/>
            </a:pPr>
            <a:r>
              <a:rPr lang="en-US" sz="1500" b="1" dirty="0">
                <a:latin typeface="Courier New" panose="02070309020205020404" pitchFamily="49" charset="0"/>
                <a:cs typeface="Courier New" panose="02070309020205020404" pitchFamily="49" charset="0"/>
              </a:rPr>
              <a:t>Step 6.</a:t>
            </a:r>
            <a:r>
              <a:rPr lang="en-US" sz="1500" dirty="0">
                <a:latin typeface="Courier New" panose="02070309020205020404" pitchFamily="49" charset="0"/>
                <a:cs typeface="Courier New" panose="02070309020205020404" pitchFamily="49" charset="0"/>
              </a:rPr>
              <a:t> PRINT D, NET_PRICE  (End of loop)</a:t>
            </a:r>
          </a:p>
          <a:p>
            <a:pPr marL="0" indent="0">
              <a:spcBef>
                <a:spcPts val="0"/>
              </a:spcBef>
              <a:buNone/>
            </a:pPr>
            <a:r>
              <a:rPr lang="en-US" sz="1500" b="1" dirty="0">
                <a:latin typeface="Courier New" panose="02070309020205020404" pitchFamily="49" charset="0"/>
                <a:cs typeface="Courier New" panose="02070309020205020404" pitchFamily="49" charset="0"/>
              </a:rPr>
              <a:t>Step 7.</a:t>
            </a:r>
            <a:r>
              <a:rPr lang="en-US" sz="1500" dirty="0">
                <a:latin typeface="Courier New" panose="02070309020205020404" pitchFamily="49" charset="0"/>
                <a:cs typeface="Courier New" panose="02070309020205020404" pitchFamily="49" charset="0"/>
              </a:rPr>
              <a:t> STOP</a:t>
            </a:r>
          </a:p>
        </p:txBody>
      </p:sp>
    </p:spTree>
    <p:extLst>
      <p:ext uri="{BB962C8B-B14F-4D97-AF65-F5344CB8AC3E}">
        <p14:creationId xmlns:p14="http://schemas.microsoft.com/office/powerpoint/2010/main" val="305621454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89271" y="673769"/>
            <a:ext cx="4577385" cy="4263998"/>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82880" algn="just">
              <a:spcBef>
                <a:spcPts val="0"/>
              </a:spcBef>
              <a:spcAft>
                <a:spcPts val="600"/>
              </a:spcAft>
            </a:pPr>
            <a:r>
              <a:rPr lang="en-US" sz="1800" dirty="0">
                <a:latin typeface="Tw Cen MT" pitchFamily="34" charset="0"/>
              </a:rPr>
              <a:t>Note that the out-connector       shows the end point of the loop and the in-connector. 	shows the start point of the loop. </a:t>
            </a:r>
          </a:p>
          <a:p>
            <a:pPr marL="182880" indent="-182880" algn="just">
              <a:spcBef>
                <a:spcPts val="0"/>
              </a:spcBef>
              <a:spcAft>
                <a:spcPts val="600"/>
              </a:spcAft>
            </a:pPr>
            <a:r>
              <a:rPr lang="en-US" sz="1800" dirty="0">
                <a:latin typeface="Tw Cen MT" pitchFamily="34" charset="0"/>
              </a:rPr>
              <a:t>The operations starting from the point of the accepting the input price up to the points of printing the output discount and net price are within the loop. It could have been demonstrated without using connectors. </a:t>
            </a:r>
          </a:p>
          <a:p>
            <a:pPr marL="182880" indent="-182880" algn="just">
              <a:spcBef>
                <a:spcPts val="0"/>
              </a:spcBef>
              <a:spcAft>
                <a:spcPts val="600"/>
              </a:spcAft>
            </a:pPr>
            <a:r>
              <a:rPr lang="en-US" sz="1800" dirty="0">
                <a:latin typeface="Tw Cen MT" pitchFamily="34" charset="0"/>
              </a:rPr>
              <a:t>However, we prefer the first flowchart to the following one, because if the flowchart cannot be accommodated on a single page (or in a continuous structure on a single page), it would be difficult or impossible difficult to connect the start point and the end point.</a:t>
            </a:r>
          </a:p>
        </p:txBody>
      </p:sp>
      <p:sp>
        <p:nvSpPr>
          <p:cNvPr id="4" name="TextBox 3"/>
          <p:cNvSpPr txBox="1"/>
          <p:nvPr/>
        </p:nvSpPr>
        <p:spPr>
          <a:xfrm>
            <a:off x="654288" y="0"/>
            <a:ext cx="8489712" cy="524054"/>
          </a:xfrm>
          <a:prstGeom prst="rect">
            <a:avLst/>
          </a:prstGeom>
          <a:solidFill>
            <a:srgbClr val="FFDF9B"/>
          </a:solidFill>
        </p:spPr>
        <p:txBody>
          <a:bodyPr wrap="square" rtlCol="0">
            <a:spAutoFit/>
          </a:bodyPr>
          <a:lstStyle/>
          <a:p>
            <a:pPr>
              <a:lnSpc>
                <a:spcPct val="130000"/>
              </a:lnSpc>
            </a:pPr>
            <a:r>
              <a:rPr lang="en-US" sz="2400" dirty="0">
                <a:solidFill>
                  <a:schemeClr val="tx2">
                    <a:lumMod val="75000"/>
                  </a:schemeClr>
                </a:solidFill>
                <a:latin typeface="Tw Cen MT Condensed Extra Bold" pitchFamily="34" charset="0"/>
                <a:cs typeface="Microsoft Sans Serif"/>
              </a:rPr>
              <a:t>EXAMPLE</a:t>
            </a:r>
          </a:p>
        </p:txBody>
      </p:sp>
      <p:sp>
        <p:nvSpPr>
          <p:cNvPr id="5" name="Rectangle 4"/>
          <p:cNvSpPr/>
          <p:nvPr/>
        </p:nvSpPr>
        <p:spPr>
          <a:xfrm>
            <a:off x="0" y="0"/>
            <a:ext cx="654288" cy="5143500"/>
          </a:xfrm>
          <a:prstGeom prst="rect">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5733200" y="829344"/>
            <a:ext cx="3167655" cy="39744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stretch>
            <a:fillRect/>
          </a:stretch>
        </p:blipFill>
        <p:spPr>
          <a:xfrm>
            <a:off x="3673925" y="518858"/>
            <a:ext cx="228600" cy="495300"/>
          </a:xfrm>
          <a:prstGeom prst="rect">
            <a:avLst/>
          </a:prstGeom>
        </p:spPr>
      </p:pic>
      <p:pic>
        <p:nvPicPr>
          <p:cNvPr id="8" name="Picture 7"/>
          <p:cNvPicPr>
            <a:picLocks noChangeAspect="1"/>
          </p:cNvPicPr>
          <p:nvPr/>
        </p:nvPicPr>
        <p:blipFill>
          <a:blip r:embed="rId5"/>
          <a:stretch>
            <a:fillRect/>
          </a:stretch>
        </p:blipFill>
        <p:spPr>
          <a:xfrm>
            <a:off x="817788" y="1308327"/>
            <a:ext cx="476250" cy="219075"/>
          </a:xfrm>
          <a:prstGeom prst="rect">
            <a:avLst/>
          </a:prstGeom>
        </p:spPr>
      </p:pic>
    </p:spTree>
    <p:extLst>
      <p:ext uri="{BB962C8B-B14F-4D97-AF65-F5344CB8AC3E}">
        <p14:creationId xmlns:p14="http://schemas.microsoft.com/office/powerpoint/2010/main" val="1282388507"/>
      </p:ext>
    </p:extLst>
  </p:cSld>
  <p:clrMapOvr>
    <a:masterClrMapping/>
  </p:clrMapOvr>
  <p:transition spd="med">
    <p:fade/>
  </p:transition>
</p:sld>
</file>

<file path=ppt/theme/theme1.xml><?xml version="1.0" encoding="utf-8"?>
<a:theme xmlns:a="http://schemas.openxmlformats.org/drawingml/2006/main" name="Consumer">
  <a:themeElements>
    <a:clrScheme name="Template 1">
      <a:dk1>
        <a:srgbClr val="414141"/>
      </a:dk1>
      <a:lt1>
        <a:sysClr val="window" lastClr="FFFFFF"/>
      </a:lt1>
      <a:dk2>
        <a:srgbClr val="414141"/>
      </a:dk2>
      <a:lt2>
        <a:srgbClr val="FFFFFF"/>
      </a:lt2>
      <a:accent1>
        <a:srgbClr val="1C353D"/>
      </a:accent1>
      <a:accent2>
        <a:srgbClr val="FFBF35"/>
      </a:accent2>
      <a:accent3>
        <a:srgbClr val="FFEFA1"/>
      </a:accent3>
      <a:accent4>
        <a:srgbClr val="2EA962"/>
      </a:accent4>
      <a:accent5>
        <a:srgbClr val="F3EB39"/>
      </a:accent5>
      <a:accent6>
        <a:srgbClr val="6E54A6"/>
      </a:accent6>
      <a:hlink>
        <a:srgbClr val="F36019"/>
      </a:hlink>
      <a:folHlink>
        <a:srgbClr val="F36019"/>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112126</TotalTime>
  <Words>625</Words>
  <Application>Microsoft Office PowerPoint</Application>
  <PresentationFormat>On-screen Show (16:9)</PresentationFormat>
  <Paragraphs>44</Paragraphs>
  <Slides>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Calibri</vt:lpstr>
      <vt:lpstr>Courier New</vt:lpstr>
      <vt:lpstr>Helvetica</vt:lpstr>
      <vt:lpstr>Helvetica Light</vt:lpstr>
      <vt:lpstr>Microsoft Sans Serif</vt:lpstr>
      <vt:lpstr>Palatino Linotype</vt:lpstr>
      <vt:lpstr>Tw Cen MT</vt:lpstr>
      <vt:lpstr>Tw Cen MT Condensed Extra Bold</vt:lpstr>
      <vt:lpstr>Wingdings</vt:lpstr>
      <vt:lpstr>Consumer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HubSpot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Volpe</dc:creator>
  <cp:lastModifiedBy>User</cp:lastModifiedBy>
  <cp:revision>679</cp:revision>
  <dcterms:created xsi:type="dcterms:W3CDTF">2013-04-17T22:01:51Z</dcterms:created>
  <dcterms:modified xsi:type="dcterms:W3CDTF">2022-09-23T03:51:28Z</dcterms:modified>
</cp:coreProperties>
</file>