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8"/>
  </p:notesMasterIdLst>
  <p:sldIdLst>
    <p:sldId id="256" r:id="rId5"/>
    <p:sldId id="257" r:id="rId6"/>
    <p:sldId id="314" r:id="rId7"/>
    <p:sldId id="258" r:id="rId8"/>
    <p:sldId id="306" r:id="rId9"/>
    <p:sldId id="307" r:id="rId10"/>
    <p:sldId id="308" r:id="rId11"/>
    <p:sldId id="309" r:id="rId12"/>
    <p:sldId id="310" r:id="rId13"/>
    <p:sldId id="311" r:id="rId14"/>
    <p:sldId id="264" r:id="rId15"/>
    <p:sldId id="270" r:id="rId16"/>
    <p:sldId id="271" r:id="rId17"/>
    <p:sldId id="265" r:id="rId18"/>
    <p:sldId id="266" r:id="rId19"/>
    <p:sldId id="268" r:id="rId20"/>
    <p:sldId id="267" r:id="rId21"/>
    <p:sldId id="272" r:id="rId22"/>
    <p:sldId id="273" r:id="rId23"/>
    <p:sldId id="269" r:id="rId24"/>
    <p:sldId id="286" r:id="rId25"/>
    <p:sldId id="277" r:id="rId26"/>
    <p:sldId id="305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7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12" r:id="rId52"/>
    <p:sldId id="313" r:id="rId53"/>
    <p:sldId id="316" r:id="rId54"/>
    <p:sldId id="315" r:id="rId55"/>
    <p:sldId id="318" r:id="rId56"/>
    <p:sldId id="317" r:id="rId57"/>
  </p:sldIdLst>
  <p:sldSz cx="12192000" cy="6858000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A2A13-6E87-FB42-B8C8-0121FDAF09AD}" v="543" dt="2018-06-05T12:27:55.073"/>
    <p1510:client id="{9BC6B7C3-973D-4036-ACC1-B828A8584440}" v="312" dt="2018-06-05T10:55:56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3" autoAdjust="0"/>
    <p:restoredTop sz="94671"/>
  </p:normalViewPr>
  <p:slideViewPr>
    <p:cSldViewPr>
      <p:cViewPr varScale="1">
        <p:scale>
          <a:sx n="88" d="100"/>
          <a:sy n="88" d="100"/>
        </p:scale>
        <p:origin x="31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05-Jun-18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901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821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56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24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43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76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874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527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997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House_id</a:t>
            </a:r>
            <a:endParaRPr lang="en-US" dirty="0"/>
          </a:p>
          <a:p>
            <a:r>
              <a:rPr lang="en-US" dirty="0" err="1"/>
              <a:t>Plug_id</a:t>
            </a:r>
            <a:endParaRPr lang="en-US" dirty="0"/>
          </a:p>
          <a:p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79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House_id</a:t>
            </a:r>
            <a:endParaRPr lang="en-US" dirty="0"/>
          </a:p>
          <a:p>
            <a:r>
              <a:rPr lang="en-US" dirty="0" err="1"/>
              <a:t>Plug_id</a:t>
            </a:r>
            <a:endParaRPr lang="en-US" dirty="0"/>
          </a:p>
          <a:p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663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297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67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614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440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391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734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35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444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35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61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205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80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8B279-4079-43B3-8013-D8D81AB870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993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1"/>
            <a:ext cx="12192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12192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2209800"/>
            <a:ext cx="103632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4191000"/>
            <a:ext cx="103632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5035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05-Jun-18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83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31104" y="6400801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1117600" y="6391832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6727" y="6060478"/>
            <a:ext cx="1133856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5129" y="1447800"/>
            <a:ext cx="39624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1447800"/>
            <a:ext cx="658368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26727" y="6060478"/>
            <a:ext cx="1133856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8534401" y="434163"/>
            <a:ext cx="3099473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8576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48476" y="386861"/>
            <a:ext cx="48768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1"/>
            <a:ext cx="12192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12192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2209800"/>
            <a:ext cx="103632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4191000"/>
            <a:ext cx="103632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5035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05-Jun-18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83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31104" y="6400801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1117600" y="6391832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1"/>
            <a:ext cx="12192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12192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1117600" y="6391832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34472"/>
            <a:ext cx="1091184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5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83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104" y="6400801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4" y="1905001"/>
            <a:ext cx="6339416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984" y="3200400"/>
            <a:ext cx="6339416" cy="1524000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0984" y="5029201"/>
            <a:ext cx="1106972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1"/>
            <a:ext cx="12192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12192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1117600" y="6391832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34472"/>
            <a:ext cx="1091184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5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83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104" y="6400801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4" y="1905001"/>
            <a:ext cx="6339416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984" y="3200400"/>
            <a:ext cx="6339416" cy="1524000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0984" y="5029201"/>
            <a:ext cx="1106972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1"/>
            <a:ext cx="12192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12192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1117600" y="6391832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34472"/>
            <a:ext cx="1091184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5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83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104" y="6400801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4" y="1905001"/>
            <a:ext cx="6339416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984" y="3200400"/>
            <a:ext cx="6339416" cy="1524000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0984" y="5029201"/>
            <a:ext cx="1106972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1066800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1748600"/>
            <a:ext cx="1091184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90624"/>
            <a:ext cx="1091184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2892" y="579438"/>
            <a:ext cx="524256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09632" y="1371600"/>
            <a:ext cx="524256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371600"/>
            <a:ext cx="524256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05-Jun-18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530352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1784127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05-Jun-18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and Architectures for </a:t>
            </a:r>
            <a:br>
              <a:rPr lang="en-US" dirty="0"/>
            </a:br>
            <a:r>
              <a:rPr lang="en-US" dirty="0"/>
              <a:t>Big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343937-578C-47A6-9007-BF8A1B24B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10488168" cy="9144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D’Aniello</a:t>
            </a:r>
            <a:r>
              <a:rPr lang="en-US" dirty="0">
                <a:solidFill>
                  <a:schemeClr val="bg1"/>
                </a:solidFill>
              </a:rPr>
              <a:t> Simone</a:t>
            </a:r>
          </a:p>
          <a:p>
            <a:r>
              <a:rPr lang="en-US" dirty="0" err="1">
                <a:solidFill>
                  <a:schemeClr val="bg1"/>
                </a:solidFill>
              </a:rPr>
              <a:t>Ionita</a:t>
            </a:r>
            <a:r>
              <a:rPr lang="en-US" dirty="0">
                <a:solidFill>
                  <a:schemeClr val="bg1"/>
                </a:solidFill>
              </a:rPr>
              <a:t> Marius Dragos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3450F-3246-5E46-AFA6-2131B75994C6}"/>
              </a:ext>
            </a:extLst>
          </p:cNvPr>
          <p:cNvSpPr txBox="1"/>
          <p:nvPr/>
        </p:nvSpPr>
        <p:spPr>
          <a:xfrm>
            <a:off x="4114800" y="2480371"/>
            <a:ext cx="678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read.csv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(’’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/d14_filtered.csv’’)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EFA63-47D6-EF41-BAFC-4C2B0AD8ACD6}"/>
              </a:ext>
            </a:extLst>
          </p:cNvPr>
          <p:cNvSpPr txBox="1"/>
          <p:nvPr/>
        </p:nvSpPr>
        <p:spPr>
          <a:xfrm>
            <a:off x="4114800" y="279280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type_attribute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lapply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(data,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class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D2B350-76BF-7842-B3CD-5EF73ED50EE3}"/>
              </a:ext>
            </a:extLst>
          </p:cNvPr>
          <p:cNvSpPr txBox="1"/>
          <p:nvPr/>
        </p:nvSpPr>
        <p:spPr>
          <a:xfrm>
            <a:off x="4114800" y="310490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data_rows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8F7C44-AD9B-D44D-B289-FD630B4DA05C}"/>
              </a:ext>
            </a:extLst>
          </p:cNvPr>
          <p:cNvSpPr txBox="1"/>
          <p:nvPr/>
        </p:nvSpPr>
        <p:spPr>
          <a:xfrm>
            <a:off x="4114800" y="3422519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data_cols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6D4A0C-E05E-E547-BD88-687B958DEADB}"/>
              </a:ext>
            </a:extLst>
          </p:cNvPr>
          <p:cNvSpPr txBox="1"/>
          <p:nvPr/>
        </p:nvSpPr>
        <p:spPr>
          <a:xfrm>
            <a:off x="4114800" y="3729073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n_duplicate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duplicated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53D87E-7B2F-834C-89F7-5B3346071600}"/>
              </a:ext>
            </a:extLst>
          </p:cNvPr>
          <p:cNvSpPr txBox="1"/>
          <p:nvPr/>
        </p:nvSpPr>
        <p:spPr>
          <a:xfrm>
            <a:off x="4114800" y="403678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n_complete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complete.cases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9D0A87-DCFE-5843-A1C2-A16EA110745C}"/>
              </a:ext>
            </a:extLst>
          </p:cNvPr>
          <p:cNvSpPr txBox="1"/>
          <p:nvPr/>
        </p:nvSpPr>
        <p:spPr>
          <a:xfrm>
            <a:off x="4120662" y="4363492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latin typeface="Lucida Console" panose="020B0609040504020204" pitchFamily="49" charset="0"/>
              </a:rPr>
              <a:t>numeric.attribute</a:t>
            </a:r>
            <a:r>
              <a:rPr lang="it-IT" sz="1500" dirty="0"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latin typeface="Lucida Console" panose="020B0609040504020204" pitchFamily="49" charset="0"/>
              </a:rPr>
              <a:t>name</a:t>
            </a:r>
            <a:r>
              <a:rPr lang="it-IT" sz="1500" dirty="0"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latin typeface="Lucida Console" panose="020B0609040504020204" pitchFamily="49" charset="0"/>
              </a:rPr>
              <a:t>Filter</a:t>
            </a:r>
            <a:r>
              <a:rPr lang="it-IT" sz="1500" dirty="0"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latin typeface="Lucida Console" panose="020B0609040504020204" pitchFamily="49" charset="0"/>
              </a:rPr>
              <a:t>is.numeric</a:t>
            </a:r>
            <a:r>
              <a:rPr lang="it-IT" sz="1500" dirty="0">
                <a:latin typeface="Lucida Console" panose="020B0609040504020204" pitchFamily="49" charset="0"/>
              </a:rPr>
              <a:t>, data))</a:t>
            </a:r>
          </a:p>
        </p:txBody>
      </p:sp>
    </p:spTree>
    <p:extLst>
      <p:ext uri="{BB962C8B-B14F-4D97-AF65-F5344CB8AC3E}">
        <p14:creationId xmlns:p14="http://schemas.microsoft.com/office/powerpoint/2010/main" val="302492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CED9184E-AE7B-C142-9239-00C3CE8A5A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54" y="2796664"/>
            <a:ext cx="2859415" cy="11182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39FBB4-F750-6F4D-8622-C78D7DBF6DF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26" y="3113804"/>
            <a:ext cx="1901892" cy="4777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0F8C115-776A-1B4D-B209-F7CA912E1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2" y="2819087"/>
            <a:ext cx="2776276" cy="1067204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C1F5B27-8B9F-6F49-BB7D-C744E2F7878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059269" y="3352689"/>
            <a:ext cx="533357" cy="307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9AF6B86-8582-0E4C-BB0C-C90994EB2B8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8494518" y="3352689"/>
            <a:ext cx="527914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8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CED9184E-AE7B-C142-9239-00C3CE8A5A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54" y="2796664"/>
            <a:ext cx="2859415" cy="11182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39FBB4-F750-6F4D-8622-C78D7DBF6DF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26" y="3113804"/>
            <a:ext cx="1901892" cy="4777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0F8C115-776A-1B4D-B209-F7CA912E1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2" y="2819087"/>
            <a:ext cx="2776276" cy="1067204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C1F5B27-8B9F-6F49-BB7D-C744E2F7878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059269" y="3352689"/>
            <a:ext cx="533357" cy="3079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9AF6B86-8582-0E4C-BB0C-C90994EB2B8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8494518" y="3352689"/>
            <a:ext cx="527914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CED9184E-AE7B-C142-9239-00C3CE8A5A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54" y="2796664"/>
            <a:ext cx="2859415" cy="11182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39FBB4-F750-6F4D-8622-C78D7DBF6DF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26" y="3113804"/>
            <a:ext cx="1901892" cy="4777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0F8C115-776A-1B4D-B209-F7CA912E1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2" y="2819087"/>
            <a:ext cx="2776276" cy="1067204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C1F5B27-8B9F-6F49-BB7D-C744E2F7878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059269" y="3352689"/>
            <a:ext cx="533357" cy="307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9AF6B86-8582-0E4C-BB0C-C90994EB2B8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8494518" y="3352689"/>
            <a:ext cx="527914" cy="0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0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F774C804-5903-7340-93E5-FFBBD6BB8E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43" y="2614024"/>
            <a:ext cx="7964070" cy="17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00C788-170B-6A41-9C07-09E41D510496}"/>
              </a:ext>
            </a:extLst>
          </p:cNvPr>
          <p:cNvSpPr txBox="1"/>
          <p:nvPr/>
        </p:nvSpPr>
        <p:spPr>
          <a:xfrm>
            <a:off x="4495800" y="2590800"/>
            <a:ext cx="5181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public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static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main</a:t>
            </a:r>
            <a:r>
              <a:rPr lang="it-IT" sz="1500" b="1" dirty="0">
                <a:latin typeface="Lucida Console" panose="020B0609040504020204" pitchFamily="49" charset="0"/>
              </a:rPr>
              <a:t>(</a:t>
            </a:r>
            <a:r>
              <a:rPr lang="it-IT" sz="1500" b="1" dirty="0" err="1">
                <a:latin typeface="Lucida Console" panose="020B0609040504020204" pitchFamily="49" charset="0"/>
              </a:rPr>
              <a:t>String</a:t>
            </a:r>
            <a:r>
              <a:rPr lang="it-IT" sz="1500" b="1" dirty="0">
                <a:latin typeface="Lucida Console" panose="020B0609040504020204" pitchFamily="49" charset="0"/>
              </a:rPr>
              <a:t>[] </a:t>
            </a:r>
            <a:r>
              <a:rPr lang="it-IT" sz="1500" b="1" dirty="0" err="1">
                <a:latin typeface="Lucida Console" panose="020B0609040504020204" pitchFamily="49" charset="0"/>
              </a:rPr>
              <a:t>args</a:t>
            </a:r>
            <a:r>
              <a:rPr lang="it-IT" sz="1500" b="1" dirty="0">
                <a:latin typeface="Lucida Console" panose="020B0609040504020204" pitchFamily="49" charset="0"/>
              </a:rPr>
              <a:t>) {…}</a:t>
            </a:r>
          </a:p>
          <a:p>
            <a:endParaRPr lang="it-IT" sz="1500" b="1" dirty="0">
              <a:latin typeface="Lucida Console" panose="020B0609040504020204" pitchFamily="49" charset="0"/>
            </a:endParaRPr>
          </a:p>
          <a:p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private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static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query1</a:t>
            </a:r>
            <a:r>
              <a:rPr lang="it-IT" sz="1500" b="1" dirty="0">
                <a:latin typeface="Lucida Console" panose="020B0609040504020204" pitchFamily="49" charset="0"/>
              </a:rPr>
              <a:t>() {…}</a:t>
            </a:r>
          </a:p>
          <a:p>
            <a:endParaRPr lang="it-IT" sz="1500" b="1" dirty="0">
              <a:latin typeface="Lucida Console" panose="020B0609040504020204" pitchFamily="49" charset="0"/>
            </a:endParaRPr>
          </a:p>
          <a:p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private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static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query2</a:t>
            </a:r>
            <a:r>
              <a:rPr lang="it-IT" sz="1500" b="1" dirty="0">
                <a:latin typeface="Lucida Console" panose="020B0609040504020204" pitchFamily="49" charset="0"/>
              </a:rPr>
              <a:t>() {…}</a:t>
            </a:r>
          </a:p>
          <a:p>
            <a:endParaRPr lang="it-IT" sz="1500" b="1" dirty="0">
              <a:latin typeface="Lucida Console" panose="020B0609040504020204" pitchFamily="49" charset="0"/>
            </a:endParaRPr>
          </a:p>
          <a:p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private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static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it-IT" sz="15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it-IT" sz="1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query3</a:t>
            </a:r>
            <a:r>
              <a:rPr lang="it-IT" sz="1500" b="1" dirty="0">
                <a:latin typeface="Lucida Console" panose="020B0609040504020204" pitchFamily="49" charset="0"/>
              </a:rPr>
              <a:t>() {…}</a:t>
            </a:r>
          </a:p>
        </p:txBody>
      </p:sp>
    </p:spTree>
    <p:extLst>
      <p:ext uri="{BB962C8B-B14F-4D97-AF65-F5344CB8AC3E}">
        <p14:creationId xmlns:p14="http://schemas.microsoft.com/office/powerpoint/2010/main" val="201089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76467658-8785-2646-B706-B81076F5AA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2442110"/>
            <a:ext cx="7239000" cy="23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7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DBFF4AD-AF70-894E-B931-F1DA1D1873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01" y="2836275"/>
            <a:ext cx="2776277" cy="10672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64C036-C02B-4942-83BF-F71328D820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08" y="2836275"/>
            <a:ext cx="2776277" cy="10672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A162557-6FCD-1D45-80DE-DDEA5AA101C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7" y="3130992"/>
            <a:ext cx="1901892" cy="47776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A613152-DBA8-AB44-B5FF-51F93E06C0E2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8551589" y="3369877"/>
            <a:ext cx="836919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B6A8D9A-A007-1B4F-88B2-0AE7FAD7118C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812778" y="3369877"/>
            <a:ext cx="836919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9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DBFF4AD-AF70-894E-B931-F1DA1D1873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01" y="2836275"/>
            <a:ext cx="2776277" cy="10672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64C036-C02B-4942-83BF-F71328D820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08" y="2836275"/>
            <a:ext cx="2776277" cy="10672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A162557-6FCD-1D45-80DE-DDEA5AA101C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7" y="3130992"/>
            <a:ext cx="1901892" cy="47776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A613152-DBA8-AB44-B5FF-51F93E06C0E2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8551589" y="3369877"/>
            <a:ext cx="836919" cy="0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5506C9B-F132-6140-BD23-1E35E450AE5A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812778" y="3369877"/>
            <a:ext cx="836919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3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DBFF4AD-AF70-894E-B931-F1DA1D1873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01" y="2836275"/>
            <a:ext cx="2776277" cy="10672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64C036-C02B-4942-83BF-F71328D820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08" y="2836275"/>
            <a:ext cx="2776277" cy="10672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A162557-6FCD-1D45-80DE-DDEA5AA101C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7" y="3130992"/>
            <a:ext cx="1901892" cy="47776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A613152-DBA8-AB44-B5FF-51F93E06C0E2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8551589" y="3369877"/>
            <a:ext cx="836919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B6A8D9A-A007-1B4F-88B2-0AE7FAD7118C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812778" y="3369877"/>
            <a:ext cx="836919" cy="0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5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6920" y="2667000"/>
            <a:ext cx="5821680" cy="1524000"/>
          </a:xfrm>
        </p:spPr>
        <p:txBody>
          <a:bodyPr>
            <a:normAutofit/>
          </a:bodyPr>
          <a:lstStyle/>
          <a:p>
            <a:r>
              <a:rPr lang="en-US" sz="2800" dirty="0"/>
              <a:t>Data Flow</a:t>
            </a:r>
          </a:p>
          <a:p>
            <a:r>
              <a:rPr lang="en-US" sz="2800" dirty="0"/>
              <a:t>Queries resolution</a:t>
            </a:r>
          </a:p>
          <a:p>
            <a:r>
              <a:rPr lang="it-IT" sz="2800" dirty="0" err="1"/>
              <a:t>Testing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solidFill>
              <a:schemeClr val="accent1">
                <a:satMod val="1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B404118F-DE18-2346-AE59-0B1B36782A63}"/>
              </a:ext>
            </a:extLst>
          </p:cNvPr>
          <p:cNvSpPr/>
          <p:nvPr/>
        </p:nvSpPr>
        <p:spPr>
          <a:xfrm>
            <a:off x="4973555" y="2400382"/>
            <a:ext cx="4551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latin typeface="Lucida Console" panose="020B0609040504020204" pitchFamily="49" charset="0"/>
              </a:rPr>
              <a:t>{</a:t>
            </a:r>
          </a:p>
          <a:p>
            <a:r>
              <a:rPr lang="it-IT" sz="1500" dirty="0">
                <a:latin typeface="Lucida Console" panose="020B0609040504020204" pitchFamily="49" charset="0"/>
              </a:rPr>
              <a:t>    "_id" : </a:t>
            </a:r>
            <a:r>
              <a:rPr lang="it-IT" sz="1500" dirty="0" err="1">
                <a:latin typeface="Lucida Console" panose="020B0609040504020204" pitchFamily="49" charset="0"/>
              </a:rPr>
              <a:t>ObjectId</a:t>
            </a:r>
            <a:r>
              <a:rPr lang="it-IT" sz="1500" dirty="0">
                <a:latin typeface="Lucida Console" panose="020B0609040504020204" pitchFamily="49" charset="0"/>
              </a:rPr>
              <a:t>("5b1019429b4bf32db9851445"),</a:t>
            </a:r>
          </a:p>
          <a:p>
            <a:r>
              <a:rPr lang="it-IT" sz="1500" dirty="0">
                <a:latin typeface="Lucida Console" panose="020B0609040504020204" pitchFamily="49" charset="0"/>
              </a:rPr>
              <a:t>    "</a:t>
            </a:r>
            <a:r>
              <a:rPr lang="it-IT" sz="1500" dirty="0" err="1">
                <a:latin typeface="Lucida Console" panose="020B0609040504020204" pitchFamily="49" charset="0"/>
              </a:rPr>
              <a:t>houseID</a:t>
            </a:r>
            <a:r>
              <a:rPr lang="it-IT" sz="1500" dirty="0">
                <a:latin typeface="Lucida Console" panose="020B0609040504020204" pitchFamily="49" charset="0"/>
              </a:rPr>
              <a:t>" : 1,</a:t>
            </a:r>
          </a:p>
          <a:p>
            <a:r>
              <a:rPr lang="it-IT" sz="1500" dirty="0">
                <a:latin typeface="Lucida Console" panose="020B0609040504020204" pitchFamily="49" charset="0"/>
              </a:rPr>
              <a:t>    "</a:t>
            </a:r>
            <a:r>
              <a:rPr lang="it-IT" sz="1500" dirty="0" err="1">
                <a:latin typeface="Lucida Console" panose="020B0609040504020204" pitchFamily="49" charset="0"/>
              </a:rPr>
              <a:t>plugID</a:t>
            </a:r>
            <a:r>
              <a:rPr lang="it-IT" sz="1500" dirty="0">
                <a:latin typeface="Lucida Console" panose="020B0609040504020204" pitchFamily="49" charset="0"/>
              </a:rPr>
              <a:t>" : 0,</a:t>
            </a:r>
          </a:p>
          <a:p>
            <a:r>
              <a:rPr lang="it-IT" sz="1500" dirty="0">
                <a:latin typeface="Lucida Console" panose="020B0609040504020204" pitchFamily="49" charset="0"/>
              </a:rPr>
              <a:t>    "</a:t>
            </a:r>
            <a:r>
              <a:rPr lang="it-IT" sz="1500" dirty="0" err="1">
                <a:latin typeface="Lucida Console" panose="020B0609040504020204" pitchFamily="49" charset="0"/>
              </a:rPr>
              <a:t>standardDeviationValue</a:t>
            </a:r>
            <a:r>
              <a:rPr lang="it-IT" sz="1500" dirty="0">
                <a:latin typeface="Lucida Console" panose="020B0609040504020204" pitchFamily="49" charset="0"/>
              </a:rPr>
              <a:t>" : 0.363651215997626</a:t>
            </a:r>
          </a:p>
          <a:p>
            <a:r>
              <a:rPr lang="it-IT" sz="15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50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DF75-F8EC-43EE-84F8-72A0576C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86635"/>
            <a:ext cx="10911840" cy="6847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381469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B6C4D-2BA8-442A-8A6D-A2DD06471C19}"/>
              </a:ext>
            </a:extLst>
          </p:cNvPr>
          <p:cNvSpPr txBox="1">
            <a:spLocks/>
          </p:cNvSpPr>
          <p:nvPr/>
        </p:nvSpPr>
        <p:spPr>
          <a:xfrm>
            <a:off x="670560" y="1993900"/>
            <a:ext cx="6886575" cy="2870200"/>
          </a:xfrm>
          <a:prstGeom prst="rect">
            <a:avLst/>
          </a:prstGeom>
          <a:ln w="38100">
            <a:noFill/>
          </a:ln>
        </p:spPr>
        <p:txBody>
          <a:bodyPr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JavaRDD</a:t>
            </a:r>
            <a:r>
              <a:rPr lang="it-IT" alt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it-IT" alt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SorterClass</a:t>
            </a:r>
            <a:r>
              <a:rPr lang="it-IT" alt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&gt; data = </a:t>
            </a:r>
            <a:r>
              <a:rPr lang="it-IT" alt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SparkWorker.</a:t>
            </a:r>
            <a:r>
              <a:rPr lang="it-IT" altLang="it-IT" sz="1600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getInstance</a:t>
            </a:r>
            <a:r>
              <a:rPr lang="it-IT" alt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	.</a:t>
            </a:r>
            <a:r>
              <a:rPr lang="it-IT" alt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parseFile</a:t>
            </a:r>
            <a:r>
              <a:rPr lang="it-IT" alt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1600" i="1" dirty="0">
                <a:solidFill>
                  <a:srgbClr val="00B0F0"/>
                </a:solidFill>
                <a:latin typeface="Lucida Console" panose="020B0609040504020204" pitchFamily="49" charset="0"/>
              </a:rPr>
              <a:t>INPUT_DIRECTORY</a:t>
            </a:r>
            <a:r>
              <a:rPr lang="it-IT" alt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.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(x -&gt; 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x.isProperty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 == 1)</a:t>
            </a:r>
            <a:b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.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mapToPair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(x -&gt; new Tuple2&lt;&gt;(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new Tuple2&lt;&gt;(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x.getHouseid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(),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x.getTimestamp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()),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x.getValue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()))</a:t>
            </a:r>
            <a:b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.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reduceByKey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((x, y) -&gt; x + y)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.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(x -&gt; x._2 &gt;= 350)</a:t>
            </a:r>
            <a:b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.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mapToPair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(x -&gt; new Tuple2&lt;&gt;(x._1._1, x._2))</a:t>
            </a:r>
            <a:b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.</a:t>
            </a:r>
            <a:r>
              <a:rPr lang="it-IT" altLang="it-IT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reduceByKey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(Math::</a:t>
            </a:r>
            <a:r>
              <a:rPr lang="it-IT" altLang="it-IT" sz="1600" i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max</a:t>
            </a:r>
            <a:r>
              <a:rPr lang="it-IT" altLang="it-IT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24" name="Rettangolo ad angolo ripiegato 36">
            <a:extLst>
              <a:ext uri="{FF2B5EF4-FFF2-40B4-BE49-F238E27FC236}">
                <a16:creationId xmlns:a16="http://schemas.microsoft.com/office/drawing/2014/main" id="{B263480E-4785-413C-A7D9-33F8385AD5FE}"/>
              </a:ext>
            </a:extLst>
          </p:cNvPr>
          <p:cNvSpPr/>
          <p:nvPr/>
        </p:nvSpPr>
        <p:spPr>
          <a:xfrm>
            <a:off x="8898731" y="733836"/>
            <a:ext cx="790575" cy="868227"/>
          </a:xfrm>
          <a:prstGeom prst="foldedCorner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CSV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5" name="Rettangolo 37">
            <a:extLst>
              <a:ext uri="{FF2B5EF4-FFF2-40B4-BE49-F238E27FC236}">
                <a16:creationId xmlns:a16="http://schemas.microsoft.com/office/drawing/2014/main" id="{9BB98E95-7A50-4D70-88CB-78CC607A7E95}"/>
              </a:ext>
            </a:extLst>
          </p:cNvPr>
          <p:cNvSpPr/>
          <p:nvPr/>
        </p:nvSpPr>
        <p:spPr>
          <a:xfrm>
            <a:off x="7381875" y="231478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6" name="Rettangolo 38">
            <a:extLst>
              <a:ext uri="{FF2B5EF4-FFF2-40B4-BE49-F238E27FC236}">
                <a16:creationId xmlns:a16="http://schemas.microsoft.com/office/drawing/2014/main" id="{C0EF26ED-AFAB-4C95-9A8E-198EF785EA39}"/>
              </a:ext>
            </a:extLst>
          </p:cNvPr>
          <p:cNvSpPr/>
          <p:nvPr/>
        </p:nvSpPr>
        <p:spPr>
          <a:xfrm>
            <a:off x="8827294" y="231954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7" name="Rettangolo 39">
            <a:extLst>
              <a:ext uri="{FF2B5EF4-FFF2-40B4-BE49-F238E27FC236}">
                <a16:creationId xmlns:a16="http://schemas.microsoft.com/office/drawing/2014/main" id="{29629531-23B9-4D4F-9A83-54A50CA961FE}"/>
              </a:ext>
            </a:extLst>
          </p:cNvPr>
          <p:cNvSpPr/>
          <p:nvPr/>
        </p:nvSpPr>
        <p:spPr>
          <a:xfrm>
            <a:off x="10739438" y="229711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28" name="Connettore 2 40">
            <a:extLst>
              <a:ext uri="{FF2B5EF4-FFF2-40B4-BE49-F238E27FC236}">
                <a16:creationId xmlns:a16="http://schemas.microsoft.com/office/drawing/2014/main" id="{68BA7DA3-09A6-43DC-86E9-303B348D4483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7848600" y="1602063"/>
            <a:ext cx="1445419" cy="7127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Connettore 2 41">
            <a:extLst>
              <a:ext uri="{FF2B5EF4-FFF2-40B4-BE49-F238E27FC236}">
                <a16:creationId xmlns:a16="http://schemas.microsoft.com/office/drawing/2014/main" id="{1BE158AE-6593-4300-8050-3C646AEB3EF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9294019" y="1602063"/>
            <a:ext cx="0" cy="71748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Connettore 2 42">
            <a:extLst>
              <a:ext uri="{FF2B5EF4-FFF2-40B4-BE49-F238E27FC236}">
                <a16:creationId xmlns:a16="http://schemas.microsoft.com/office/drawing/2014/main" id="{4E41FB42-91E9-4615-A0AD-D929AD681F61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9294019" y="1602063"/>
            <a:ext cx="1912144" cy="69505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Ovale 43">
            <a:extLst>
              <a:ext uri="{FF2B5EF4-FFF2-40B4-BE49-F238E27FC236}">
                <a16:creationId xmlns:a16="http://schemas.microsoft.com/office/drawing/2014/main" id="{272FF63B-96DB-4A44-8AC3-E4A2FA0855BA}"/>
              </a:ext>
            </a:extLst>
          </p:cNvPr>
          <p:cNvSpPr/>
          <p:nvPr/>
        </p:nvSpPr>
        <p:spPr>
          <a:xfrm>
            <a:off x="10206118" y="2507652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e 44">
            <a:extLst>
              <a:ext uri="{FF2B5EF4-FFF2-40B4-BE49-F238E27FC236}">
                <a16:creationId xmlns:a16="http://schemas.microsoft.com/office/drawing/2014/main" id="{DE89F251-5FFA-4E6C-942A-F109B9A82FED}"/>
              </a:ext>
            </a:extLst>
          </p:cNvPr>
          <p:cNvSpPr/>
          <p:nvPr/>
        </p:nvSpPr>
        <p:spPr>
          <a:xfrm>
            <a:off x="9938227" y="251767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e 45">
            <a:extLst>
              <a:ext uri="{FF2B5EF4-FFF2-40B4-BE49-F238E27FC236}">
                <a16:creationId xmlns:a16="http://schemas.microsoft.com/office/drawing/2014/main" id="{150E6EAF-0766-4FB7-8E75-C0D62849DC7F}"/>
              </a:ext>
            </a:extLst>
          </p:cNvPr>
          <p:cNvSpPr/>
          <p:nvPr/>
        </p:nvSpPr>
        <p:spPr>
          <a:xfrm>
            <a:off x="10471547" y="2507653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53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2A7-1E81-4DE9-9097-5C744852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SorterClass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EC513-B0CC-46FD-BBB4-765347887E14}"/>
              </a:ext>
            </a:extLst>
          </p:cNvPr>
          <p:cNvSpPr/>
          <p:nvPr/>
        </p:nvSpPr>
        <p:spPr>
          <a:xfrm>
            <a:off x="2971800" y="2286000"/>
            <a:ext cx="5425440" cy="7620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ucida Console" panose="020B0609040504020204" pitchFamily="49" charset="0"/>
              </a:rPr>
              <a:t>SorterClass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229F5-2384-43B8-98B3-6959BEECD338}"/>
              </a:ext>
            </a:extLst>
          </p:cNvPr>
          <p:cNvSpPr/>
          <p:nvPr/>
        </p:nvSpPr>
        <p:spPr>
          <a:xfrm>
            <a:off x="2971800" y="3048000"/>
            <a:ext cx="5425440" cy="2438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latin typeface="Lucida Console" panose="020B0609040504020204" pitchFamily="49" charset="0"/>
              </a:rPr>
              <a:t>    - id: 		Integer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- timestamp: 	Integer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- value: </a:t>
            </a:r>
            <a:r>
              <a:rPr lang="en-US" sz="1500">
                <a:latin typeface="Lucida Console" panose="020B0609040504020204" pitchFamily="49" charset="0"/>
              </a:rPr>
              <a:t>		</a:t>
            </a:r>
            <a:r>
              <a:rPr lang="en-US" sz="1500" dirty="0">
                <a:latin typeface="Lucida Console" panose="020B0609040504020204" pitchFamily="49" charset="0"/>
              </a:rPr>
              <a:t>Double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- property: 	Integer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- </a:t>
            </a:r>
            <a:r>
              <a:rPr lang="en-US" sz="1500" dirty="0" err="1">
                <a:latin typeface="Lucida Console" panose="020B0609040504020204" pitchFamily="49" charset="0"/>
              </a:rPr>
              <a:t>plug_id</a:t>
            </a:r>
            <a:r>
              <a:rPr lang="en-US" sz="1500" dirty="0">
                <a:latin typeface="Lucida Console" panose="020B0609040504020204" pitchFamily="49" charset="0"/>
              </a:rPr>
              <a:t>: 		Integer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</a:t>
            </a:r>
            <a:r>
              <a:rPr lang="en-US" sz="1500">
                <a:latin typeface="Lucida Console" panose="020B0609040504020204" pitchFamily="49" charset="0"/>
              </a:rPr>
              <a:t>-</a:t>
            </a:r>
            <a:r>
              <a:rPr lang="en-US" sz="1500" dirty="0">
                <a:latin typeface="Lucida Console" panose="020B0609040504020204" pitchFamily="49" charset="0"/>
              </a:rPr>
              <a:t> </a:t>
            </a:r>
            <a:r>
              <a:rPr lang="en-US" sz="1500" dirty="0" err="1">
                <a:latin typeface="Lucida Console" panose="020B0609040504020204" pitchFamily="49" charset="0"/>
              </a:rPr>
              <a:t>household_id</a:t>
            </a:r>
            <a:r>
              <a:rPr lang="en-US" sz="1500" dirty="0">
                <a:latin typeface="Lucida Console" panose="020B0609040504020204" pitchFamily="49" charset="0"/>
              </a:rPr>
              <a:t>: 	Integer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- </a:t>
            </a:r>
            <a:r>
              <a:rPr lang="en-US" sz="1500" dirty="0" err="1">
                <a:latin typeface="Lucida Console" panose="020B0609040504020204" pitchFamily="49" charset="0"/>
              </a:rPr>
              <a:t>house_id</a:t>
            </a:r>
            <a:r>
              <a:rPr lang="en-US" sz="1500" dirty="0">
                <a:latin typeface="Lucida Console" panose="020B0609040504020204" pitchFamily="49" charset="0"/>
              </a:rPr>
              <a:t>: </a:t>
            </a:r>
            <a:r>
              <a:rPr lang="en-US" sz="1500">
                <a:latin typeface="Lucida Console" panose="020B0609040504020204" pitchFamily="49" charset="0"/>
              </a:rPr>
              <a:t>	</a:t>
            </a:r>
            <a:r>
              <a:rPr lang="en-US" sz="1500" dirty="0">
                <a:latin typeface="Lucida Console" panose="020B0609040504020204" pitchFamily="49" charset="0"/>
              </a:rPr>
              <a:t>Integer</a:t>
            </a:r>
          </a:p>
          <a:p>
            <a:r>
              <a:rPr lang="en-US" sz="1500">
                <a:latin typeface="Lucida Console" panose="020B0609040504020204" pitchFamily="49" charset="0"/>
              </a:rPr>
              <a:t>    </a:t>
            </a:r>
            <a:r>
              <a:rPr lang="en-US" sz="1500" dirty="0">
                <a:latin typeface="Lucida Console" panose="020B0609040504020204" pitchFamily="49" charset="0"/>
              </a:rPr>
              <a:t>- </a:t>
            </a:r>
            <a:r>
              <a:rPr lang="en-US" sz="1500" dirty="0" err="1">
                <a:latin typeface="Lucida Console" panose="020B0609040504020204" pitchFamily="49" charset="0"/>
              </a:rPr>
              <a:t>timezone</a:t>
            </a:r>
            <a:r>
              <a:rPr lang="en-US" sz="1500" dirty="0">
                <a:latin typeface="Lucida Console" panose="020B0609040504020204" pitchFamily="49" charset="0"/>
              </a:rPr>
              <a:t>: 	Integer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- day</a:t>
            </a:r>
            <a:r>
              <a:rPr lang="en-US" sz="1500">
                <a:latin typeface="Lucida Console" panose="020B0609040504020204" pitchFamily="49" charset="0"/>
              </a:rPr>
              <a:t>: 		Integer</a:t>
            </a:r>
            <a:endParaRPr lang="en-US" sz="15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3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B6C4D-2BA8-442A-8A6D-A2DD06471C19}"/>
              </a:ext>
            </a:extLst>
          </p:cNvPr>
          <p:cNvSpPr txBox="1">
            <a:spLocks/>
          </p:cNvSpPr>
          <p:nvPr/>
        </p:nvSpPr>
        <p:spPr>
          <a:xfrm>
            <a:off x="670560" y="1993900"/>
            <a:ext cx="6886575" cy="2870200"/>
          </a:xfrm>
          <a:prstGeom prst="rect">
            <a:avLst/>
          </a:prstGeom>
          <a:ln w="38100">
            <a:noFill/>
          </a:ln>
        </p:spPr>
        <p:txBody>
          <a:bodyPr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getInstance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it-IT" altLang="it-IT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INPUT_DIRECTORY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1)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new Tuple2&lt;&gt;(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x.getHouseid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x.getTimestamp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x.getValue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((x, y) -&gt; x +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x._2 &gt;= 350)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Tuple2&lt;&gt;(x._1._1, x._2))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(Math::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max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Rettangolo ad angolo ripiegato 3">
            <a:extLst>
              <a:ext uri="{FF2B5EF4-FFF2-40B4-BE49-F238E27FC236}">
                <a16:creationId xmlns:a16="http://schemas.microsoft.com/office/drawing/2014/main" id="{6ED6DEC9-935E-41C8-8DA9-4335F35E881D}"/>
              </a:ext>
            </a:extLst>
          </p:cNvPr>
          <p:cNvSpPr/>
          <p:nvPr/>
        </p:nvSpPr>
        <p:spPr>
          <a:xfrm>
            <a:off x="8898731" y="733836"/>
            <a:ext cx="790575" cy="868227"/>
          </a:xfrm>
          <a:prstGeom prst="foldedCorner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CSV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2" name="Rettangolo 4">
            <a:extLst>
              <a:ext uri="{FF2B5EF4-FFF2-40B4-BE49-F238E27FC236}">
                <a16:creationId xmlns:a16="http://schemas.microsoft.com/office/drawing/2014/main" id="{FCF7C6FD-200F-4B15-AB95-A63DA294D23E}"/>
              </a:ext>
            </a:extLst>
          </p:cNvPr>
          <p:cNvSpPr/>
          <p:nvPr/>
        </p:nvSpPr>
        <p:spPr>
          <a:xfrm>
            <a:off x="7381875" y="231478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" name="Rettangolo 5">
            <a:extLst>
              <a:ext uri="{FF2B5EF4-FFF2-40B4-BE49-F238E27FC236}">
                <a16:creationId xmlns:a16="http://schemas.microsoft.com/office/drawing/2014/main" id="{36B62AC0-02F0-412A-90D9-1E4A415F3684}"/>
              </a:ext>
            </a:extLst>
          </p:cNvPr>
          <p:cNvSpPr/>
          <p:nvPr/>
        </p:nvSpPr>
        <p:spPr>
          <a:xfrm>
            <a:off x="8827294" y="231954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4" name="Rettangolo 6">
            <a:extLst>
              <a:ext uri="{FF2B5EF4-FFF2-40B4-BE49-F238E27FC236}">
                <a16:creationId xmlns:a16="http://schemas.microsoft.com/office/drawing/2014/main" id="{A27BDA01-4CDD-4FB4-9702-2FFB3BFC7A21}"/>
              </a:ext>
            </a:extLst>
          </p:cNvPr>
          <p:cNvSpPr/>
          <p:nvPr/>
        </p:nvSpPr>
        <p:spPr>
          <a:xfrm>
            <a:off x="10739438" y="229711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35" name="Connettore 2 8">
            <a:extLst>
              <a:ext uri="{FF2B5EF4-FFF2-40B4-BE49-F238E27FC236}">
                <a16:creationId xmlns:a16="http://schemas.microsoft.com/office/drawing/2014/main" id="{69A616B0-B5F7-4AA2-86FB-1BDC36CA2931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7848600" y="1602063"/>
            <a:ext cx="1445419" cy="71271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onnettore 2 10">
            <a:extLst>
              <a:ext uri="{FF2B5EF4-FFF2-40B4-BE49-F238E27FC236}">
                <a16:creationId xmlns:a16="http://schemas.microsoft.com/office/drawing/2014/main" id="{866C0924-F461-46B3-96E9-E0039E348613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9294019" y="1602063"/>
            <a:ext cx="0" cy="71748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Connettore 2 12">
            <a:extLst>
              <a:ext uri="{FF2B5EF4-FFF2-40B4-BE49-F238E27FC236}">
                <a16:creationId xmlns:a16="http://schemas.microsoft.com/office/drawing/2014/main" id="{5CF07FBF-CA66-4503-AA15-5E2C07E092F7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9294019" y="1602063"/>
            <a:ext cx="1912144" cy="69505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Ovale 13">
            <a:extLst>
              <a:ext uri="{FF2B5EF4-FFF2-40B4-BE49-F238E27FC236}">
                <a16:creationId xmlns:a16="http://schemas.microsoft.com/office/drawing/2014/main" id="{B1E0D96F-D0FA-4475-899F-1E7855357BDF}"/>
              </a:ext>
            </a:extLst>
          </p:cNvPr>
          <p:cNvSpPr/>
          <p:nvPr/>
        </p:nvSpPr>
        <p:spPr>
          <a:xfrm>
            <a:off x="10206118" y="2507652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e 14">
            <a:extLst>
              <a:ext uri="{FF2B5EF4-FFF2-40B4-BE49-F238E27FC236}">
                <a16:creationId xmlns:a16="http://schemas.microsoft.com/office/drawing/2014/main" id="{59088243-4351-423B-9367-3D47FBDC6B18}"/>
              </a:ext>
            </a:extLst>
          </p:cNvPr>
          <p:cNvSpPr/>
          <p:nvPr/>
        </p:nvSpPr>
        <p:spPr>
          <a:xfrm>
            <a:off x="9938227" y="251767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e 15">
            <a:extLst>
              <a:ext uri="{FF2B5EF4-FFF2-40B4-BE49-F238E27FC236}">
                <a16:creationId xmlns:a16="http://schemas.microsoft.com/office/drawing/2014/main" id="{D3DA4C5C-E915-4571-A270-D25EEDB91BC4}"/>
              </a:ext>
            </a:extLst>
          </p:cNvPr>
          <p:cNvSpPr/>
          <p:nvPr/>
        </p:nvSpPr>
        <p:spPr>
          <a:xfrm>
            <a:off x="10471547" y="2507653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tangolo 16">
            <a:extLst>
              <a:ext uri="{FF2B5EF4-FFF2-40B4-BE49-F238E27FC236}">
                <a16:creationId xmlns:a16="http://schemas.microsoft.com/office/drawing/2014/main" id="{3F16667E-3262-487A-8BAA-0E005264CA4C}"/>
              </a:ext>
            </a:extLst>
          </p:cNvPr>
          <p:cNvSpPr/>
          <p:nvPr/>
        </p:nvSpPr>
        <p:spPr>
          <a:xfrm>
            <a:off x="7381875" y="4051297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2" name="Rettangolo 17">
            <a:extLst>
              <a:ext uri="{FF2B5EF4-FFF2-40B4-BE49-F238E27FC236}">
                <a16:creationId xmlns:a16="http://schemas.microsoft.com/office/drawing/2014/main" id="{88D1584E-2286-41E0-AC47-A29A74939E19}"/>
              </a:ext>
            </a:extLst>
          </p:cNvPr>
          <p:cNvSpPr/>
          <p:nvPr/>
        </p:nvSpPr>
        <p:spPr>
          <a:xfrm>
            <a:off x="8827294" y="40560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3" name="Rettangolo 18">
            <a:extLst>
              <a:ext uri="{FF2B5EF4-FFF2-40B4-BE49-F238E27FC236}">
                <a16:creationId xmlns:a16="http://schemas.microsoft.com/office/drawing/2014/main" id="{31988334-8C31-424A-A2D2-1F109F55EEE8}"/>
              </a:ext>
            </a:extLst>
          </p:cNvPr>
          <p:cNvSpPr/>
          <p:nvPr/>
        </p:nvSpPr>
        <p:spPr>
          <a:xfrm>
            <a:off x="10739438" y="405129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4" name="Ovale 21">
            <a:extLst>
              <a:ext uri="{FF2B5EF4-FFF2-40B4-BE49-F238E27FC236}">
                <a16:creationId xmlns:a16="http://schemas.microsoft.com/office/drawing/2014/main" id="{E817A06F-9777-4C99-A74E-AC5C9B13934D}"/>
              </a:ext>
            </a:extLst>
          </p:cNvPr>
          <p:cNvSpPr/>
          <p:nvPr/>
        </p:nvSpPr>
        <p:spPr>
          <a:xfrm>
            <a:off x="10200680" y="426246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e 22">
            <a:extLst>
              <a:ext uri="{FF2B5EF4-FFF2-40B4-BE49-F238E27FC236}">
                <a16:creationId xmlns:a16="http://schemas.microsoft.com/office/drawing/2014/main" id="{940AA1AA-C014-4F7A-BE22-CCED49424C49}"/>
              </a:ext>
            </a:extLst>
          </p:cNvPr>
          <p:cNvSpPr/>
          <p:nvPr/>
        </p:nvSpPr>
        <p:spPr>
          <a:xfrm>
            <a:off x="9938227" y="426246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e 23">
            <a:extLst>
              <a:ext uri="{FF2B5EF4-FFF2-40B4-BE49-F238E27FC236}">
                <a16:creationId xmlns:a16="http://schemas.microsoft.com/office/drawing/2014/main" id="{5E39FA04-C7F4-4B35-86A1-6CB00D134047}"/>
              </a:ext>
            </a:extLst>
          </p:cNvPr>
          <p:cNvSpPr/>
          <p:nvPr/>
        </p:nvSpPr>
        <p:spPr>
          <a:xfrm>
            <a:off x="10476985" y="426246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ccia in giù 24">
            <a:extLst>
              <a:ext uri="{FF2B5EF4-FFF2-40B4-BE49-F238E27FC236}">
                <a16:creationId xmlns:a16="http://schemas.microsoft.com/office/drawing/2014/main" id="{48AC275C-C54A-4870-BF7E-5013BE32BEB7}"/>
              </a:ext>
            </a:extLst>
          </p:cNvPr>
          <p:cNvSpPr/>
          <p:nvPr/>
        </p:nvSpPr>
        <p:spPr>
          <a:xfrm>
            <a:off x="9096374" y="3119922"/>
            <a:ext cx="395287" cy="609600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35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B6C4D-2BA8-442A-8A6D-A2DD06471C19}"/>
              </a:ext>
            </a:extLst>
          </p:cNvPr>
          <p:cNvSpPr txBox="1">
            <a:spLocks/>
          </p:cNvSpPr>
          <p:nvPr/>
        </p:nvSpPr>
        <p:spPr>
          <a:xfrm>
            <a:off x="670560" y="1993900"/>
            <a:ext cx="6886575" cy="2870200"/>
          </a:xfrm>
          <a:prstGeom prst="rect">
            <a:avLst/>
          </a:prstGeom>
          <a:ln w="38100">
            <a:noFill/>
          </a:ln>
        </p:spPr>
        <p:txBody>
          <a:bodyPr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getInstance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it-IT" altLang="it-IT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INPUT_DIRECTORY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1)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new Tuple2&lt;&gt;(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x.getHouseid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x.getTimestamp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x.getValue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((x, y) -&gt; x +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x._2 &gt;= 350)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Tuple2&lt;&gt;(x._1._1, x._2))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(Math::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max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Rettangolo 16">
            <a:extLst>
              <a:ext uri="{FF2B5EF4-FFF2-40B4-BE49-F238E27FC236}">
                <a16:creationId xmlns:a16="http://schemas.microsoft.com/office/drawing/2014/main" id="{14511B9B-DE76-4A10-BB5A-E75FDDFBBE08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0" name="Rettangolo 17">
            <a:extLst>
              <a:ext uri="{FF2B5EF4-FFF2-40B4-BE49-F238E27FC236}">
                <a16:creationId xmlns:a16="http://schemas.microsoft.com/office/drawing/2014/main" id="{15C1CCDC-9926-4612-93F7-F8D94BFF3044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1" name="Rettangolo 18">
            <a:extLst>
              <a:ext uri="{FF2B5EF4-FFF2-40B4-BE49-F238E27FC236}">
                <a16:creationId xmlns:a16="http://schemas.microsoft.com/office/drawing/2014/main" id="{45EFBE06-CEC9-4D32-9861-410C509400DA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2" name="Ovale 21">
            <a:extLst>
              <a:ext uri="{FF2B5EF4-FFF2-40B4-BE49-F238E27FC236}">
                <a16:creationId xmlns:a16="http://schemas.microsoft.com/office/drawing/2014/main" id="{874A2B71-4E6D-473C-9C06-8F6FA2B5918F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e 22">
            <a:extLst>
              <a:ext uri="{FF2B5EF4-FFF2-40B4-BE49-F238E27FC236}">
                <a16:creationId xmlns:a16="http://schemas.microsoft.com/office/drawing/2014/main" id="{743E474F-95CD-437D-865E-B13CF285647B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e 23">
            <a:extLst>
              <a:ext uri="{FF2B5EF4-FFF2-40B4-BE49-F238E27FC236}">
                <a16:creationId xmlns:a16="http://schemas.microsoft.com/office/drawing/2014/main" id="{98C89F71-F1DF-4089-BA39-422BFF327B46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tangolo 19">
            <a:extLst>
              <a:ext uri="{FF2B5EF4-FFF2-40B4-BE49-F238E27FC236}">
                <a16:creationId xmlns:a16="http://schemas.microsoft.com/office/drawing/2014/main" id="{2C5A15CB-3D0A-4091-AA88-DA94A144DD6C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6" name="Rettangolo 20">
            <a:extLst>
              <a:ext uri="{FF2B5EF4-FFF2-40B4-BE49-F238E27FC236}">
                <a16:creationId xmlns:a16="http://schemas.microsoft.com/office/drawing/2014/main" id="{23F29A74-BCD2-4437-87C5-B0E4E2329A14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7" name="Rettangolo 24">
            <a:extLst>
              <a:ext uri="{FF2B5EF4-FFF2-40B4-BE49-F238E27FC236}">
                <a16:creationId xmlns:a16="http://schemas.microsoft.com/office/drawing/2014/main" id="{6075F396-8839-46E6-A027-B66BC37A41CC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300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8" name="Ovale 25">
            <a:extLst>
              <a:ext uri="{FF2B5EF4-FFF2-40B4-BE49-F238E27FC236}">
                <a16:creationId xmlns:a16="http://schemas.microsoft.com/office/drawing/2014/main" id="{CD099D4E-C7A4-4315-92D3-CB6B8C88ADAF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e 26">
            <a:extLst>
              <a:ext uri="{FF2B5EF4-FFF2-40B4-BE49-F238E27FC236}">
                <a16:creationId xmlns:a16="http://schemas.microsoft.com/office/drawing/2014/main" id="{7BE1BF90-2BB4-4CC7-A897-2474949AFF35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e 27">
            <a:extLst>
              <a:ext uri="{FF2B5EF4-FFF2-40B4-BE49-F238E27FC236}">
                <a16:creationId xmlns:a16="http://schemas.microsoft.com/office/drawing/2014/main" id="{D334A4ED-144A-47F9-807E-42C573AE1E7B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Connettore 2 9">
            <a:extLst>
              <a:ext uri="{FF2B5EF4-FFF2-40B4-BE49-F238E27FC236}">
                <a16:creationId xmlns:a16="http://schemas.microsoft.com/office/drawing/2014/main" id="{EAE3CEAA-F048-4B6A-A118-5DBE438FCD3E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Connettore 2 28">
            <a:extLst>
              <a:ext uri="{FF2B5EF4-FFF2-40B4-BE49-F238E27FC236}">
                <a16:creationId xmlns:a16="http://schemas.microsoft.com/office/drawing/2014/main" id="{88271436-717C-44AA-867F-06516C5AFAC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Connettore 2 30">
            <a:extLst>
              <a:ext uri="{FF2B5EF4-FFF2-40B4-BE49-F238E27FC236}">
                <a16:creationId xmlns:a16="http://schemas.microsoft.com/office/drawing/2014/main" id="{12BB1722-4523-4416-BBFA-6CC1719A05FF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909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B6C4D-2BA8-442A-8A6D-A2DD06471C19}"/>
              </a:ext>
            </a:extLst>
          </p:cNvPr>
          <p:cNvSpPr txBox="1">
            <a:spLocks/>
          </p:cNvSpPr>
          <p:nvPr/>
        </p:nvSpPr>
        <p:spPr>
          <a:xfrm>
            <a:off x="670560" y="1993900"/>
            <a:ext cx="6886575" cy="2870200"/>
          </a:xfrm>
          <a:prstGeom prst="rect">
            <a:avLst/>
          </a:prstGeom>
          <a:ln w="38100">
            <a:noFill/>
          </a:ln>
        </p:spPr>
        <p:txBody>
          <a:bodyPr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getInstance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it-IT" altLang="it-IT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INPUT_DIRECTORY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1)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new Tuple2&lt;&gt;(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x.getHouseid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x.getTimestamp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x.getValue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((x, y) -&gt; x +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x._2 &gt;= 350)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Tuple2&lt;&gt;(x._1._1, x._2))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(Math::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max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0" name="Rettangolo 16">
            <a:extLst>
              <a:ext uri="{FF2B5EF4-FFF2-40B4-BE49-F238E27FC236}">
                <a16:creationId xmlns:a16="http://schemas.microsoft.com/office/drawing/2014/main" id="{381509AF-1918-4F54-B7D1-F300EA5B7B6A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1" name="Rettangolo 17">
            <a:extLst>
              <a:ext uri="{FF2B5EF4-FFF2-40B4-BE49-F238E27FC236}">
                <a16:creationId xmlns:a16="http://schemas.microsoft.com/office/drawing/2014/main" id="{67AC6903-3BEA-473A-946E-3379E96D201F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2" name="Rettangolo 18">
            <a:extLst>
              <a:ext uri="{FF2B5EF4-FFF2-40B4-BE49-F238E27FC236}">
                <a16:creationId xmlns:a16="http://schemas.microsoft.com/office/drawing/2014/main" id="{1761F58A-8148-4213-9DB4-A33B8C39723B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43" name="Gruppo 4">
            <a:extLst>
              <a:ext uri="{FF2B5EF4-FFF2-40B4-BE49-F238E27FC236}">
                <a16:creationId xmlns:a16="http://schemas.microsoft.com/office/drawing/2014/main" id="{B35F2C12-ED7C-4780-8A53-781AEB34089B}"/>
              </a:ext>
            </a:extLst>
          </p:cNvPr>
          <p:cNvGrpSpPr/>
          <p:nvPr/>
        </p:nvGrpSpPr>
        <p:grpSpPr>
          <a:xfrm>
            <a:off x="9938227" y="1397029"/>
            <a:ext cx="637580" cy="82484"/>
            <a:chOff x="9938227" y="1397029"/>
            <a:chExt cx="637580" cy="82484"/>
          </a:xfrm>
        </p:grpSpPr>
        <p:sp>
          <p:nvSpPr>
            <p:cNvPr id="44" name="Ovale 21">
              <a:extLst>
                <a:ext uri="{FF2B5EF4-FFF2-40B4-BE49-F238E27FC236}">
                  <a16:creationId xmlns:a16="http://schemas.microsoft.com/office/drawing/2014/main" id="{CB5FBDA6-05FA-493D-BA63-937273FC8C32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e 22">
              <a:extLst>
                <a:ext uri="{FF2B5EF4-FFF2-40B4-BE49-F238E27FC236}">
                  <a16:creationId xmlns:a16="http://schemas.microsoft.com/office/drawing/2014/main" id="{88FA48CE-ADFF-4227-B035-122E43307136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e 23">
              <a:extLst>
                <a:ext uri="{FF2B5EF4-FFF2-40B4-BE49-F238E27FC236}">
                  <a16:creationId xmlns:a16="http://schemas.microsoft.com/office/drawing/2014/main" id="{8093DB18-E8EB-4772-9305-6024A41BD2AC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Rettangolo 19">
            <a:extLst>
              <a:ext uri="{FF2B5EF4-FFF2-40B4-BE49-F238E27FC236}">
                <a16:creationId xmlns:a16="http://schemas.microsoft.com/office/drawing/2014/main" id="{ABD08BD2-04D2-4C43-87D7-3065D544B56D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8" name="Rettangolo 20">
            <a:extLst>
              <a:ext uri="{FF2B5EF4-FFF2-40B4-BE49-F238E27FC236}">
                <a16:creationId xmlns:a16="http://schemas.microsoft.com/office/drawing/2014/main" id="{6B7FADD8-DBAE-4864-BD4D-2F9A9CE2E8F5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9" name="Rettangolo 24">
            <a:extLst>
              <a:ext uri="{FF2B5EF4-FFF2-40B4-BE49-F238E27FC236}">
                <a16:creationId xmlns:a16="http://schemas.microsoft.com/office/drawing/2014/main" id="{E298A081-B63B-4CED-B2A7-5F86D26AA69C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300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50" name="Connettore 2 9">
            <a:extLst>
              <a:ext uri="{FF2B5EF4-FFF2-40B4-BE49-F238E27FC236}">
                <a16:creationId xmlns:a16="http://schemas.microsoft.com/office/drawing/2014/main" id="{19D1C8C6-7E96-4FCE-8A8B-F18C9BE65AE2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Connettore 2 28">
            <a:extLst>
              <a:ext uri="{FF2B5EF4-FFF2-40B4-BE49-F238E27FC236}">
                <a16:creationId xmlns:a16="http://schemas.microsoft.com/office/drawing/2014/main" id="{F41E8AC3-C943-4B02-BCD4-090102A74C1C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Connettore 2 30">
            <a:extLst>
              <a:ext uri="{FF2B5EF4-FFF2-40B4-BE49-F238E27FC236}">
                <a16:creationId xmlns:a16="http://schemas.microsoft.com/office/drawing/2014/main" id="{F9C9D8AF-C06B-4ACE-A09C-D4C686C8C9C9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Rettangolo 29">
            <a:extLst>
              <a:ext uri="{FF2B5EF4-FFF2-40B4-BE49-F238E27FC236}">
                <a16:creationId xmlns:a16="http://schemas.microsoft.com/office/drawing/2014/main" id="{97800B75-3788-40E1-BDB0-F89C8E7D2F4E}"/>
              </a:ext>
            </a:extLst>
          </p:cNvPr>
          <p:cNvSpPr/>
          <p:nvPr/>
        </p:nvSpPr>
        <p:spPr>
          <a:xfrm>
            <a:off x="7381875" y="3659243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ttangolo 31">
            <a:extLst>
              <a:ext uri="{FF2B5EF4-FFF2-40B4-BE49-F238E27FC236}">
                <a16:creationId xmlns:a16="http://schemas.microsoft.com/office/drawing/2014/main" id="{0C4E4CA2-6F56-48B7-9F68-F89B7A2BB534}"/>
              </a:ext>
            </a:extLst>
          </p:cNvPr>
          <p:cNvSpPr/>
          <p:nvPr/>
        </p:nvSpPr>
        <p:spPr>
          <a:xfrm>
            <a:off x="8827294" y="3654479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5" name="Rettangolo 32">
            <a:extLst>
              <a:ext uri="{FF2B5EF4-FFF2-40B4-BE49-F238E27FC236}">
                <a16:creationId xmlns:a16="http://schemas.microsoft.com/office/drawing/2014/main" id="{B6709CE4-1F4A-4278-BAB3-8293564FECE6}"/>
              </a:ext>
            </a:extLst>
          </p:cNvPr>
          <p:cNvSpPr/>
          <p:nvPr/>
        </p:nvSpPr>
        <p:spPr>
          <a:xfrm>
            <a:off x="10739438" y="3654478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1349&gt;, 370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56" name="Gruppo 33">
            <a:extLst>
              <a:ext uri="{FF2B5EF4-FFF2-40B4-BE49-F238E27FC236}">
                <a16:creationId xmlns:a16="http://schemas.microsoft.com/office/drawing/2014/main" id="{9539DC64-C2E7-4E99-AE2B-5C1CD4FCFA95}"/>
              </a:ext>
            </a:extLst>
          </p:cNvPr>
          <p:cNvGrpSpPr/>
          <p:nvPr/>
        </p:nvGrpSpPr>
        <p:grpSpPr>
          <a:xfrm>
            <a:off x="9938227" y="2644106"/>
            <a:ext cx="637580" cy="82484"/>
            <a:chOff x="9938227" y="1397029"/>
            <a:chExt cx="637580" cy="82484"/>
          </a:xfrm>
        </p:grpSpPr>
        <p:sp>
          <p:nvSpPr>
            <p:cNvPr id="57" name="Ovale 34">
              <a:extLst>
                <a:ext uri="{FF2B5EF4-FFF2-40B4-BE49-F238E27FC236}">
                  <a16:creationId xmlns:a16="http://schemas.microsoft.com/office/drawing/2014/main" id="{A799A313-917A-42C4-927D-659821D9D598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e 35">
              <a:extLst>
                <a:ext uri="{FF2B5EF4-FFF2-40B4-BE49-F238E27FC236}">
                  <a16:creationId xmlns:a16="http://schemas.microsoft.com/office/drawing/2014/main" id="{DDB80A82-606B-4F5D-9FEF-9BCCB14A0F6B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e 36">
              <a:extLst>
                <a:ext uri="{FF2B5EF4-FFF2-40B4-BE49-F238E27FC236}">
                  <a16:creationId xmlns:a16="http://schemas.microsoft.com/office/drawing/2014/main" id="{97639027-544B-44B3-A27A-D01255CFFE59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uppo 37">
            <a:extLst>
              <a:ext uri="{FF2B5EF4-FFF2-40B4-BE49-F238E27FC236}">
                <a16:creationId xmlns:a16="http://schemas.microsoft.com/office/drawing/2014/main" id="{C05B151D-0DE2-4F24-B0C2-1B2C49AF2B57}"/>
              </a:ext>
            </a:extLst>
          </p:cNvPr>
          <p:cNvGrpSpPr/>
          <p:nvPr/>
        </p:nvGrpSpPr>
        <p:grpSpPr>
          <a:xfrm>
            <a:off x="9938227" y="3876032"/>
            <a:ext cx="637580" cy="82484"/>
            <a:chOff x="9938227" y="1397029"/>
            <a:chExt cx="637580" cy="82484"/>
          </a:xfrm>
        </p:grpSpPr>
        <p:sp>
          <p:nvSpPr>
            <p:cNvPr id="61" name="Ovale 38">
              <a:extLst>
                <a:ext uri="{FF2B5EF4-FFF2-40B4-BE49-F238E27FC236}">
                  <a16:creationId xmlns:a16="http://schemas.microsoft.com/office/drawing/2014/main" id="{31C17FD3-C0A5-4C21-862E-4149FF4C16B1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e 39">
              <a:extLst>
                <a:ext uri="{FF2B5EF4-FFF2-40B4-BE49-F238E27FC236}">
                  <a16:creationId xmlns:a16="http://schemas.microsoft.com/office/drawing/2014/main" id="{6362D207-83C6-476D-A7DE-0471CCF619B2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e 40">
              <a:extLst>
                <a:ext uri="{FF2B5EF4-FFF2-40B4-BE49-F238E27FC236}">
                  <a16:creationId xmlns:a16="http://schemas.microsoft.com/office/drawing/2014/main" id="{52810E30-3776-47FD-8BE0-4BA2289C16A5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4" name="Connettore 2 41">
            <a:extLst>
              <a:ext uri="{FF2B5EF4-FFF2-40B4-BE49-F238E27FC236}">
                <a16:creationId xmlns:a16="http://schemas.microsoft.com/office/drawing/2014/main" id="{C55B60D2-A6FC-458C-9E78-4A057BE28C3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848600" y="2927377"/>
            <a:ext cx="0" cy="7318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ttore 2 42">
            <a:extLst>
              <a:ext uri="{FF2B5EF4-FFF2-40B4-BE49-F238E27FC236}">
                <a16:creationId xmlns:a16="http://schemas.microsoft.com/office/drawing/2014/main" id="{2C0E4A19-A789-49B4-A36E-8696CB2A2379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flipH="1">
            <a:off x="7848600" y="2927377"/>
            <a:ext cx="3357563" cy="7318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8715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B6C4D-2BA8-442A-8A6D-A2DD06471C19}"/>
              </a:ext>
            </a:extLst>
          </p:cNvPr>
          <p:cNvSpPr txBox="1">
            <a:spLocks/>
          </p:cNvSpPr>
          <p:nvPr/>
        </p:nvSpPr>
        <p:spPr>
          <a:xfrm>
            <a:off x="670560" y="1993900"/>
            <a:ext cx="6886575" cy="2870200"/>
          </a:xfrm>
          <a:prstGeom prst="rect">
            <a:avLst/>
          </a:prstGeom>
          <a:ln w="38100">
            <a:noFill/>
          </a:ln>
        </p:spPr>
        <p:txBody>
          <a:bodyPr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getInstance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it-IT" altLang="it-IT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INPUT_DIRECTORY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1)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new Tuple2&lt;&gt;(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x.getHouseid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x.getTimestamp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x.getValue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((x, y) -&gt; x +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x._2 &gt;= 350)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Tuple2&lt;&gt;(x._1._1, x._2))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(Math::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max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" name="Rettangolo 16">
            <a:extLst>
              <a:ext uri="{FF2B5EF4-FFF2-40B4-BE49-F238E27FC236}">
                <a16:creationId xmlns:a16="http://schemas.microsoft.com/office/drawing/2014/main" id="{A1A6C50A-561A-47D5-B2D7-16902A93243A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0" name="Rettangolo 17">
            <a:extLst>
              <a:ext uri="{FF2B5EF4-FFF2-40B4-BE49-F238E27FC236}">
                <a16:creationId xmlns:a16="http://schemas.microsoft.com/office/drawing/2014/main" id="{8D6B206D-168A-4AD4-AE4C-E85A6F8501B4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ttangolo 18">
            <a:extLst>
              <a:ext uri="{FF2B5EF4-FFF2-40B4-BE49-F238E27FC236}">
                <a16:creationId xmlns:a16="http://schemas.microsoft.com/office/drawing/2014/main" id="{63EB19E5-EBC1-4E1A-AF9B-83F9647AFE3F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52" name="Gruppo 4">
            <a:extLst>
              <a:ext uri="{FF2B5EF4-FFF2-40B4-BE49-F238E27FC236}">
                <a16:creationId xmlns:a16="http://schemas.microsoft.com/office/drawing/2014/main" id="{602ED69E-992B-424E-9DA4-4EE2F4109FFC}"/>
              </a:ext>
            </a:extLst>
          </p:cNvPr>
          <p:cNvGrpSpPr/>
          <p:nvPr/>
        </p:nvGrpSpPr>
        <p:grpSpPr>
          <a:xfrm>
            <a:off x="9938227" y="1397029"/>
            <a:ext cx="637580" cy="82484"/>
            <a:chOff x="9938227" y="1397029"/>
            <a:chExt cx="637580" cy="82484"/>
          </a:xfrm>
        </p:grpSpPr>
        <p:sp>
          <p:nvSpPr>
            <p:cNvPr id="53" name="Ovale 21">
              <a:extLst>
                <a:ext uri="{FF2B5EF4-FFF2-40B4-BE49-F238E27FC236}">
                  <a16:creationId xmlns:a16="http://schemas.microsoft.com/office/drawing/2014/main" id="{6A133BE1-D5BC-4A45-9DAA-9E444B9E8566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e 22">
              <a:extLst>
                <a:ext uri="{FF2B5EF4-FFF2-40B4-BE49-F238E27FC236}">
                  <a16:creationId xmlns:a16="http://schemas.microsoft.com/office/drawing/2014/main" id="{1C20CD36-551D-4C69-ABA9-D4A0D4938A7E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e 23">
              <a:extLst>
                <a:ext uri="{FF2B5EF4-FFF2-40B4-BE49-F238E27FC236}">
                  <a16:creationId xmlns:a16="http://schemas.microsoft.com/office/drawing/2014/main" id="{18141BD0-22C8-4818-8E41-28943848D539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Rettangolo 19">
            <a:extLst>
              <a:ext uri="{FF2B5EF4-FFF2-40B4-BE49-F238E27FC236}">
                <a16:creationId xmlns:a16="http://schemas.microsoft.com/office/drawing/2014/main" id="{1AB09AA5-E208-4606-9593-1E83916BA069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7" name="Rettangolo 20">
            <a:extLst>
              <a:ext uri="{FF2B5EF4-FFF2-40B4-BE49-F238E27FC236}">
                <a16:creationId xmlns:a16="http://schemas.microsoft.com/office/drawing/2014/main" id="{CCD9A2D2-0AFD-40B8-9AA1-6779D75C56C2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8" name="Rettangolo 24">
            <a:extLst>
              <a:ext uri="{FF2B5EF4-FFF2-40B4-BE49-F238E27FC236}">
                <a16:creationId xmlns:a16="http://schemas.microsoft.com/office/drawing/2014/main" id="{429D1825-D556-4320-9123-A47838184DF6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300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59" name="Connettore 2 9">
            <a:extLst>
              <a:ext uri="{FF2B5EF4-FFF2-40B4-BE49-F238E27FC236}">
                <a16:creationId xmlns:a16="http://schemas.microsoft.com/office/drawing/2014/main" id="{A4C66F18-DCEB-47D7-AB2B-6C07C8FED1C5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Connettore 2 28">
            <a:extLst>
              <a:ext uri="{FF2B5EF4-FFF2-40B4-BE49-F238E27FC236}">
                <a16:creationId xmlns:a16="http://schemas.microsoft.com/office/drawing/2014/main" id="{192D6A17-4BDA-4780-9127-E15F0EC211D3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Connettore 2 30">
            <a:extLst>
              <a:ext uri="{FF2B5EF4-FFF2-40B4-BE49-F238E27FC236}">
                <a16:creationId xmlns:a16="http://schemas.microsoft.com/office/drawing/2014/main" id="{31842B64-2D3B-49E3-984C-8B105EF1DA96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ettangolo 29">
            <a:extLst>
              <a:ext uri="{FF2B5EF4-FFF2-40B4-BE49-F238E27FC236}">
                <a16:creationId xmlns:a16="http://schemas.microsoft.com/office/drawing/2014/main" id="{0BA32795-464D-4FED-A302-0F4D1A849455}"/>
              </a:ext>
            </a:extLst>
          </p:cNvPr>
          <p:cNvSpPr/>
          <p:nvPr/>
        </p:nvSpPr>
        <p:spPr>
          <a:xfrm>
            <a:off x="7381875" y="3659243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3" name="Rettangolo 31">
            <a:extLst>
              <a:ext uri="{FF2B5EF4-FFF2-40B4-BE49-F238E27FC236}">
                <a16:creationId xmlns:a16="http://schemas.microsoft.com/office/drawing/2014/main" id="{5F386627-03B6-42FF-BF4C-7017672949ED}"/>
              </a:ext>
            </a:extLst>
          </p:cNvPr>
          <p:cNvSpPr/>
          <p:nvPr/>
        </p:nvSpPr>
        <p:spPr>
          <a:xfrm>
            <a:off x="8824913" y="3654478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4" name="Rettangolo 32">
            <a:extLst>
              <a:ext uri="{FF2B5EF4-FFF2-40B4-BE49-F238E27FC236}">
                <a16:creationId xmlns:a16="http://schemas.microsoft.com/office/drawing/2014/main" id="{2DF4D278-7682-44FE-914D-67C0FCDB52EA}"/>
              </a:ext>
            </a:extLst>
          </p:cNvPr>
          <p:cNvSpPr/>
          <p:nvPr/>
        </p:nvSpPr>
        <p:spPr>
          <a:xfrm>
            <a:off x="10739438" y="3654478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1349&gt;, 370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5" name="Gruppo 33">
            <a:extLst>
              <a:ext uri="{FF2B5EF4-FFF2-40B4-BE49-F238E27FC236}">
                <a16:creationId xmlns:a16="http://schemas.microsoft.com/office/drawing/2014/main" id="{746EF35A-2D51-4843-A311-439FACB21A79}"/>
              </a:ext>
            </a:extLst>
          </p:cNvPr>
          <p:cNvGrpSpPr/>
          <p:nvPr/>
        </p:nvGrpSpPr>
        <p:grpSpPr>
          <a:xfrm>
            <a:off x="9938227" y="2644106"/>
            <a:ext cx="637580" cy="82484"/>
            <a:chOff x="9938227" y="1397029"/>
            <a:chExt cx="637580" cy="82484"/>
          </a:xfrm>
        </p:grpSpPr>
        <p:sp>
          <p:nvSpPr>
            <p:cNvPr id="66" name="Ovale 34">
              <a:extLst>
                <a:ext uri="{FF2B5EF4-FFF2-40B4-BE49-F238E27FC236}">
                  <a16:creationId xmlns:a16="http://schemas.microsoft.com/office/drawing/2014/main" id="{D70D567B-AC0F-4817-9DC1-356D5748BA57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e 35">
              <a:extLst>
                <a:ext uri="{FF2B5EF4-FFF2-40B4-BE49-F238E27FC236}">
                  <a16:creationId xmlns:a16="http://schemas.microsoft.com/office/drawing/2014/main" id="{DD54043E-9D40-457D-9439-383965D1DE68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e 36">
              <a:extLst>
                <a:ext uri="{FF2B5EF4-FFF2-40B4-BE49-F238E27FC236}">
                  <a16:creationId xmlns:a16="http://schemas.microsoft.com/office/drawing/2014/main" id="{69BE2EC8-FEFB-4BBA-938D-DE32AD8D1480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uppo 37">
            <a:extLst>
              <a:ext uri="{FF2B5EF4-FFF2-40B4-BE49-F238E27FC236}">
                <a16:creationId xmlns:a16="http://schemas.microsoft.com/office/drawing/2014/main" id="{D023DDDA-CEB3-4640-919D-36BA8AE053BF}"/>
              </a:ext>
            </a:extLst>
          </p:cNvPr>
          <p:cNvGrpSpPr/>
          <p:nvPr/>
        </p:nvGrpSpPr>
        <p:grpSpPr>
          <a:xfrm>
            <a:off x="9938227" y="3876032"/>
            <a:ext cx="637580" cy="82484"/>
            <a:chOff x="9938227" y="1397029"/>
            <a:chExt cx="637580" cy="82484"/>
          </a:xfrm>
        </p:grpSpPr>
        <p:sp>
          <p:nvSpPr>
            <p:cNvPr id="70" name="Ovale 38">
              <a:extLst>
                <a:ext uri="{FF2B5EF4-FFF2-40B4-BE49-F238E27FC236}">
                  <a16:creationId xmlns:a16="http://schemas.microsoft.com/office/drawing/2014/main" id="{63A4AFCF-45D2-4A74-BD0C-EC1322E1812C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e 39">
              <a:extLst>
                <a:ext uri="{FF2B5EF4-FFF2-40B4-BE49-F238E27FC236}">
                  <a16:creationId xmlns:a16="http://schemas.microsoft.com/office/drawing/2014/main" id="{3826F61B-5490-4554-8806-01A7506279D1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e 40">
              <a:extLst>
                <a:ext uri="{FF2B5EF4-FFF2-40B4-BE49-F238E27FC236}">
                  <a16:creationId xmlns:a16="http://schemas.microsoft.com/office/drawing/2014/main" id="{325BFF56-E40C-4665-924D-806B270576DA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3" name="Connettore 2 41">
            <a:extLst>
              <a:ext uri="{FF2B5EF4-FFF2-40B4-BE49-F238E27FC236}">
                <a16:creationId xmlns:a16="http://schemas.microsoft.com/office/drawing/2014/main" id="{E3871D4E-BE84-4620-8B24-A7AEFB54D6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48600" y="2927377"/>
            <a:ext cx="0" cy="7318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Connettore 2 42">
            <a:extLst>
              <a:ext uri="{FF2B5EF4-FFF2-40B4-BE49-F238E27FC236}">
                <a16:creationId xmlns:a16="http://schemas.microsoft.com/office/drawing/2014/main" id="{ED035924-2138-4D88-B2E8-CA778FC14E5D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7848600" y="2927377"/>
            <a:ext cx="3357563" cy="7318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Rettangolo 43">
            <a:extLst>
              <a:ext uri="{FF2B5EF4-FFF2-40B4-BE49-F238E27FC236}">
                <a16:creationId xmlns:a16="http://schemas.microsoft.com/office/drawing/2014/main" id="{D8EDEC84-13E4-44F1-956F-AB294889E109}"/>
              </a:ext>
            </a:extLst>
          </p:cNvPr>
          <p:cNvSpPr/>
          <p:nvPr/>
        </p:nvSpPr>
        <p:spPr>
          <a:xfrm>
            <a:off x="7381875" y="489117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6" name="Rettangolo 44">
            <a:extLst>
              <a:ext uri="{FF2B5EF4-FFF2-40B4-BE49-F238E27FC236}">
                <a16:creationId xmlns:a16="http://schemas.microsoft.com/office/drawing/2014/main" id="{286EC534-C84E-4A5A-AD07-17CB3A2D27A4}"/>
              </a:ext>
            </a:extLst>
          </p:cNvPr>
          <p:cNvSpPr/>
          <p:nvPr/>
        </p:nvSpPr>
        <p:spPr>
          <a:xfrm>
            <a:off x="8827294" y="488640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1349&gt;, 370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7" name="Gruppo 45">
            <a:extLst>
              <a:ext uri="{FF2B5EF4-FFF2-40B4-BE49-F238E27FC236}">
                <a16:creationId xmlns:a16="http://schemas.microsoft.com/office/drawing/2014/main" id="{B3EB08C1-19CB-4E2F-B50C-1FA7D42EB66D}"/>
              </a:ext>
            </a:extLst>
          </p:cNvPr>
          <p:cNvGrpSpPr/>
          <p:nvPr/>
        </p:nvGrpSpPr>
        <p:grpSpPr>
          <a:xfrm>
            <a:off x="9956682" y="5097576"/>
            <a:ext cx="637580" cy="82484"/>
            <a:chOff x="9938227" y="1397029"/>
            <a:chExt cx="637580" cy="82484"/>
          </a:xfrm>
        </p:grpSpPr>
        <p:sp>
          <p:nvSpPr>
            <p:cNvPr id="78" name="Ovale 46">
              <a:extLst>
                <a:ext uri="{FF2B5EF4-FFF2-40B4-BE49-F238E27FC236}">
                  <a16:creationId xmlns:a16="http://schemas.microsoft.com/office/drawing/2014/main" id="{7C2B3F86-582E-4A98-B54D-688B6C9843F0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e 47">
              <a:extLst>
                <a:ext uri="{FF2B5EF4-FFF2-40B4-BE49-F238E27FC236}">
                  <a16:creationId xmlns:a16="http://schemas.microsoft.com/office/drawing/2014/main" id="{1651F3F2-5E6C-4C3B-9CE6-B1416C0B6BA8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e 48">
              <a:extLst>
                <a:ext uri="{FF2B5EF4-FFF2-40B4-BE49-F238E27FC236}">
                  <a16:creationId xmlns:a16="http://schemas.microsoft.com/office/drawing/2014/main" id="{0317C3AD-2735-436E-8F92-B0E38E08BBB0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Rettangolo 49">
            <a:extLst>
              <a:ext uri="{FF2B5EF4-FFF2-40B4-BE49-F238E27FC236}">
                <a16:creationId xmlns:a16="http://schemas.microsoft.com/office/drawing/2014/main" id="{24B140A0-CD86-4A1B-A344-78E9FE19B275}"/>
              </a:ext>
            </a:extLst>
          </p:cNvPr>
          <p:cNvSpPr/>
          <p:nvPr/>
        </p:nvSpPr>
        <p:spPr>
          <a:xfrm>
            <a:off x="10739438" y="4886404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1353&gt;, 900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2" name="Connettore 2 50">
            <a:extLst>
              <a:ext uri="{FF2B5EF4-FFF2-40B4-BE49-F238E27FC236}">
                <a16:creationId xmlns:a16="http://schemas.microsoft.com/office/drawing/2014/main" id="{F7CC6B9E-35A6-4C79-93D8-3B5A94A890C4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848600" y="4164068"/>
            <a:ext cx="0" cy="72710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Connettore 2 51">
            <a:extLst>
              <a:ext uri="{FF2B5EF4-FFF2-40B4-BE49-F238E27FC236}">
                <a16:creationId xmlns:a16="http://schemas.microsoft.com/office/drawing/2014/main" id="{0EE8FA62-D53D-47F9-9FC4-97DDF8A9801A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 flipH="1">
            <a:off x="9294019" y="4159303"/>
            <a:ext cx="1912144" cy="72710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2806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B6C4D-2BA8-442A-8A6D-A2DD06471C19}"/>
              </a:ext>
            </a:extLst>
          </p:cNvPr>
          <p:cNvSpPr txBox="1">
            <a:spLocks/>
          </p:cNvSpPr>
          <p:nvPr/>
        </p:nvSpPr>
        <p:spPr>
          <a:xfrm>
            <a:off x="670560" y="1993900"/>
            <a:ext cx="6886575" cy="2870200"/>
          </a:xfrm>
          <a:prstGeom prst="rect">
            <a:avLst/>
          </a:prstGeom>
          <a:ln w="38100">
            <a:noFill/>
          </a:ln>
        </p:spPr>
        <p:txBody>
          <a:bodyPr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getInstance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it-IT" altLang="it-IT" sz="1600" b="0" i="1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INPUT_DIRECTORY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1)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new Tuple2&lt;&gt;(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x.getHouseid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x.getTimestamp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x.getValue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((x, y) -&gt; x +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x._2 &gt;= 350)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Tuple2&lt;&gt;(x._1._1, x._2))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(Math::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max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" name="Rettangolo 19">
            <a:extLst>
              <a:ext uri="{FF2B5EF4-FFF2-40B4-BE49-F238E27FC236}">
                <a16:creationId xmlns:a16="http://schemas.microsoft.com/office/drawing/2014/main" id="{767579A8-7342-4DD4-8677-C5CA38E338C0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0" name="Rettangolo 20">
            <a:extLst>
              <a:ext uri="{FF2B5EF4-FFF2-40B4-BE49-F238E27FC236}">
                <a16:creationId xmlns:a16="http://schemas.microsoft.com/office/drawing/2014/main" id="{E3E844A5-03B8-4780-8F96-5DFABF119058}"/>
              </a:ext>
            </a:extLst>
          </p:cNvPr>
          <p:cNvSpPr/>
          <p:nvPr/>
        </p:nvSpPr>
        <p:spPr>
          <a:xfrm>
            <a:off x="8827294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ttangolo 24">
            <a:extLst>
              <a:ext uri="{FF2B5EF4-FFF2-40B4-BE49-F238E27FC236}">
                <a16:creationId xmlns:a16="http://schemas.microsoft.com/office/drawing/2014/main" id="{3063487D-C306-4796-920C-56114B5BD501}"/>
              </a:ext>
            </a:extLst>
          </p:cNvPr>
          <p:cNvSpPr/>
          <p:nvPr/>
        </p:nvSpPr>
        <p:spPr>
          <a:xfrm>
            <a:off x="10739438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300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ttangolo 29">
            <a:extLst>
              <a:ext uri="{FF2B5EF4-FFF2-40B4-BE49-F238E27FC236}">
                <a16:creationId xmlns:a16="http://schemas.microsoft.com/office/drawing/2014/main" id="{1A6BA9C2-EDA7-4E64-804F-63ACFEE08AC9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ttangolo 31">
            <a:extLst>
              <a:ext uri="{FF2B5EF4-FFF2-40B4-BE49-F238E27FC236}">
                <a16:creationId xmlns:a16="http://schemas.microsoft.com/office/drawing/2014/main" id="{D9595875-DF94-4267-9F79-FA902FD74DD8}"/>
              </a:ext>
            </a:extLst>
          </p:cNvPr>
          <p:cNvSpPr/>
          <p:nvPr/>
        </p:nvSpPr>
        <p:spPr>
          <a:xfrm>
            <a:off x="8824913" y="2417787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ttangolo 32">
            <a:extLst>
              <a:ext uri="{FF2B5EF4-FFF2-40B4-BE49-F238E27FC236}">
                <a16:creationId xmlns:a16="http://schemas.microsoft.com/office/drawing/2014/main" id="{41008065-12B9-4647-A1C7-40623A6E1DB9}"/>
              </a:ext>
            </a:extLst>
          </p:cNvPr>
          <p:cNvSpPr/>
          <p:nvPr/>
        </p:nvSpPr>
        <p:spPr>
          <a:xfrm>
            <a:off x="10739438" y="2417787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1349&gt;, 370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55" name="Gruppo 33">
            <a:extLst>
              <a:ext uri="{FF2B5EF4-FFF2-40B4-BE49-F238E27FC236}">
                <a16:creationId xmlns:a16="http://schemas.microsoft.com/office/drawing/2014/main" id="{A92A5B7C-B4A6-492F-BB42-7519A96EAB70}"/>
              </a:ext>
            </a:extLst>
          </p:cNvPr>
          <p:cNvGrpSpPr/>
          <p:nvPr/>
        </p:nvGrpSpPr>
        <p:grpSpPr>
          <a:xfrm>
            <a:off x="9938227" y="1407415"/>
            <a:ext cx="637580" cy="82484"/>
            <a:chOff x="9938227" y="1397029"/>
            <a:chExt cx="637580" cy="82484"/>
          </a:xfrm>
        </p:grpSpPr>
        <p:sp>
          <p:nvSpPr>
            <p:cNvPr id="56" name="Ovale 34">
              <a:extLst>
                <a:ext uri="{FF2B5EF4-FFF2-40B4-BE49-F238E27FC236}">
                  <a16:creationId xmlns:a16="http://schemas.microsoft.com/office/drawing/2014/main" id="{FC9D0D9E-4113-41C2-B7B2-AFAB283D862E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e 35">
              <a:extLst>
                <a:ext uri="{FF2B5EF4-FFF2-40B4-BE49-F238E27FC236}">
                  <a16:creationId xmlns:a16="http://schemas.microsoft.com/office/drawing/2014/main" id="{BC7744DF-08BF-4CEC-9C4C-C044098DF7F4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e 36">
              <a:extLst>
                <a:ext uri="{FF2B5EF4-FFF2-40B4-BE49-F238E27FC236}">
                  <a16:creationId xmlns:a16="http://schemas.microsoft.com/office/drawing/2014/main" id="{9471220B-8BAD-4925-9EDD-B4E60C8711CD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uppo 37">
            <a:extLst>
              <a:ext uri="{FF2B5EF4-FFF2-40B4-BE49-F238E27FC236}">
                <a16:creationId xmlns:a16="http://schemas.microsoft.com/office/drawing/2014/main" id="{AD00E91C-6BAD-47F7-99D4-A051BC372C0C}"/>
              </a:ext>
            </a:extLst>
          </p:cNvPr>
          <p:cNvGrpSpPr/>
          <p:nvPr/>
        </p:nvGrpSpPr>
        <p:grpSpPr>
          <a:xfrm>
            <a:off x="9938227" y="2639341"/>
            <a:ext cx="637580" cy="82484"/>
            <a:chOff x="9938227" y="1397029"/>
            <a:chExt cx="637580" cy="82484"/>
          </a:xfrm>
        </p:grpSpPr>
        <p:sp>
          <p:nvSpPr>
            <p:cNvPr id="60" name="Ovale 38">
              <a:extLst>
                <a:ext uri="{FF2B5EF4-FFF2-40B4-BE49-F238E27FC236}">
                  <a16:creationId xmlns:a16="http://schemas.microsoft.com/office/drawing/2014/main" id="{293B120B-03A5-4259-A1B3-4B953291EE5E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e 39">
              <a:extLst>
                <a:ext uri="{FF2B5EF4-FFF2-40B4-BE49-F238E27FC236}">
                  <a16:creationId xmlns:a16="http://schemas.microsoft.com/office/drawing/2014/main" id="{67BBE25A-4D1E-47CB-8F0D-B302761513F4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e 40">
              <a:extLst>
                <a:ext uri="{FF2B5EF4-FFF2-40B4-BE49-F238E27FC236}">
                  <a16:creationId xmlns:a16="http://schemas.microsoft.com/office/drawing/2014/main" id="{2EFC5C52-8756-4155-A54F-295DE12F3EAF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3" name="Connettore 2 41">
            <a:extLst>
              <a:ext uri="{FF2B5EF4-FFF2-40B4-BE49-F238E27FC236}">
                <a16:creationId xmlns:a16="http://schemas.microsoft.com/office/drawing/2014/main" id="{D0E8E99B-784D-45F2-8C95-A404CBE914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ttore 2 42">
            <a:extLst>
              <a:ext uri="{FF2B5EF4-FFF2-40B4-BE49-F238E27FC236}">
                <a16:creationId xmlns:a16="http://schemas.microsoft.com/office/drawing/2014/main" id="{639302C6-41A0-4C15-B12F-905E97D8514C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7848600" y="1690686"/>
            <a:ext cx="3357563" cy="7318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Rettangolo 43">
            <a:extLst>
              <a:ext uri="{FF2B5EF4-FFF2-40B4-BE49-F238E27FC236}">
                <a16:creationId xmlns:a16="http://schemas.microsoft.com/office/drawing/2014/main" id="{B0B9812F-1088-4219-8534-D82CFED370B9}"/>
              </a:ext>
            </a:extLst>
          </p:cNvPr>
          <p:cNvSpPr/>
          <p:nvPr/>
        </p:nvSpPr>
        <p:spPr>
          <a:xfrm>
            <a:off x="7381875" y="3654479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6" name="Rettangolo 44">
            <a:extLst>
              <a:ext uri="{FF2B5EF4-FFF2-40B4-BE49-F238E27FC236}">
                <a16:creationId xmlns:a16="http://schemas.microsoft.com/office/drawing/2014/main" id="{348980E4-4CC7-4BDB-B1E4-3126E92004D4}"/>
              </a:ext>
            </a:extLst>
          </p:cNvPr>
          <p:cNvSpPr/>
          <p:nvPr/>
        </p:nvSpPr>
        <p:spPr>
          <a:xfrm>
            <a:off x="8827294" y="364971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1349&gt;, 370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7" name="Gruppo 45">
            <a:extLst>
              <a:ext uri="{FF2B5EF4-FFF2-40B4-BE49-F238E27FC236}">
                <a16:creationId xmlns:a16="http://schemas.microsoft.com/office/drawing/2014/main" id="{4D46923F-7D84-4880-9D5E-BB65F067B4DE}"/>
              </a:ext>
            </a:extLst>
          </p:cNvPr>
          <p:cNvGrpSpPr/>
          <p:nvPr/>
        </p:nvGrpSpPr>
        <p:grpSpPr>
          <a:xfrm>
            <a:off x="9956682" y="3860885"/>
            <a:ext cx="637580" cy="82484"/>
            <a:chOff x="9938227" y="1397029"/>
            <a:chExt cx="637580" cy="82484"/>
          </a:xfrm>
        </p:grpSpPr>
        <p:sp>
          <p:nvSpPr>
            <p:cNvPr id="68" name="Ovale 46">
              <a:extLst>
                <a:ext uri="{FF2B5EF4-FFF2-40B4-BE49-F238E27FC236}">
                  <a16:creationId xmlns:a16="http://schemas.microsoft.com/office/drawing/2014/main" id="{2928D2A8-21A2-44D0-BAD7-5C8FA1F944C0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e 47">
              <a:extLst>
                <a:ext uri="{FF2B5EF4-FFF2-40B4-BE49-F238E27FC236}">
                  <a16:creationId xmlns:a16="http://schemas.microsoft.com/office/drawing/2014/main" id="{8C8D8EF4-C5A7-4519-B5A2-D20AA9318470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e 48">
              <a:extLst>
                <a:ext uri="{FF2B5EF4-FFF2-40B4-BE49-F238E27FC236}">
                  <a16:creationId xmlns:a16="http://schemas.microsoft.com/office/drawing/2014/main" id="{3FCDAFA1-46F4-43AC-B156-ED30907736FF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Rettangolo 49">
            <a:extLst>
              <a:ext uri="{FF2B5EF4-FFF2-40B4-BE49-F238E27FC236}">
                <a16:creationId xmlns:a16="http://schemas.microsoft.com/office/drawing/2014/main" id="{72B2225A-7B5D-4B57-9101-37D62454605C}"/>
              </a:ext>
            </a:extLst>
          </p:cNvPr>
          <p:cNvSpPr/>
          <p:nvPr/>
        </p:nvSpPr>
        <p:spPr>
          <a:xfrm>
            <a:off x="10739438" y="3649713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1353&gt;, 900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72" name="Connettore 2 50">
            <a:extLst>
              <a:ext uri="{FF2B5EF4-FFF2-40B4-BE49-F238E27FC236}">
                <a16:creationId xmlns:a16="http://schemas.microsoft.com/office/drawing/2014/main" id="{7AD18787-0D9B-4FA5-8E1C-793BCCE86861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>
            <a:off x="7848600" y="2927377"/>
            <a:ext cx="0" cy="7271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Connettore 2 51">
            <a:extLst>
              <a:ext uri="{FF2B5EF4-FFF2-40B4-BE49-F238E27FC236}">
                <a16:creationId xmlns:a16="http://schemas.microsoft.com/office/drawing/2014/main" id="{9A3DAB8E-D077-47D4-AFCD-B6CEDE7B1E6A}"/>
              </a:ext>
            </a:extLst>
          </p:cNvPr>
          <p:cNvCxnSpPr>
            <a:cxnSpLocks/>
            <a:stCxn id="54" idx="2"/>
            <a:endCxn id="66" idx="0"/>
          </p:cNvCxnSpPr>
          <p:nvPr/>
        </p:nvCxnSpPr>
        <p:spPr>
          <a:xfrm flipH="1">
            <a:off x="9294019" y="2922612"/>
            <a:ext cx="1912144" cy="7271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Rettangolo 52">
            <a:extLst>
              <a:ext uri="{FF2B5EF4-FFF2-40B4-BE49-F238E27FC236}">
                <a16:creationId xmlns:a16="http://schemas.microsoft.com/office/drawing/2014/main" id="{DEA7CE0A-A0A9-438C-A0EA-9576C428B1E9}"/>
              </a:ext>
            </a:extLst>
          </p:cNvPr>
          <p:cNvSpPr/>
          <p:nvPr/>
        </p:nvSpPr>
        <p:spPr>
          <a:xfrm>
            <a:off x="7379494" y="4886403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5" name="Rettangolo 53">
            <a:extLst>
              <a:ext uri="{FF2B5EF4-FFF2-40B4-BE49-F238E27FC236}">
                <a16:creationId xmlns:a16="http://schemas.microsoft.com/office/drawing/2014/main" id="{BCB21E94-D14C-4D60-912E-6105E6B0C7F9}"/>
              </a:ext>
            </a:extLst>
          </p:cNvPr>
          <p:cNvSpPr/>
          <p:nvPr/>
        </p:nvSpPr>
        <p:spPr>
          <a:xfrm>
            <a:off x="8824913" y="4881639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10, 370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6" name="Gruppo 54">
            <a:extLst>
              <a:ext uri="{FF2B5EF4-FFF2-40B4-BE49-F238E27FC236}">
                <a16:creationId xmlns:a16="http://schemas.microsoft.com/office/drawing/2014/main" id="{B6F0BEED-9712-4BB8-882F-2EEB4B10746F}"/>
              </a:ext>
            </a:extLst>
          </p:cNvPr>
          <p:cNvGrpSpPr/>
          <p:nvPr/>
        </p:nvGrpSpPr>
        <p:grpSpPr>
          <a:xfrm>
            <a:off x="9954301" y="5092809"/>
            <a:ext cx="637580" cy="82484"/>
            <a:chOff x="9938227" y="1397029"/>
            <a:chExt cx="637580" cy="82484"/>
          </a:xfrm>
        </p:grpSpPr>
        <p:sp>
          <p:nvSpPr>
            <p:cNvPr id="77" name="Ovale 55">
              <a:extLst>
                <a:ext uri="{FF2B5EF4-FFF2-40B4-BE49-F238E27FC236}">
                  <a16:creationId xmlns:a16="http://schemas.microsoft.com/office/drawing/2014/main" id="{E260FF1A-4DEC-487B-A19A-D34664F96E0D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e 56">
              <a:extLst>
                <a:ext uri="{FF2B5EF4-FFF2-40B4-BE49-F238E27FC236}">
                  <a16:creationId xmlns:a16="http://schemas.microsoft.com/office/drawing/2014/main" id="{A7167180-4904-4069-8C4F-4FAEEFDDE522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e 57">
              <a:extLst>
                <a:ext uri="{FF2B5EF4-FFF2-40B4-BE49-F238E27FC236}">
                  <a16:creationId xmlns:a16="http://schemas.microsoft.com/office/drawing/2014/main" id="{7DC5DA09-1A20-4876-BD4F-980749E1F299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Rettangolo 58">
            <a:extLst>
              <a:ext uri="{FF2B5EF4-FFF2-40B4-BE49-F238E27FC236}">
                <a16:creationId xmlns:a16="http://schemas.microsoft.com/office/drawing/2014/main" id="{19BF4F07-345C-4D77-9398-32CA8D9CE060}"/>
              </a:ext>
            </a:extLst>
          </p:cNvPr>
          <p:cNvSpPr/>
          <p:nvPr/>
        </p:nvSpPr>
        <p:spPr>
          <a:xfrm>
            <a:off x="10737057" y="4881637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9, 900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1" name="Connettore 2 6">
            <a:extLst>
              <a:ext uri="{FF2B5EF4-FFF2-40B4-BE49-F238E27FC236}">
                <a16:creationId xmlns:a16="http://schemas.microsoft.com/office/drawing/2014/main" id="{9B66DDFC-04A7-4A82-B131-3E8EF0B8DA66}"/>
              </a:ext>
            </a:extLst>
          </p:cNvPr>
          <p:cNvCxnSpPr>
            <a:stCxn id="65" idx="2"/>
            <a:endCxn id="74" idx="0"/>
          </p:cNvCxnSpPr>
          <p:nvPr/>
        </p:nvCxnSpPr>
        <p:spPr>
          <a:xfrm flipH="1">
            <a:off x="7846219" y="4159304"/>
            <a:ext cx="2381" cy="7270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nettore 2 59">
            <a:extLst>
              <a:ext uri="{FF2B5EF4-FFF2-40B4-BE49-F238E27FC236}">
                <a16:creationId xmlns:a16="http://schemas.microsoft.com/office/drawing/2014/main" id="{B80B77BF-A3F7-4B03-A66A-AC1C8D80AC15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 flipH="1">
            <a:off x="9291638" y="4154540"/>
            <a:ext cx="2381" cy="7270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Connettore 2 60">
            <a:extLst>
              <a:ext uri="{FF2B5EF4-FFF2-40B4-BE49-F238E27FC236}">
                <a16:creationId xmlns:a16="http://schemas.microsoft.com/office/drawing/2014/main" id="{363F92E9-3F56-4214-A596-426058CF5379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flipH="1">
            <a:off x="11203782" y="4154538"/>
            <a:ext cx="2381" cy="7270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3557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B6C4D-2BA8-442A-8A6D-A2DD06471C19}"/>
              </a:ext>
            </a:extLst>
          </p:cNvPr>
          <p:cNvSpPr txBox="1">
            <a:spLocks/>
          </p:cNvSpPr>
          <p:nvPr/>
        </p:nvSpPr>
        <p:spPr>
          <a:xfrm>
            <a:off x="670560" y="1993900"/>
            <a:ext cx="6886575" cy="2870200"/>
          </a:xfrm>
          <a:prstGeom prst="rect">
            <a:avLst/>
          </a:prstGeom>
          <a:ln w="38100">
            <a:noFill/>
          </a:ln>
        </p:spPr>
        <p:txBody>
          <a:bodyPr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getInstance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it-IT" altLang="it-IT" sz="1600" b="0" i="1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INPUT_DIRECTORY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1)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new Tuple2&lt;&gt;(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x.getHouseid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x.getTimestamp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x.getValue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((x, y) -&gt; x +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filter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x._2 &gt;= 350)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mapToPair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new Tuple2&lt;&gt;(x._1._1, x._2))</a:t>
            </a:r>
            <a:b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it-IT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reduceByKey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(Math::</a:t>
            </a:r>
            <a:r>
              <a:rPr kumimoji="0" lang="it-IT" altLang="it-IT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max</a:t>
            </a: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84C22"/>
              </a:buClr>
              <a:buSzPct val="80000"/>
              <a:buFont typeface="Wingdings 2"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" name="Rettangolo 87">
            <a:extLst>
              <a:ext uri="{FF2B5EF4-FFF2-40B4-BE49-F238E27FC236}">
                <a16:creationId xmlns:a16="http://schemas.microsoft.com/office/drawing/2014/main" id="{1DE37EF8-8DF0-4AC4-997A-4766A08B11F2}"/>
              </a:ext>
            </a:extLst>
          </p:cNvPr>
          <p:cNvSpPr/>
          <p:nvPr/>
        </p:nvSpPr>
        <p:spPr>
          <a:xfrm>
            <a:off x="7384256" y="1190626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ttangolo 88">
            <a:extLst>
              <a:ext uri="{FF2B5EF4-FFF2-40B4-BE49-F238E27FC236}">
                <a16:creationId xmlns:a16="http://schemas.microsoft.com/office/drawing/2014/main" id="{AA851929-E560-4EC6-B648-E9696ADAFE02}"/>
              </a:ext>
            </a:extLst>
          </p:cNvPr>
          <p:cNvSpPr/>
          <p:nvPr/>
        </p:nvSpPr>
        <p:spPr>
          <a:xfrm>
            <a:off x="8827294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1347&gt;,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ttangolo 89">
            <a:extLst>
              <a:ext uri="{FF2B5EF4-FFF2-40B4-BE49-F238E27FC236}">
                <a16:creationId xmlns:a16="http://schemas.microsoft.com/office/drawing/2014/main" id="{9E4DCCC4-1395-4485-99B6-C92EF6AF1355}"/>
              </a:ext>
            </a:extLst>
          </p:cNvPr>
          <p:cNvSpPr/>
          <p:nvPr/>
        </p:nvSpPr>
        <p:spPr>
          <a:xfrm>
            <a:off x="10741819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1349&gt;, 370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53" name="Gruppo 90">
            <a:extLst>
              <a:ext uri="{FF2B5EF4-FFF2-40B4-BE49-F238E27FC236}">
                <a16:creationId xmlns:a16="http://schemas.microsoft.com/office/drawing/2014/main" id="{A6CC4701-60AC-4D18-A727-1EF438859492}"/>
              </a:ext>
            </a:extLst>
          </p:cNvPr>
          <p:cNvGrpSpPr/>
          <p:nvPr/>
        </p:nvGrpSpPr>
        <p:grpSpPr>
          <a:xfrm>
            <a:off x="9940608" y="1407415"/>
            <a:ext cx="637580" cy="82484"/>
            <a:chOff x="9938227" y="1397029"/>
            <a:chExt cx="637580" cy="82484"/>
          </a:xfrm>
        </p:grpSpPr>
        <p:sp>
          <p:nvSpPr>
            <p:cNvPr id="54" name="Ovale 91">
              <a:extLst>
                <a:ext uri="{FF2B5EF4-FFF2-40B4-BE49-F238E27FC236}">
                  <a16:creationId xmlns:a16="http://schemas.microsoft.com/office/drawing/2014/main" id="{4EF39C6C-A12B-41A3-9F98-5190AEA699B4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e 92">
              <a:extLst>
                <a:ext uri="{FF2B5EF4-FFF2-40B4-BE49-F238E27FC236}">
                  <a16:creationId xmlns:a16="http://schemas.microsoft.com/office/drawing/2014/main" id="{28AFC25F-D0DF-42B7-9C13-BF827F8A13E4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e 93">
              <a:extLst>
                <a:ext uri="{FF2B5EF4-FFF2-40B4-BE49-F238E27FC236}">
                  <a16:creationId xmlns:a16="http://schemas.microsoft.com/office/drawing/2014/main" id="{45441F20-CF01-42C6-9912-1EF65F061875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Rettangolo 94">
            <a:extLst>
              <a:ext uri="{FF2B5EF4-FFF2-40B4-BE49-F238E27FC236}">
                <a16:creationId xmlns:a16="http://schemas.microsoft.com/office/drawing/2014/main" id="{DB511941-A3E7-4DC8-972C-7398AA71EFA2}"/>
              </a:ext>
            </a:extLst>
          </p:cNvPr>
          <p:cNvSpPr/>
          <p:nvPr/>
        </p:nvSpPr>
        <p:spPr>
          <a:xfrm>
            <a:off x="7384256" y="2422553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1345&gt;,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8" name="Rettangolo 95">
            <a:extLst>
              <a:ext uri="{FF2B5EF4-FFF2-40B4-BE49-F238E27FC236}">
                <a16:creationId xmlns:a16="http://schemas.microsoft.com/office/drawing/2014/main" id="{3BD5D022-F614-489F-BBF8-16E7A13C7237}"/>
              </a:ext>
            </a:extLst>
          </p:cNvPr>
          <p:cNvSpPr/>
          <p:nvPr/>
        </p:nvSpPr>
        <p:spPr>
          <a:xfrm>
            <a:off x="8829675" y="2417789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1349&gt;, 370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59" name="Gruppo 96">
            <a:extLst>
              <a:ext uri="{FF2B5EF4-FFF2-40B4-BE49-F238E27FC236}">
                <a16:creationId xmlns:a16="http://schemas.microsoft.com/office/drawing/2014/main" id="{6A1D4330-722B-409D-B0EA-E33BA5E10579}"/>
              </a:ext>
            </a:extLst>
          </p:cNvPr>
          <p:cNvGrpSpPr/>
          <p:nvPr/>
        </p:nvGrpSpPr>
        <p:grpSpPr>
          <a:xfrm>
            <a:off x="9959063" y="2628959"/>
            <a:ext cx="637580" cy="82484"/>
            <a:chOff x="9938227" y="1397029"/>
            <a:chExt cx="637580" cy="82484"/>
          </a:xfrm>
        </p:grpSpPr>
        <p:sp>
          <p:nvSpPr>
            <p:cNvPr id="60" name="Ovale 97">
              <a:extLst>
                <a:ext uri="{FF2B5EF4-FFF2-40B4-BE49-F238E27FC236}">
                  <a16:creationId xmlns:a16="http://schemas.microsoft.com/office/drawing/2014/main" id="{D0DECF69-9003-42EB-B7B2-CF9D294E3FDC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e 98">
              <a:extLst>
                <a:ext uri="{FF2B5EF4-FFF2-40B4-BE49-F238E27FC236}">
                  <a16:creationId xmlns:a16="http://schemas.microsoft.com/office/drawing/2014/main" id="{C52D95B6-0BE4-463F-9373-BEAC4FA5F060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e 99">
              <a:extLst>
                <a:ext uri="{FF2B5EF4-FFF2-40B4-BE49-F238E27FC236}">
                  <a16:creationId xmlns:a16="http://schemas.microsoft.com/office/drawing/2014/main" id="{4CD142A7-E79D-44D4-885A-247B1FCB65F5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Rettangolo 100">
            <a:extLst>
              <a:ext uri="{FF2B5EF4-FFF2-40B4-BE49-F238E27FC236}">
                <a16:creationId xmlns:a16="http://schemas.microsoft.com/office/drawing/2014/main" id="{1B43964E-59F2-4E2E-AFD0-5331C01CCD30}"/>
              </a:ext>
            </a:extLst>
          </p:cNvPr>
          <p:cNvSpPr/>
          <p:nvPr/>
        </p:nvSpPr>
        <p:spPr>
          <a:xfrm>
            <a:off x="10741819" y="2417787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1353&gt;, 900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64" name="Connettore 2 101">
            <a:extLst>
              <a:ext uri="{FF2B5EF4-FFF2-40B4-BE49-F238E27FC236}">
                <a16:creationId xmlns:a16="http://schemas.microsoft.com/office/drawing/2014/main" id="{DC7974CE-7E22-4C1D-AD28-0F323E46C386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7850981" y="1695451"/>
            <a:ext cx="0" cy="7271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ttore 2 102">
            <a:extLst>
              <a:ext uri="{FF2B5EF4-FFF2-40B4-BE49-F238E27FC236}">
                <a16:creationId xmlns:a16="http://schemas.microsoft.com/office/drawing/2014/main" id="{75B3220E-6E85-456E-960E-15761045602A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flipH="1">
            <a:off x="9296400" y="1690686"/>
            <a:ext cx="1912144" cy="7271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Rettangolo 103">
            <a:extLst>
              <a:ext uri="{FF2B5EF4-FFF2-40B4-BE49-F238E27FC236}">
                <a16:creationId xmlns:a16="http://schemas.microsoft.com/office/drawing/2014/main" id="{2A54D87A-C483-4035-9B60-F1281347F417}"/>
              </a:ext>
            </a:extLst>
          </p:cNvPr>
          <p:cNvSpPr/>
          <p:nvPr/>
        </p:nvSpPr>
        <p:spPr>
          <a:xfrm>
            <a:off x="7381875" y="3654477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7" name="Rettangolo 104">
            <a:extLst>
              <a:ext uri="{FF2B5EF4-FFF2-40B4-BE49-F238E27FC236}">
                <a16:creationId xmlns:a16="http://schemas.microsoft.com/office/drawing/2014/main" id="{7A3816BD-8941-49FA-A2A8-C24FE4297819}"/>
              </a:ext>
            </a:extLst>
          </p:cNvPr>
          <p:cNvSpPr/>
          <p:nvPr/>
        </p:nvSpPr>
        <p:spPr>
          <a:xfrm>
            <a:off x="8827294" y="3649713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10, 370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8" name="Gruppo 105">
            <a:extLst>
              <a:ext uri="{FF2B5EF4-FFF2-40B4-BE49-F238E27FC236}">
                <a16:creationId xmlns:a16="http://schemas.microsoft.com/office/drawing/2014/main" id="{3BACCE3D-C21A-4758-A0C9-F93D3A865903}"/>
              </a:ext>
            </a:extLst>
          </p:cNvPr>
          <p:cNvGrpSpPr/>
          <p:nvPr/>
        </p:nvGrpSpPr>
        <p:grpSpPr>
          <a:xfrm>
            <a:off x="9956682" y="3860883"/>
            <a:ext cx="637580" cy="82484"/>
            <a:chOff x="9938227" y="1397029"/>
            <a:chExt cx="637580" cy="82484"/>
          </a:xfrm>
        </p:grpSpPr>
        <p:sp>
          <p:nvSpPr>
            <p:cNvPr id="69" name="Ovale 106">
              <a:extLst>
                <a:ext uri="{FF2B5EF4-FFF2-40B4-BE49-F238E27FC236}">
                  <a16:creationId xmlns:a16="http://schemas.microsoft.com/office/drawing/2014/main" id="{1BE605D9-6BF4-4506-8C67-10DD32FB06C6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e 107">
              <a:extLst>
                <a:ext uri="{FF2B5EF4-FFF2-40B4-BE49-F238E27FC236}">
                  <a16:creationId xmlns:a16="http://schemas.microsoft.com/office/drawing/2014/main" id="{61000B27-47FD-4502-BEDA-D779ABA0FA4A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e 108">
              <a:extLst>
                <a:ext uri="{FF2B5EF4-FFF2-40B4-BE49-F238E27FC236}">
                  <a16:creationId xmlns:a16="http://schemas.microsoft.com/office/drawing/2014/main" id="{3A092FF4-530B-4234-8C38-B92BE8E6F901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2" name="Rettangolo 109">
            <a:extLst>
              <a:ext uri="{FF2B5EF4-FFF2-40B4-BE49-F238E27FC236}">
                <a16:creationId xmlns:a16="http://schemas.microsoft.com/office/drawing/2014/main" id="{17DCB134-E5FD-48E6-A838-953D0A036ACE}"/>
              </a:ext>
            </a:extLst>
          </p:cNvPr>
          <p:cNvSpPr/>
          <p:nvPr/>
        </p:nvSpPr>
        <p:spPr>
          <a:xfrm>
            <a:off x="10739438" y="364971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9, 900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73" name="Connettore 2 110">
            <a:extLst>
              <a:ext uri="{FF2B5EF4-FFF2-40B4-BE49-F238E27FC236}">
                <a16:creationId xmlns:a16="http://schemas.microsoft.com/office/drawing/2014/main" id="{DA045BFC-4C44-4395-A801-911F97C58B62}"/>
              </a:ext>
            </a:extLst>
          </p:cNvPr>
          <p:cNvCxnSpPr>
            <a:stCxn id="57" idx="2"/>
            <a:endCxn id="66" idx="0"/>
          </p:cNvCxnSpPr>
          <p:nvPr/>
        </p:nvCxnSpPr>
        <p:spPr>
          <a:xfrm flipH="1">
            <a:off x="7848600" y="2927378"/>
            <a:ext cx="2381" cy="7270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Connettore 2 111">
            <a:extLst>
              <a:ext uri="{FF2B5EF4-FFF2-40B4-BE49-F238E27FC236}">
                <a16:creationId xmlns:a16="http://schemas.microsoft.com/office/drawing/2014/main" id="{6A2F1DD7-D753-417C-86DF-90E943E23568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 flipH="1">
            <a:off x="9294019" y="2922614"/>
            <a:ext cx="2381" cy="7270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Connettore 2 112">
            <a:extLst>
              <a:ext uri="{FF2B5EF4-FFF2-40B4-BE49-F238E27FC236}">
                <a16:creationId xmlns:a16="http://schemas.microsoft.com/office/drawing/2014/main" id="{3360385F-4A2E-4F8F-80A8-D34A813E7F8E}"/>
              </a:ext>
            </a:extLst>
          </p:cNvPr>
          <p:cNvCxnSpPr>
            <a:cxnSpLocks/>
            <a:stCxn id="63" idx="2"/>
            <a:endCxn id="72" idx="0"/>
          </p:cNvCxnSpPr>
          <p:nvPr/>
        </p:nvCxnSpPr>
        <p:spPr>
          <a:xfrm flipH="1">
            <a:off x="11206163" y="2922612"/>
            <a:ext cx="2381" cy="7270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6" name="Rettangolo 113">
            <a:extLst>
              <a:ext uri="{FF2B5EF4-FFF2-40B4-BE49-F238E27FC236}">
                <a16:creationId xmlns:a16="http://schemas.microsoft.com/office/drawing/2014/main" id="{2A914A08-8D4E-46BB-84C4-891A98E5DF25}"/>
              </a:ext>
            </a:extLst>
          </p:cNvPr>
          <p:cNvSpPr/>
          <p:nvPr/>
        </p:nvSpPr>
        <p:spPr>
          <a:xfrm>
            <a:off x="7377748" y="488640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10, 400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7" name="Rettangolo 114">
            <a:extLst>
              <a:ext uri="{FF2B5EF4-FFF2-40B4-BE49-F238E27FC236}">
                <a16:creationId xmlns:a16="http://schemas.microsoft.com/office/drawing/2014/main" id="{D9550DB5-655B-450D-8B24-5481D9EEF874}"/>
              </a:ext>
            </a:extLst>
          </p:cNvPr>
          <p:cNvSpPr/>
          <p:nvPr/>
        </p:nvSpPr>
        <p:spPr>
          <a:xfrm>
            <a:off x="8827294" y="488640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9, 900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8" name="Gruppo 115">
            <a:extLst>
              <a:ext uri="{FF2B5EF4-FFF2-40B4-BE49-F238E27FC236}">
                <a16:creationId xmlns:a16="http://schemas.microsoft.com/office/drawing/2014/main" id="{823383B1-3551-40BB-9421-B922F36F9426}"/>
              </a:ext>
            </a:extLst>
          </p:cNvPr>
          <p:cNvGrpSpPr/>
          <p:nvPr/>
        </p:nvGrpSpPr>
        <p:grpSpPr>
          <a:xfrm>
            <a:off x="9940608" y="5092805"/>
            <a:ext cx="637580" cy="82484"/>
            <a:chOff x="9938227" y="1397029"/>
            <a:chExt cx="637580" cy="82484"/>
          </a:xfrm>
        </p:grpSpPr>
        <p:sp>
          <p:nvSpPr>
            <p:cNvPr id="79" name="Ovale 116">
              <a:extLst>
                <a:ext uri="{FF2B5EF4-FFF2-40B4-BE49-F238E27FC236}">
                  <a16:creationId xmlns:a16="http://schemas.microsoft.com/office/drawing/2014/main" id="{C2854071-1FA5-471B-8468-BC4B3E9F29A7}"/>
                </a:ext>
              </a:extLst>
            </p:cNvPr>
            <p:cNvSpPr/>
            <p:nvPr/>
          </p:nvSpPr>
          <p:spPr>
            <a:xfrm>
              <a:off x="10200680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e 117">
              <a:extLst>
                <a:ext uri="{FF2B5EF4-FFF2-40B4-BE49-F238E27FC236}">
                  <a16:creationId xmlns:a16="http://schemas.microsoft.com/office/drawing/2014/main" id="{38813A4B-6BC9-427C-9C7B-481C6663BB12}"/>
                </a:ext>
              </a:extLst>
            </p:cNvPr>
            <p:cNvSpPr/>
            <p:nvPr/>
          </p:nvSpPr>
          <p:spPr>
            <a:xfrm>
              <a:off x="9938227" y="1397030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e 118">
              <a:extLst>
                <a:ext uri="{FF2B5EF4-FFF2-40B4-BE49-F238E27FC236}">
                  <a16:creationId xmlns:a16="http://schemas.microsoft.com/office/drawing/2014/main" id="{E8722A4F-9927-461E-85DC-9EFEB89471E7}"/>
                </a:ext>
              </a:extLst>
            </p:cNvPr>
            <p:cNvSpPr/>
            <p:nvPr/>
          </p:nvSpPr>
          <p:spPr>
            <a:xfrm>
              <a:off x="10476985" y="1397029"/>
              <a:ext cx="98822" cy="8248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Rettangolo 119">
            <a:extLst>
              <a:ext uri="{FF2B5EF4-FFF2-40B4-BE49-F238E27FC236}">
                <a16:creationId xmlns:a16="http://schemas.microsoft.com/office/drawing/2014/main" id="{4F9C074E-6731-47F8-B3E1-437579B0BAD4}"/>
              </a:ext>
            </a:extLst>
          </p:cNvPr>
          <p:cNvSpPr/>
          <p:nvPr/>
        </p:nvSpPr>
        <p:spPr>
          <a:xfrm>
            <a:off x="10723364" y="4881633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8, 600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3" name="Connettore 2 7">
            <a:extLst>
              <a:ext uri="{FF2B5EF4-FFF2-40B4-BE49-F238E27FC236}">
                <a16:creationId xmlns:a16="http://schemas.microsoft.com/office/drawing/2014/main" id="{406C3F41-5414-4701-B9DA-F8DAEDCD0102}"/>
              </a:ext>
            </a:extLst>
          </p:cNvPr>
          <p:cNvCxnSpPr>
            <a:stCxn id="66" idx="2"/>
            <a:endCxn id="76" idx="0"/>
          </p:cNvCxnSpPr>
          <p:nvPr/>
        </p:nvCxnSpPr>
        <p:spPr>
          <a:xfrm flipH="1">
            <a:off x="7844473" y="4159302"/>
            <a:ext cx="4127" cy="7270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Connettore 2 120">
            <a:extLst>
              <a:ext uri="{FF2B5EF4-FFF2-40B4-BE49-F238E27FC236}">
                <a16:creationId xmlns:a16="http://schemas.microsoft.com/office/drawing/2014/main" id="{45D1A148-BE55-4E46-B110-41FA8C98525A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flipH="1">
            <a:off x="7844473" y="4154538"/>
            <a:ext cx="1449546" cy="73186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ttore 2 121">
            <a:extLst>
              <a:ext uri="{FF2B5EF4-FFF2-40B4-BE49-F238E27FC236}">
                <a16:creationId xmlns:a16="http://schemas.microsoft.com/office/drawing/2014/main" id="{E4D5A573-AC0C-46D5-8349-E43EEC6A10F9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 flipH="1">
            <a:off x="9294019" y="4154536"/>
            <a:ext cx="1912144" cy="73186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043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DF75-F8EC-43EE-84F8-72A0576C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86635"/>
            <a:ext cx="10911840" cy="6847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65472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DF75-F8EC-43EE-84F8-72A0576C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86635"/>
            <a:ext cx="10911840" cy="6847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QUERY 2</a:t>
            </a:r>
          </a:p>
        </p:txBody>
      </p:sp>
    </p:spTree>
    <p:extLst>
      <p:ext uri="{BB962C8B-B14F-4D97-AF65-F5344CB8AC3E}">
        <p14:creationId xmlns:p14="http://schemas.microsoft.com/office/powerpoint/2010/main" val="3544850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6" name="Rettangolo ad angolo ripiegato 36">
            <a:extLst>
              <a:ext uri="{FF2B5EF4-FFF2-40B4-BE49-F238E27FC236}">
                <a16:creationId xmlns:a16="http://schemas.microsoft.com/office/drawing/2014/main" id="{7C113562-FF1E-4744-B59C-DBA337A06934}"/>
              </a:ext>
            </a:extLst>
          </p:cNvPr>
          <p:cNvSpPr/>
          <p:nvPr/>
        </p:nvSpPr>
        <p:spPr>
          <a:xfrm>
            <a:off x="8898731" y="733836"/>
            <a:ext cx="790575" cy="868227"/>
          </a:xfrm>
          <a:prstGeom prst="foldedCorner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CSV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7" name="Rettangolo 37">
            <a:extLst>
              <a:ext uri="{FF2B5EF4-FFF2-40B4-BE49-F238E27FC236}">
                <a16:creationId xmlns:a16="http://schemas.microsoft.com/office/drawing/2014/main" id="{FF4545C1-DF8C-4A67-973C-CF220C371630}"/>
              </a:ext>
            </a:extLst>
          </p:cNvPr>
          <p:cNvSpPr/>
          <p:nvPr/>
        </p:nvSpPr>
        <p:spPr>
          <a:xfrm>
            <a:off x="7381875" y="231478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8" name="Rettangolo 38">
            <a:extLst>
              <a:ext uri="{FF2B5EF4-FFF2-40B4-BE49-F238E27FC236}">
                <a16:creationId xmlns:a16="http://schemas.microsoft.com/office/drawing/2014/main" id="{79EBB5C6-0740-47A2-90BC-947891DEF1B8}"/>
              </a:ext>
            </a:extLst>
          </p:cNvPr>
          <p:cNvSpPr/>
          <p:nvPr/>
        </p:nvSpPr>
        <p:spPr>
          <a:xfrm>
            <a:off x="8827294" y="231954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9" name="Rettangolo 39">
            <a:extLst>
              <a:ext uri="{FF2B5EF4-FFF2-40B4-BE49-F238E27FC236}">
                <a16:creationId xmlns:a16="http://schemas.microsoft.com/office/drawing/2014/main" id="{0DE6A0B3-4016-490D-B0A4-244B1489D588}"/>
              </a:ext>
            </a:extLst>
          </p:cNvPr>
          <p:cNvSpPr/>
          <p:nvPr/>
        </p:nvSpPr>
        <p:spPr>
          <a:xfrm>
            <a:off x="10739438" y="229711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40" name="Connettore 2 40">
            <a:extLst>
              <a:ext uri="{FF2B5EF4-FFF2-40B4-BE49-F238E27FC236}">
                <a16:creationId xmlns:a16="http://schemas.microsoft.com/office/drawing/2014/main" id="{29E19F0A-C4C6-488D-A85A-3034B858DF8D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848600" y="1602063"/>
            <a:ext cx="1445419" cy="7127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Connettore 2 41">
            <a:extLst>
              <a:ext uri="{FF2B5EF4-FFF2-40B4-BE49-F238E27FC236}">
                <a16:creationId xmlns:a16="http://schemas.microsoft.com/office/drawing/2014/main" id="{BD6C4EE4-E861-4183-920C-05F3F94CE547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9294019" y="1602063"/>
            <a:ext cx="0" cy="71748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Connettore 2 42">
            <a:extLst>
              <a:ext uri="{FF2B5EF4-FFF2-40B4-BE49-F238E27FC236}">
                <a16:creationId xmlns:a16="http://schemas.microsoft.com/office/drawing/2014/main" id="{47B47435-7ABD-4B93-94F4-E07E08F77D49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9294019" y="1602063"/>
            <a:ext cx="1912144" cy="69505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Ovale 43">
            <a:extLst>
              <a:ext uri="{FF2B5EF4-FFF2-40B4-BE49-F238E27FC236}">
                <a16:creationId xmlns:a16="http://schemas.microsoft.com/office/drawing/2014/main" id="{82CF9F9D-B3F9-4CD7-BA90-9C45712410E0}"/>
              </a:ext>
            </a:extLst>
          </p:cNvPr>
          <p:cNvSpPr/>
          <p:nvPr/>
        </p:nvSpPr>
        <p:spPr>
          <a:xfrm>
            <a:off x="10206118" y="2507652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e 44">
            <a:extLst>
              <a:ext uri="{FF2B5EF4-FFF2-40B4-BE49-F238E27FC236}">
                <a16:creationId xmlns:a16="http://schemas.microsoft.com/office/drawing/2014/main" id="{ABACB215-4866-4536-A423-69E7DBE33686}"/>
              </a:ext>
            </a:extLst>
          </p:cNvPr>
          <p:cNvSpPr/>
          <p:nvPr/>
        </p:nvSpPr>
        <p:spPr>
          <a:xfrm>
            <a:off x="9938227" y="251767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e 45">
            <a:extLst>
              <a:ext uri="{FF2B5EF4-FFF2-40B4-BE49-F238E27FC236}">
                <a16:creationId xmlns:a16="http://schemas.microsoft.com/office/drawing/2014/main" id="{1F658D99-E1CF-444B-9CB3-B2E297F78EE3}"/>
              </a:ext>
            </a:extLst>
          </p:cNvPr>
          <p:cNvSpPr/>
          <p:nvPr/>
        </p:nvSpPr>
        <p:spPr>
          <a:xfrm>
            <a:off x="10471547" y="2507653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87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22" name="Rettangolo ad angolo ripiegato 36">
            <a:extLst>
              <a:ext uri="{FF2B5EF4-FFF2-40B4-BE49-F238E27FC236}">
                <a16:creationId xmlns:a16="http://schemas.microsoft.com/office/drawing/2014/main" id="{9DAB01EC-4187-440C-805F-D2553EE75F72}"/>
              </a:ext>
            </a:extLst>
          </p:cNvPr>
          <p:cNvSpPr/>
          <p:nvPr/>
        </p:nvSpPr>
        <p:spPr>
          <a:xfrm>
            <a:off x="8898731" y="733836"/>
            <a:ext cx="790575" cy="868227"/>
          </a:xfrm>
          <a:prstGeom prst="foldedCorner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CSV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Rettangolo 37">
            <a:extLst>
              <a:ext uri="{FF2B5EF4-FFF2-40B4-BE49-F238E27FC236}">
                <a16:creationId xmlns:a16="http://schemas.microsoft.com/office/drawing/2014/main" id="{DB592D3C-B883-495D-83E8-A8970C1DE301}"/>
              </a:ext>
            </a:extLst>
          </p:cNvPr>
          <p:cNvSpPr/>
          <p:nvPr/>
        </p:nvSpPr>
        <p:spPr>
          <a:xfrm>
            <a:off x="7381875" y="231478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4" name="Rettangolo 38">
            <a:extLst>
              <a:ext uri="{FF2B5EF4-FFF2-40B4-BE49-F238E27FC236}">
                <a16:creationId xmlns:a16="http://schemas.microsoft.com/office/drawing/2014/main" id="{911A7E12-4168-486B-B3F8-79CE1BA70943}"/>
              </a:ext>
            </a:extLst>
          </p:cNvPr>
          <p:cNvSpPr/>
          <p:nvPr/>
        </p:nvSpPr>
        <p:spPr>
          <a:xfrm>
            <a:off x="8827294" y="231954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5" name="Rettangolo 39">
            <a:extLst>
              <a:ext uri="{FF2B5EF4-FFF2-40B4-BE49-F238E27FC236}">
                <a16:creationId xmlns:a16="http://schemas.microsoft.com/office/drawing/2014/main" id="{A63EE677-1F04-4804-B20E-8D00BBB5350F}"/>
              </a:ext>
            </a:extLst>
          </p:cNvPr>
          <p:cNvSpPr/>
          <p:nvPr/>
        </p:nvSpPr>
        <p:spPr>
          <a:xfrm>
            <a:off x="10739438" y="229711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26" name="Connettore 2 40">
            <a:extLst>
              <a:ext uri="{FF2B5EF4-FFF2-40B4-BE49-F238E27FC236}">
                <a16:creationId xmlns:a16="http://schemas.microsoft.com/office/drawing/2014/main" id="{364F5F6B-F94B-44AA-ACE0-4969F37A1B65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7848600" y="1602063"/>
            <a:ext cx="1445419" cy="71271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Connettore 2 41">
            <a:extLst>
              <a:ext uri="{FF2B5EF4-FFF2-40B4-BE49-F238E27FC236}">
                <a16:creationId xmlns:a16="http://schemas.microsoft.com/office/drawing/2014/main" id="{21D0DEA6-0152-466D-96A6-D54D0DC65E2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9294019" y="1602063"/>
            <a:ext cx="0" cy="71748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Connettore 2 42">
            <a:extLst>
              <a:ext uri="{FF2B5EF4-FFF2-40B4-BE49-F238E27FC236}">
                <a16:creationId xmlns:a16="http://schemas.microsoft.com/office/drawing/2014/main" id="{2E77C593-49EA-473B-9AB2-4824358B426C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9294019" y="1602063"/>
            <a:ext cx="1912144" cy="69505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Ovale 43">
            <a:extLst>
              <a:ext uri="{FF2B5EF4-FFF2-40B4-BE49-F238E27FC236}">
                <a16:creationId xmlns:a16="http://schemas.microsoft.com/office/drawing/2014/main" id="{9E4B79CD-737A-4ECC-BDFC-39D03F555316}"/>
              </a:ext>
            </a:extLst>
          </p:cNvPr>
          <p:cNvSpPr/>
          <p:nvPr/>
        </p:nvSpPr>
        <p:spPr>
          <a:xfrm>
            <a:off x="10206118" y="2507652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e 44">
            <a:extLst>
              <a:ext uri="{FF2B5EF4-FFF2-40B4-BE49-F238E27FC236}">
                <a16:creationId xmlns:a16="http://schemas.microsoft.com/office/drawing/2014/main" id="{7BF9AA1F-11BA-4223-87DE-FDA26DCAADB3}"/>
              </a:ext>
            </a:extLst>
          </p:cNvPr>
          <p:cNvSpPr/>
          <p:nvPr/>
        </p:nvSpPr>
        <p:spPr>
          <a:xfrm>
            <a:off x="9938227" y="251767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e 45">
            <a:extLst>
              <a:ext uri="{FF2B5EF4-FFF2-40B4-BE49-F238E27FC236}">
                <a16:creationId xmlns:a16="http://schemas.microsoft.com/office/drawing/2014/main" id="{85F684E2-4AB4-4DAF-A999-DF82D7A763D2}"/>
              </a:ext>
            </a:extLst>
          </p:cNvPr>
          <p:cNvSpPr/>
          <p:nvPr/>
        </p:nvSpPr>
        <p:spPr>
          <a:xfrm>
            <a:off x="10471547" y="2507653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tangolo 13">
            <a:extLst>
              <a:ext uri="{FF2B5EF4-FFF2-40B4-BE49-F238E27FC236}">
                <a16:creationId xmlns:a16="http://schemas.microsoft.com/office/drawing/2014/main" id="{8BD53965-F8A9-4320-A18A-50CA31EB7FBD}"/>
              </a:ext>
            </a:extLst>
          </p:cNvPr>
          <p:cNvSpPr/>
          <p:nvPr/>
        </p:nvSpPr>
        <p:spPr>
          <a:xfrm>
            <a:off x="7381875" y="4051297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" name="Rettangolo 14">
            <a:extLst>
              <a:ext uri="{FF2B5EF4-FFF2-40B4-BE49-F238E27FC236}">
                <a16:creationId xmlns:a16="http://schemas.microsoft.com/office/drawing/2014/main" id="{B64D3CAC-9B98-4AFA-9DD7-9EE33FA05B97}"/>
              </a:ext>
            </a:extLst>
          </p:cNvPr>
          <p:cNvSpPr/>
          <p:nvPr/>
        </p:nvSpPr>
        <p:spPr>
          <a:xfrm>
            <a:off x="8827294" y="40560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4" name="Rettangolo 15">
            <a:extLst>
              <a:ext uri="{FF2B5EF4-FFF2-40B4-BE49-F238E27FC236}">
                <a16:creationId xmlns:a16="http://schemas.microsoft.com/office/drawing/2014/main" id="{923F4AFD-710E-4AAD-8654-2FD99131F87D}"/>
              </a:ext>
            </a:extLst>
          </p:cNvPr>
          <p:cNvSpPr/>
          <p:nvPr/>
        </p:nvSpPr>
        <p:spPr>
          <a:xfrm>
            <a:off x="10739438" y="405129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5" name="Ovale 16">
            <a:extLst>
              <a:ext uri="{FF2B5EF4-FFF2-40B4-BE49-F238E27FC236}">
                <a16:creationId xmlns:a16="http://schemas.microsoft.com/office/drawing/2014/main" id="{C259BDE2-856B-41DC-8EE5-F11A17F5155A}"/>
              </a:ext>
            </a:extLst>
          </p:cNvPr>
          <p:cNvSpPr/>
          <p:nvPr/>
        </p:nvSpPr>
        <p:spPr>
          <a:xfrm>
            <a:off x="10200680" y="426246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e 17">
            <a:extLst>
              <a:ext uri="{FF2B5EF4-FFF2-40B4-BE49-F238E27FC236}">
                <a16:creationId xmlns:a16="http://schemas.microsoft.com/office/drawing/2014/main" id="{B2D4C2D5-C69E-4B9C-91E0-B9245310D6A0}"/>
              </a:ext>
            </a:extLst>
          </p:cNvPr>
          <p:cNvSpPr/>
          <p:nvPr/>
        </p:nvSpPr>
        <p:spPr>
          <a:xfrm>
            <a:off x="9938227" y="426246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e 18">
            <a:extLst>
              <a:ext uri="{FF2B5EF4-FFF2-40B4-BE49-F238E27FC236}">
                <a16:creationId xmlns:a16="http://schemas.microsoft.com/office/drawing/2014/main" id="{E21FFA5C-4F86-41D6-8013-1C357872DA29}"/>
              </a:ext>
            </a:extLst>
          </p:cNvPr>
          <p:cNvSpPr/>
          <p:nvPr/>
        </p:nvSpPr>
        <p:spPr>
          <a:xfrm>
            <a:off x="10476985" y="426246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ccia in giù 19">
            <a:extLst>
              <a:ext uri="{FF2B5EF4-FFF2-40B4-BE49-F238E27FC236}">
                <a16:creationId xmlns:a16="http://schemas.microsoft.com/office/drawing/2014/main" id="{6BD70860-B0FD-44C5-867D-2F1DE234854E}"/>
              </a:ext>
            </a:extLst>
          </p:cNvPr>
          <p:cNvSpPr/>
          <p:nvPr/>
        </p:nvSpPr>
        <p:spPr>
          <a:xfrm>
            <a:off x="9096374" y="3119922"/>
            <a:ext cx="395287" cy="609600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465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6" name="Rettangolo 13">
            <a:extLst>
              <a:ext uri="{FF2B5EF4-FFF2-40B4-BE49-F238E27FC236}">
                <a16:creationId xmlns:a16="http://schemas.microsoft.com/office/drawing/2014/main" id="{8DA13C8E-BF04-48AB-85B3-AF4922AA0983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7" name="Rettangolo 14">
            <a:extLst>
              <a:ext uri="{FF2B5EF4-FFF2-40B4-BE49-F238E27FC236}">
                <a16:creationId xmlns:a16="http://schemas.microsoft.com/office/drawing/2014/main" id="{43566F17-3DD3-40EF-A1DD-3C88A637A3D5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8" name="Rettangolo 15">
            <a:extLst>
              <a:ext uri="{FF2B5EF4-FFF2-40B4-BE49-F238E27FC236}">
                <a16:creationId xmlns:a16="http://schemas.microsoft.com/office/drawing/2014/main" id="{7EF0583D-70DE-48FB-BA07-6958E96E4504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9" name="Ovale 16">
            <a:extLst>
              <a:ext uri="{FF2B5EF4-FFF2-40B4-BE49-F238E27FC236}">
                <a16:creationId xmlns:a16="http://schemas.microsoft.com/office/drawing/2014/main" id="{4C15F629-0EA7-4CF7-9239-E28D6FE6D3B7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e 17">
            <a:extLst>
              <a:ext uri="{FF2B5EF4-FFF2-40B4-BE49-F238E27FC236}">
                <a16:creationId xmlns:a16="http://schemas.microsoft.com/office/drawing/2014/main" id="{24124CBA-27AD-4C08-9AF4-5393F8AF700F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e 18">
            <a:extLst>
              <a:ext uri="{FF2B5EF4-FFF2-40B4-BE49-F238E27FC236}">
                <a16:creationId xmlns:a16="http://schemas.microsoft.com/office/drawing/2014/main" id="{6D0E9B60-EB06-45B2-8AE7-F06140699B4E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CFD97699-3A51-4D9A-A453-868EDFA72E95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15&gt;, &lt;80,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3" name="Rettangolo 20">
            <a:extLst>
              <a:ext uri="{FF2B5EF4-FFF2-40B4-BE49-F238E27FC236}">
                <a16:creationId xmlns:a16="http://schemas.microsoft.com/office/drawing/2014/main" id="{CD8D3E91-6833-474A-B10D-764FE8FC3E4C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15&gt;, &lt;100, 13320&gt;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4" name="Rettangolo 21">
            <a:extLst>
              <a:ext uri="{FF2B5EF4-FFF2-40B4-BE49-F238E27FC236}">
                <a16:creationId xmlns:a16="http://schemas.microsoft.com/office/drawing/2014/main" id="{92959616-E093-4D34-B3E3-1299E8B79E65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5" name="Ovale 22">
            <a:extLst>
              <a:ext uri="{FF2B5EF4-FFF2-40B4-BE49-F238E27FC236}">
                <a16:creationId xmlns:a16="http://schemas.microsoft.com/office/drawing/2014/main" id="{BECFFD9D-FB62-4A58-B143-29DC8E344AFD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e 23">
            <a:extLst>
              <a:ext uri="{FF2B5EF4-FFF2-40B4-BE49-F238E27FC236}">
                <a16:creationId xmlns:a16="http://schemas.microsoft.com/office/drawing/2014/main" id="{6EE03FC9-BBA2-46C8-974A-6AC875AAE33F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e 24">
            <a:extLst>
              <a:ext uri="{FF2B5EF4-FFF2-40B4-BE49-F238E27FC236}">
                <a16:creationId xmlns:a16="http://schemas.microsoft.com/office/drawing/2014/main" id="{AC1C0567-AAE2-4307-81C3-01C0E01A1EE1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Connettore 2 25">
            <a:extLst>
              <a:ext uri="{FF2B5EF4-FFF2-40B4-BE49-F238E27FC236}">
                <a16:creationId xmlns:a16="http://schemas.microsoft.com/office/drawing/2014/main" id="{1F187CA7-379E-4589-8A46-9189EFC57B7F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Connettore 2 26">
            <a:extLst>
              <a:ext uri="{FF2B5EF4-FFF2-40B4-BE49-F238E27FC236}">
                <a16:creationId xmlns:a16="http://schemas.microsoft.com/office/drawing/2014/main" id="{E2A23026-E8FE-4799-91D5-27577E3A14C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Connettore 2 27">
            <a:extLst>
              <a:ext uri="{FF2B5EF4-FFF2-40B4-BE49-F238E27FC236}">
                <a16:creationId xmlns:a16="http://schemas.microsoft.com/office/drawing/2014/main" id="{80744866-0F21-4E53-A2AB-FED771CB587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Rettangolo 28">
            <a:extLst>
              <a:ext uri="{FF2B5EF4-FFF2-40B4-BE49-F238E27FC236}">
                <a16:creationId xmlns:a16="http://schemas.microsoft.com/office/drawing/2014/main" id="{44CAC9BF-68A3-4CE8-A6DB-8C314CDB427F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15&gt;, &lt;80,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ttangolo 29">
            <a:extLst>
              <a:ext uri="{FF2B5EF4-FFF2-40B4-BE49-F238E27FC236}">
                <a16:creationId xmlns:a16="http://schemas.microsoft.com/office/drawing/2014/main" id="{C22BF34E-E6D5-49A6-A2AB-070D9F6B6FC8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2, 1, 15&gt;, &lt;10,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ttangolo 30">
            <a:extLst>
              <a:ext uri="{FF2B5EF4-FFF2-40B4-BE49-F238E27FC236}">
                <a16:creationId xmlns:a16="http://schemas.microsoft.com/office/drawing/2014/main" id="{B3B35D5B-C641-4515-8747-E51260BA0D3D}"/>
              </a:ext>
            </a:extLst>
          </p:cNvPr>
          <p:cNvSpPr/>
          <p:nvPr/>
        </p:nvSpPr>
        <p:spPr>
          <a:xfrm>
            <a:off x="10739438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Ovale 31">
            <a:extLst>
              <a:ext uri="{FF2B5EF4-FFF2-40B4-BE49-F238E27FC236}">
                <a16:creationId xmlns:a16="http://schemas.microsoft.com/office/drawing/2014/main" id="{DBD56348-56AD-461A-9F55-9C00D29CF06A}"/>
              </a:ext>
            </a:extLst>
          </p:cNvPr>
          <p:cNvSpPr/>
          <p:nvPr/>
        </p:nvSpPr>
        <p:spPr>
          <a:xfrm>
            <a:off x="9884729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e 32">
            <a:extLst>
              <a:ext uri="{FF2B5EF4-FFF2-40B4-BE49-F238E27FC236}">
                <a16:creationId xmlns:a16="http://schemas.microsoft.com/office/drawing/2014/main" id="{37D831C4-6196-44E6-A4B9-9D934E5C5889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e 33">
            <a:extLst>
              <a:ext uri="{FF2B5EF4-FFF2-40B4-BE49-F238E27FC236}">
                <a16:creationId xmlns:a16="http://schemas.microsoft.com/office/drawing/2014/main" id="{A457F963-3377-4911-90B8-F7966F23AD86}"/>
              </a:ext>
            </a:extLst>
          </p:cNvPr>
          <p:cNvSpPr/>
          <p:nvPr/>
        </p:nvSpPr>
        <p:spPr>
          <a:xfrm>
            <a:off x="10526396" y="386097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Connettore 2 34">
            <a:extLst>
              <a:ext uri="{FF2B5EF4-FFF2-40B4-BE49-F238E27FC236}">
                <a16:creationId xmlns:a16="http://schemas.microsoft.com/office/drawing/2014/main" id="{58F4E4A4-AAA0-4892-AF5A-4441BA9F6055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7848600" y="2927377"/>
            <a:ext cx="0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Connettore 2 46">
            <a:extLst>
              <a:ext uri="{FF2B5EF4-FFF2-40B4-BE49-F238E27FC236}">
                <a16:creationId xmlns:a16="http://schemas.microsoft.com/office/drawing/2014/main" id="{F6B0DF2C-F3A2-4C6F-A493-184F410763BC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7848600" y="2927377"/>
            <a:ext cx="1445419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ttangolo 47">
            <a:extLst>
              <a:ext uri="{FF2B5EF4-FFF2-40B4-BE49-F238E27FC236}">
                <a16:creationId xmlns:a16="http://schemas.microsoft.com/office/drawing/2014/main" id="{789D1C12-3336-4A5F-9E46-78E1ADEAC33A}"/>
              </a:ext>
            </a:extLst>
          </p:cNvPr>
          <p:cNvSpPr/>
          <p:nvPr/>
        </p:nvSpPr>
        <p:spPr>
          <a:xfrm>
            <a:off x="7381875" y="5122125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15&gt;,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90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0" name="Rettangolo 48">
            <a:extLst>
              <a:ext uri="{FF2B5EF4-FFF2-40B4-BE49-F238E27FC236}">
                <a16:creationId xmlns:a16="http://schemas.microsoft.com/office/drawing/2014/main" id="{8DF9900D-951D-49DA-BF98-75E7AFCE3BC0}"/>
              </a:ext>
            </a:extLst>
          </p:cNvPr>
          <p:cNvSpPr/>
          <p:nvPr/>
        </p:nvSpPr>
        <p:spPr>
          <a:xfrm>
            <a:off x="8827294" y="51221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2, 16&gt;,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1" name="Rettangolo 49">
            <a:extLst>
              <a:ext uri="{FF2B5EF4-FFF2-40B4-BE49-F238E27FC236}">
                <a16:creationId xmlns:a16="http://schemas.microsoft.com/office/drawing/2014/main" id="{BDDFA112-F427-498D-842F-06E31E3AB3DC}"/>
              </a:ext>
            </a:extLst>
          </p:cNvPr>
          <p:cNvSpPr/>
          <p:nvPr/>
        </p:nvSpPr>
        <p:spPr>
          <a:xfrm>
            <a:off x="10739438" y="51221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2, 13&gt;,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2" name="Ovale 50">
            <a:extLst>
              <a:ext uri="{FF2B5EF4-FFF2-40B4-BE49-F238E27FC236}">
                <a16:creationId xmlns:a16="http://schemas.microsoft.com/office/drawing/2014/main" id="{3ECFD94C-DA61-40C9-92DD-AB39CDEA78D4}"/>
              </a:ext>
            </a:extLst>
          </p:cNvPr>
          <p:cNvSpPr/>
          <p:nvPr/>
        </p:nvSpPr>
        <p:spPr>
          <a:xfrm>
            <a:off x="9884729" y="5330154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e 51">
            <a:extLst>
              <a:ext uri="{FF2B5EF4-FFF2-40B4-BE49-F238E27FC236}">
                <a16:creationId xmlns:a16="http://schemas.microsoft.com/office/drawing/2014/main" id="{F3B52BAA-4A39-419A-B8C8-6C15DA28FC65}"/>
              </a:ext>
            </a:extLst>
          </p:cNvPr>
          <p:cNvSpPr/>
          <p:nvPr/>
        </p:nvSpPr>
        <p:spPr>
          <a:xfrm>
            <a:off x="10194807" y="5330154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e 52">
            <a:extLst>
              <a:ext uri="{FF2B5EF4-FFF2-40B4-BE49-F238E27FC236}">
                <a16:creationId xmlns:a16="http://schemas.microsoft.com/office/drawing/2014/main" id="{CCA1D17E-55C3-44D6-AD53-0752730CFAD6}"/>
              </a:ext>
            </a:extLst>
          </p:cNvPr>
          <p:cNvSpPr/>
          <p:nvPr/>
        </p:nvSpPr>
        <p:spPr>
          <a:xfrm>
            <a:off x="10526396" y="533015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Connettore 2 53">
            <a:extLst>
              <a:ext uri="{FF2B5EF4-FFF2-40B4-BE49-F238E27FC236}">
                <a16:creationId xmlns:a16="http://schemas.microsoft.com/office/drawing/2014/main" id="{127BFA1D-E53B-4B3F-9AAE-1F55C24E21C2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7848600" y="4157776"/>
            <a:ext cx="0" cy="9643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ttore 2 54">
            <a:extLst>
              <a:ext uri="{FF2B5EF4-FFF2-40B4-BE49-F238E27FC236}">
                <a16:creationId xmlns:a16="http://schemas.microsoft.com/office/drawing/2014/main" id="{AA9C9C95-D789-4082-891B-A1B0B58B255A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 flipH="1">
            <a:off x="7848600" y="4157776"/>
            <a:ext cx="1445419" cy="9643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220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6" name="Rettangolo 13">
            <a:extLst>
              <a:ext uri="{FF2B5EF4-FFF2-40B4-BE49-F238E27FC236}">
                <a16:creationId xmlns:a16="http://schemas.microsoft.com/office/drawing/2014/main" id="{CDE88342-D16E-46A5-9F1E-94A6B5B96F50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7" name="Rettangolo 14">
            <a:extLst>
              <a:ext uri="{FF2B5EF4-FFF2-40B4-BE49-F238E27FC236}">
                <a16:creationId xmlns:a16="http://schemas.microsoft.com/office/drawing/2014/main" id="{60174E50-F978-4EAA-9F75-DA211AFFB1C2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8" name="Rettangolo 15">
            <a:extLst>
              <a:ext uri="{FF2B5EF4-FFF2-40B4-BE49-F238E27FC236}">
                <a16:creationId xmlns:a16="http://schemas.microsoft.com/office/drawing/2014/main" id="{CB46D3C3-0DC8-48FC-96F5-69CEF5D908B2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9" name="Ovale 16">
            <a:extLst>
              <a:ext uri="{FF2B5EF4-FFF2-40B4-BE49-F238E27FC236}">
                <a16:creationId xmlns:a16="http://schemas.microsoft.com/office/drawing/2014/main" id="{7564AF7F-9007-4313-A5A2-AADA69EAA2CB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e 17">
            <a:extLst>
              <a:ext uri="{FF2B5EF4-FFF2-40B4-BE49-F238E27FC236}">
                <a16:creationId xmlns:a16="http://schemas.microsoft.com/office/drawing/2014/main" id="{B816DD95-AE54-4BC3-9409-E98FB398805F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e 18">
            <a:extLst>
              <a:ext uri="{FF2B5EF4-FFF2-40B4-BE49-F238E27FC236}">
                <a16:creationId xmlns:a16="http://schemas.microsoft.com/office/drawing/2014/main" id="{A54697CE-762F-48E5-B592-26EF7E030228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8E34E6D6-E089-4D1C-B028-ABA03F5978C8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15&gt;, &lt;80,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3" name="Rettangolo 20">
            <a:extLst>
              <a:ext uri="{FF2B5EF4-FFF2-40B4-BE49-F238E27FC236}">
                <a16:creationId xmlns:a16="http://schemas.microsoft.com/office/drawing/2014/main" id="{0BDAD760-22C3-45D2-B035-7C0B15E01301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15&gt;, &lt;100, 13320&gt;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4" name="Rettangolo 21">
            <a:extLst>
              <a:ext uri="{FF2B5EF4-FFF2-40B4-BE49-F238E27FC236}">
                <a16:creationId xmlns:a16="http://schemas.microsoft.com/office/drawing/2014/main" id="{B8F5CECD-820F-47B3-A04F-20BF41B64354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5" name="Ovale 22">
            <a:extLst>
              <a:ext uri="{FF2B5EF4-FFF2-40B4-BE49-F238E27FC236}">
                <a16:creationId xmlns:a16="http://schemas.microsoft.com/office/drawing/2014/main" id="{892EA559-CD2A-499E-9D94-D03B81C2379F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e 23">
            <a:extLst>
              <a:ext uri="{FF2B5EF4-FFF2-40B4-BE49-F238E27FC236}">
                <a16:creationId xmlns:a16="http://schemas.microsoft.com/office/drawing/2014/main" id="{0B035CD2-7675-4C23-99CB-725FC2DEE10D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e 24">
            <a:extLst>
              <a:ext uri="{FF2B5EF4-FFF2-40B4-BE49-F238E27FC236}">
                <a16:creationId xmlns:a16="http://schemas.microsoft.com/office/drawing/2014/main" id="{FD7283D9-0749-493C-B24D-8017A94C913E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Connettore 2 25">
            <a:extLst>
              <a:ext uri="{FF2B5EF4-FFF2-40B4-BE49-F238E27FC236}">
                <a16:creationId xmlns:a16="http://schemas.microsoft.com/office/drawing/2014/main" id="{3CCD71FF-BB9E-44E4-8E3F-9B2E5DCD462B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Connettore 2 26">
            <a:extLst>
              <a:ext uri="{FF2B5EF4-FFF2-40B4-BE49-F238E27FC236}">
                <a16:creationId xmlns:a16="http://schemas.microsoft.com/office/drawing/2014/main" id="{9A1196E7-B346-4ADD-8AA3-BF68B3B88F37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Connettore 2 27">
            <a:extLst>
              <a:ext uri="{FF2B5EF4-FFF2-40B4-BE49-F238E27FC236}">
                <a16:creationId xmlns:a16="http://schemas.microsoft.com/office/drawing/2014/main" id="{8A58A62B-CE0C-4092-BC6E-5C427030F81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Rettangolo 28">
            <a:extLst>
              <a:ext uri="{FF2B5EF4-FFF2-40B4-BE49-F238E27FC236}">
                <a16:creationId xmlns:a16="http://schemas.microsoft.com/office/drawing/2014/main" id="{24919C96-EF45-4492-B7F1-9AAFCA3003FD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15&gt;, &lt;100, 13320&gt;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ttangolo 29">
            <a:extLst>
              <a:ext uri="{FF2B5EF4-FFF2-40B4-BE49-F238E27FC236}">
                <a16:creationId xmlns:a16="http://schemas.microsoft.com/office/drawing/2014/main" id="{85AB11E4-F1CC-4564-AE6B-D622A0F1B17E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2, 1, 15&gt;, &lt;100, 13380&gt;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ttangolo 30">
            <a:extLst>
              <a:ext uri="{FF2B5EF4-FFF2-40B4-BE49-F238E27FC236}">
                <a16:creationId xmlns:a16="http://schemas.microsoft.com/office/drawing/2014/main" id="{016C8B38-E456-4C06-BFD6-8863B942EF03}"/>
              </a:ext>
            </a:extLst>
          </p:cNvPr>
          <p:cNvSpPr/>
          <p:nvPr/>
        </p:nvSpPr>
        <p:spPr>
          <a:xfrm>
            <a:off x="10739438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Ovale 31">
            <a:extLst>
              <a:ext uri="{FF2B5EF4-FFF2-40B4-BE49-F238E27FC236}">
                <a16:creationId xmlns:a16="http://schemas.microsoft.com/office/drawing/2014/main" id="{9C99C299-5E04-4D35-A38A-891B3F5FD530}"/>
              </a:ext>
            </a:extLst>
          </p:cNvPr>
          <p:cNvSpPr/>
          <p:nvPr/>
        </p:nvSpPr>
        <p:spPr>
          <a:xfrm>
            <a:off x="9884729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e 32">
            <a:extLst>
              <a:ext uri="{FF2B5EF4-FFF2-40B4-BE49-F238E27FC236}">
                <a16:creationId xmlns:a16="http://schemas.microsoft.com/office/drawing/2014/main" id="{9C93511B-B2C3-459C-A8DA-D8B8B10D1096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e 33">
            <a:extLst>
              <a:ext uri="{FF2B5EF4-FFF2-40B4-BE49-F238E27FC236}">
                <a16:creationId xmlns:a16="http://schemas.microsoft.com/office/drawing/2014/main" id="{D1A76A49-7A36-426A-AC44-B36EA6F6E219}"/>
              </a:ext>
            </a:extLst>
          </p:cNvPr>
          <p:cNvSpPr/>
          <p:nvPr/>
        </p:nvSpPr>
        <p:spPr>
          <a:xfrm>
            <a:off x="10526396" y="386097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Connettore 2 34">
            <a:extLst>
              <a:ext uri="{FF2B5EF4-FFF2-40B4-BE49-F238E27FC236}">
                <a16:creationId xmlns:a16="http://schemas.microsoft.com/office/drawing/2014/main" id="{3A957E2B-3BEE-41D0-BF1A-A4E7BDBDF167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7848600" y="2927377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Connettore 2 35">
            <a:extLst>
              <a:ext uri="{FF2B5EF4-FFF2-40B4-BE49-F238E27FC236}">
                <a16:creationId xmlns:a16="http://schemas.microsoft.com/office/drawing/2014/main" id="{BF18E677-5529-47AF-904B-67E8F20A1C6D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7848600" y="2927377"/>
            <a:ext cx="1445419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ttangolo 46">
            <a:extLst>
              <a:ext uri="{FF2B5EF4-FFF2-40B4-BE49-F238E27FC236}">
                <a16:creationId xmlns:a16="http://schemas.microsoft.com/office/drawing/2014/main" id="{D367864C-31AC-46AD-915A-87098BEFFBD9}"/>
              </a:ext>
            </a:extLst>
          </p:cNvPr>
          <p:cNvSpPr/>
          <p:nvPr/>
        </p:nvSpPr>
        <p:spPr>
          <a:xfrm>
            <a:off x="7381875" y="5122125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15&gt;,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0" name="Rettangolo 47">
            <a:extLst>
              <a:ext uri="{FF2B5EF4-FFF2-40B4-BE49-F238E27FC236}">
                <a16:creationId xmlns:a16="http://schemas.microsoft.com/office/drawing/2014/main" id="{42A5E7E6-FF45-416C-9677-A3A19B9500CD}"/>
              </a:ext>
            </a:extLst>
          </p:cNvPr>
          <p:cNvSpPr/>
          <p:nvPr/>
        </p:nvSpPr>
        <p:spPr>
          <a:xfrm>
            <a:off x="8827294" y="51221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2, 16&gt;,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1" name="Rettangolo 48">
            <a:extLst>
              <a:ext uri="{FF2B5EF4-FFF2-40B4-BE49-F238E27FC236}">
                <a16:creationId xmlns:a16="http://schemas.microsoft.com/office/drawing/2014/main" id="{0D4A0B9A-8667-408D-A8DB-34E44855F009}"/>
              </a:ext>
            </a:extLst>
          </p:cNvPr>
          <p:cNvSpPr/>
          <p:nvPr/>
        </p:nvSpPr>
        <p:spPr>
          <a:xfrm>
            <a:off x="10739438" y="51221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2, 13&gt;,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200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2" name="Ovale 49">
            <a:extLst>
              <a:ext uri="{FF2B5EF4-FFF2-40B4-BE49-F238E27FC236}">
                <a16:creationId xmlns:a16="http://schemas.microsoft.com/office/drawing/2014/main" id="{7DFB4EE5-4F00-41A9-9CB2-75216FFCB931}"/>
              </a:ext>
            </a:extLst>
          </p:cNvPr>
          <p:cNvSpPr/>
          <p:nvPr/>
        </p:nvSpPr>
        <p:spPr>
          <a:xfrm>
            <a:off x="9884729" y="5330154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e 50">
            <a:extLst>
              <a:ext uri="{FF2B5EF4-FFF2-40B4-BE49-F238E27FC236}">
                <a16:creationId xmlns:a16="http://schemas.microsoft.com/office/drawing/2014/main" id="{B6B29489-9F1B-470E-A9B8-385CDF0726D6}"/>
              </a:ext>
            </a:extLst>
          </p:cNvPr>
          <p:cNvSpPr/>
          <p:nvPr/>
        </p:nvSpPr>
        <p:spPr>
          <a:xfrm>
            <a:off x="10194807" y="5330154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e 51">
            <a:extLst>
              <a:ext uri="{FF2B5EF4-FFF2-40B4-BE49-F238E27FC236}">
                <a16:creationId xmlns:a16="http://schemas.microsoft.com/office/drawing/2014/main" id="{41237B1F-3BE5-4DCA-BB2C-F4F3FD29B5D2}"/>
              </a:ext>
            </a:extLst>
          </p:cNvPr>
          <p:cNvSpPr/>
          <p:nvPr/>
        </p:nvSpPr>
        <p:spPr>
          <a:xfrm>
            <a:off x="10526396" y="533015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Connettore 2 52">
            <a:extLst>
              <a:ext uri="{FF2B5EF4-FFF2-40B4-BE49-F238E27FC236}">
                <a16:creationId xmlns:a16="http://schemas.microsoft.com/office/drawing/2014/main" id="{B7351A68-31EB-493D-AB70-5EB97A455A28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7848600" y="4157776"/>
            <a:ext cx="0" cy="9643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ttore 2 53">
            <a:extLst>
              <a:ext uri="{FF2B5EF4-FFF2-40B4-BE49-F238E27FC236}">
                <a16:creationId xmlns:a16="http://schemas.microsoft.com/office/drawing/2014/main" id="{EA6440C8-9940-4558-98C5-00DD379F5B45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 flipH="1">
            <a:off x="7848600" y="4157776"/>
            <a:ext cx="1445419" cy="9643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0269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9" name="Rettangolo 19">
            <a:extLst>
              <a:ext uri="{FF2B5EF4-FFF2-40B4-BE49-F238E27FC236}">
                <a16:creationId xmlns:a16="http://schemas.microsoft.com/office/drawing/2014/main" id="{E672063F-00F5-47C0-96E7-4CCAC195CFFF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15&gt;,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90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0" name="Rettangolo 20">
            <a:extLst>
              <a:ext uri="{FF2B5EF4-FFF2-40B4-BE49-F238E27FC236}">
                <a16:creationId xmlns:a16="http://schemas.microsoft.com/office/drawing/2014/main" id="{E1F376E0-E7AC-43BF-8B15-755E7B44256F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15&gt;,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200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1" name="Rettangolo 21">
            <a:extLst>
              <a:ext uri="{FF2B5EF4-FFF2-40B4-BE49-F238E27FC236}">
                <a16:creationId xmlns:a16="http://schemas.microsoft.com/office/drawing/2014/main" id="{314B7A1C-2638-45A1-931A-759501A54948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2, 13&gt;,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200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2" name="Ovale 22">
            <a:extLst>
              <a:ext uri="{FF2B5EF4-FFF2-40B4-BE49-F238E27FC236}">
                <a16:creationId xmlns:a16="http://schemas.microsoft.com/office/drawing/2014/main" id="{D1AF8916-AB61-486A-970C-9E6199B30BF5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e 23">
            <a:extLst>
              <a:ext uri="{FF2B5EF4-FFF2-40B4-BE49-F238E27FC236}">
                <a16:creationId xmlns:a16="http://schemas.microsoft.com/office/drawing/2014/main" id="{DA033416-3472-4DB2-9952-83A36ACF97A5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e 24">
            <a:extLst>
              <a:ext uri="{FF2B5EF4-FFF2-40B4-BE49-F238E27FC236}">
                <a16:creationId xmlns:a16="http://schemas.microsoft.com/office/drawing/2014/main" id="{81FC93F5-F02B-42C6-BC56-D2BBDCF692B1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tangolo 25">
            <a:extLst>
              <a:ext uri="{FF2B5EF4-FFF2-40B4-BE49-F238E27FC236}">
                <a16:creationId xmlns:a16="http://schemas.microsoft.com/office/drawing/2014/main" id="{38A3AA22-0684-4781-85A5-AB044E15B499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15&gt;,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110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6" name="Rettangolo 26">
            <a:extLst>
              <a:ext uri="{FF2B5EF4-FFF2-40B4-BE49-F238E27FC236}">
                <a16:creationId xmlns:a16="http://schemas.microsoft.com/office/drawing/2014/main" id="{235BB754-05AE-4FA6-A6B2-EE2208FB7649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2, 16&gt;,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7" name="Rettangolo 27">
            <a:extLst>
              <a:ext uri="{FF2B5EF4-FFF2-40B4-BE49-F238E27FC236}">
                <a16:creationId xmlns:a16="http://schemas.microsoft.com/office/drawing/2014/main" id="{5E5D5044-4560-4917-BE52-CD6FF4B98934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2, 13&gt;,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200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8" name="Ovale 28">
            <a:extLst>
              <a:ext uri="{FF2B5EF4-FFF2-40B4-BE49-F238E27FC236}">
                <a16:creationId xmlns:a16="http://schemas.microsoft.com/office/drawing/2014/main" id="{FC66D0B7-69E1-466E-A03F-81BB24275B81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e 29">
            <a:extLst>
              <a:ext uri="{FF2B5EF4-FFF2-40B4-BE49-F238E27FC236}">
                <a16:creationId xmlns:a16="http://schemas.microsoft.com/office/drawing/2014/main" id="{94434D25-4D50-4331-894A-3AC49E47A451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e 30">
            <a:extLst>
              <a:ext uri="{FF2B5EF4-FFF2-40B4-BE49-F238E27FC236}">
                <a16:creationId xmlns:a16="http://schemas.microsoft.com/office/drawing/2014/main" id="{236E691A-2997-4D3E-B693-8B6FFB7D2AE7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Connettore 2 4">
            <a:extLst>
              <a:ext uri="{FF2B5EF4-FFF2-40B4-BE49-F238E27FC236}">
                <a16:creationId xmlns:a16="http://schemas.microsoft.com/office/drawing/2014/main" id="{08A10687-C341-43C5-BDC1-78967B7DD244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Connettore 2 6">
            <a:extLst>
              <a:ext uri="{FF2B5EF4-FFF2-40B4-BE49-F238E27FC236}">
                <a16:creationId xmlns:a16="http://schemas.microsoft.com/office/drawing/2014/main" id="{08F0A079-DDDE-4647-B3AA-39BC90DC869B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flipH="1">
            <a:off x="7848600" y="1695450"/>
            <a:ext cx="1445419" cy="72710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741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8" name="Rettangolo 13">
            <a:extLst>
              <a:ext uri="{FF2B5EF4-FFF2-40B4-BE49-F238E27FC236}">
                <a16:creationId xmlns:a16="http://schemas.microsoft.com/office/drawing/2014/main" id="{DF181CB1-F54A-4B5A-87A6-EEB9DE6880C6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15&gt;,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110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9" name="Rettangolo 14">
            <a:extLst>
              <a:ext uri="{FF2B5EF4-FFF2-40B4-BE49-F238E27FC236}">
                <a16:creationId xmlns:a16="http://schemas.microsoft.com/office/drawing/2014/main" id="{4CF288DD-FB2B-42E0-BBC7-EAFAA66BCE30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16&gt;,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130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0" name="Rettangolo 15">
            <a:extLst>
              <a:ext uri="{FF2B5EF4-FFF2-40B4-BE49-F238E27FC236}">
                <a16:creationId xmlns:a16="http://schemas.microsoft.com/office/drawing/2014/main" id="{071C75B2-BB31-478A-A90A-A835DFEB8170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17&gt;,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120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1" name="Ovale 16">
            <a:extLst>
              <a:ext uri="{FF2B5EF4-FFF2-40B4-BE49-F238E27FC236}">
                <a16:creationId xmlns:a16="http://schemas.microsoft.com/office/drawing/2014/main" id="{FB4BF078-BBF5-419E-A499-17D2A7D02D0F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e 17">
            <a:extLst>
              <a:ext uri="{FF2B5EF4-FFF2-40B4-BE49-F238E27FC236}">
                <a16:creationId xmlns:a16="http://schemas.microsoft.com/office/drawing/2014/main" id="{A025532B-A80A-4807-AD92-B9B6833C6E4E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e 18">
            <a:extLst>
              <a:ext uri="{FF2B5EF4-FFF2-40B4-BE49-F238E27FC236}">
                <a16:creationId xmlns:a16="http://schemas.microsoft.com/office/drawing/2014/main" id="{30CD178D-A6BE-41E3-890F-227D28523EA3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34BC084E-C73C-4ECE-A156-364609ABCCA5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&lt;110,1&gt;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5" name="Rettangolo 20">
            <a:extLst>
              <a:ext uri="{FF2B5EF4-FFF2-40B4-BE49-F238E27FC236}">
                <a16:creationId xmlns:a16="http://schemas.microsoft.com/office/drawing/2014/main" id="{7FC577F1-C680-458C-AC0E-91343D2928F0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&lt;130,1&gt;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6" name="Rettangolo 21">
            <a:extLst>
              <a:ext uri="{FF2B5EF4-FFF2-40B4-BE49-F238E27FC236}">
                <a16:creationId xmlns:a16="http://schemas.microsoft.com/office/drawing/2014/main" id="{DDB8B76F-23EA-4A46-A1BF-FFC9F0CD8319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&lt;120,1&gt;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7" name="Ovale 22">
            <a:extLst>
              <a:ext uri="{FF2B5EF4-FFF2-40B4-BE49-F238E27FC236}">
                <a16:creationId xmlns:a16="http://schemas.microsoft.com/office/drawing/2014/main" id="{4781827A-07CF-42CB-8D34-E4DFCB9AA32C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e 23">
            <a:extLst>
              <a:ext uri="{FF2B5EF4-FFF2-40B4-BE49-F238E27FC236}">
                <a16:creationId xmlns:a16="http://schemas.microsoft.com/office/drawing/2014/main" id="{3DE5F5A5-222E-4DE5-A55B-BE6E3494829C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e 24">
            <a:extLst>
              <a:ext uri="{FF2B5EF4-FFF2-40B4-BE49-F238E27FC236}">
                <a16:creationId xmlns:a16="http://schemas.microsoft.com/office/drawing/2014/main" id="{DC69BE56-6A2E-4FD8-8344-6C8B29E728E9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id="{75DD5AEB-78FB-4E6A-8D3C-0922FEED3B8C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&lt;360,3&gt;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ttangolo 28">
            <a:extLst>
              <a:ext uri="{FF2B5EF4-FFF2-40B4-BE49-F238E27FC236}">
                <a16:creationId xmlns:a16="http://schemas.microsoft.com/office/drawing/2014/main" id="{BC103869-DB79-4965-8B73-FEC0547467AC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&lt;300,3&gt;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ttangolo 29">
            <a:extLst>
              <a:ext uri="{FF2B5EF4-FFF2-40B4-BE49-F238E27FC236}">
                <a16:creationId xmlns:a16="http://schemas.microsoft.com/office/drawing/2014/main" id="{5C2B1119-3A29-443C-A477-5F5998976660}"/>
              </a:ext>
            </a:extLst>
          </p:cNvPr>
          <p:cNvSpPr/>
          <p:nvPr/>
        </p:nvSpPr>
        <p:spPr>
          <a:xfrm>
            <a:off x="10739438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&lt;180,2&gt; 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Ovale 30">
            <a:extLst>
              <a:ext uri="{FF2B5EF4-FFF2-40B4-BE49-F238E27FC236}">
                <a16:creationId xmlns:a16="http://schemas.microsoft.com/office/drawing/2014/main" id="{B5BDE52A-F259-43CE-B53B-F85C21BD7C15}"/>
              </a:ext>
            </a:extLst>
          </p:cNvPr>
          <p:cNvSpPr/>
          <p:nvPr/>
        </p:nvSpPr>
        <p:spPr>
          <a:xfrm>
            <a:off x="9884729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e 31">
            <a:extLst>
              <a:ext uri="{FF2B5EF4-FFF2-40B4-BE49-F238E27FC236}">
                <a16:creationId xmlns:a16="http://schemas.microsoft.com/office/drawing/2014/main" id="{4E6EF40F-4257-4350-BD10-50CCF2B04867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e 32">
            <a:extLst>
              <a:ext uri="{FF2B5EF4-FFF2-40B4-BE49-F238E27FC236}">
                <a16:creationId xmlns:a16="http://schemas.microsoft.com/office/drawing/2014/main" id="{6C9C44E2-322D-4612-8150-ACB75C7A60EF}"/>
              </a:ext>
            </a:extLst>
          </p:cNvPr>
          <p:cNvSpPr/>
          <p:nvPr/>
        </p:nvSpPr>
        <p:spPr>
          <a:xfrm>
            <a:off x="10526396" y="386097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tangolo 33">
            <a:extLst>
              <a:ext uri="{FF2B5EF4-FFF2-40B4-BE49-F238E27FC236}">
                <a16:creationId xmlns:a16="http://schemas.microsoft.com/office/drawing/2014/main" id="{E4278552-BA36-4534-AD4F-66F1525A23D0}"/>
              </a:ext>
            </a:extLst>
          </p:cNvPr>
          <p:cNvSpPr/>
          <p:nvPr/>
        </p:nvSpPr>
        <p:spPr>
          <a:xfrm>
            <a:off x="7381875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120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7" name="Rettangolo 34">
            <a:extLst>
              <a:ext uri="{FF2B5EF4-FFF2-40B4-BE49-F238E27FC236}">
                <a16:creationId xmlns:a16="http://schemas.microsoft.com/office/drawing/2014/main" id="{A789C891-F38E-4C7A-81AF-E4C60AACF71B}"/>
              </a:ext>
            </a:extLst>
          </p:cNvPr>
          <p:cNvSpPr/>
          <p:nvPr/>
        </p:nvSpPr>
        <p:spPr>
          <a:xfrm>
            <a:off x="8827294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8" name="Rettangolo 35">
            <a:extLst>
              <a:ext uri="{FF2B5EF4-FFF2-40B4-BE49-F238E27FC236}">
                <a16:creationId xmlns:a16="http://schemas.microsoft.com/office/drawing/2014/main" id="{0D108D9A-9858-4439-81EC-746C3EB46584}"/>
              </a:ext>
            </a:extLst>
          </p:cNvPr>
          <p:cNvSpPr/>
          <p:nvPr/>
        </p:nvSpPr>
        <p:spPr>
          <a:xfrm>
            <a:off x="10739438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90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9" name="Ovale 46">
            <a:extLst>
              <a:ext uri="{FF2B5EF4-FFF2-40B4-BE49-F238E27FC236}">
                <a16:creationId xmlns:a16="http://schemas.microsoft.com/office/drawing/2014/main" id="{06D7216A-B295-4581-BA43-87B63BB3FA83}"/>
              </a:ext>
            </a:extLst>
          </p:cNvPr>
          <p:cNvSpPr/>
          <p:nvPr/>
        </p:nvSpPr>
        <p:spPr>
          <a:xfrm>
            <a:off x="9884729" y="509137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e 47">
            <a:extLst>
              <a:ext uri="{FF2B5EF4-FFF2-40B4-BE49-F238E27FC236}">
                <a16:creationId xmlns:a16="http://schemas.microsoft.com/office/drawing/2014/main" id="{901C0191-0AF2-4BE7-AAE2-390358D21B39}"/>
              </a:ext>
            </a:extLst>
          </p:cNvPr>
          <p:cNvSpPr/>
          <p:nvPr/>
        </p:nvSpPr>
        <p:spPr>
          <a:xfrm>
            <a:off x="10194807" y="509137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e 48">
            <a:extLst>
              <a:ext uri="{FF2B5EF4-FFF2-40B4-BE49-F238E27FC236}">
                <a16:creationId xmlns:a16="http://schemas.microsoft.com/office/drawing/2014/main" id="{BD50EDEA-36B8-41C3-A03C-A1D41A963CB2}"/>
              </a:ext>
            </a:extLst>
          </p:cNvPr>
          <p:cNvSpPr/>
          <p:nvPr/>
        </p:nvSpPr>
        <p:spPr>
          <a:xfrm>
            <a:off x="10526396" y="509137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nettore 2 4">
            <a:extLst>
              <a:ext uri="{FF2B5EF4-FFF2-40B4-BE49-F238E27FC236}">
                <a16:creationId xmlns:a16="http://schemas.microsoft.com/office/drawing/2014/main" id="{BC96ECEA-1EAE-47BF-8C93-84311F8CDA69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Connettore 2 49">
            <a:extLst>
              <a:ext uri="{FF2B5EF4-FFF2-40B4-BE49-F238E27FC236}">
                <a16:creationId xmlns:a16="http://schemas.microsoft.com/office/drawing/2014/main" id="{83E8C1CD-CF6A-49F8-9D68-7685BC733B5B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ttore 2 50">
            <a:extLst>
              <a:ext uri="{FF2B5EF4-FFF2-40B4-BE49-F238E27FC236}">
                <a16:creationId xmlns:a16="http://schemas.microsoft.com/office/drawing/2014/main" id="{EBD95D3C-C328-4A91-B8C7-40FC27F2F380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ttore 2 10">
            <a:extLst>
              <a:ext uri="{FF2B5EF4-FFF2-40B4-BE49-F238E27FC236}">
                <a16:creationId xmlns:a16="http://schemas.microsoft.com/office/drawing/2014/main" id="{CF7357FD-BD75-43B0-807C-070779985EF5}"/>
              </a:ext>
            </a:extLst>
          </p:cNvPr>
          <p:cNvCxnSpPr>
            <a:stCxn id="44" idx="2"/>
            <a:endCxn id="50" idx="0"/>
          </p:cNvCxnSpPr>
          <p:nvPr/>
        </p:nvCxnSpPr>
        <p:spPr>
          <a:xfrm>
            <a:off x="7848600" y="2927377"/>
            <a:ext cx="0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ttore 2 51">
            <a:extLst>
              <a:ext uri="{FF2B5EF4-FFF2-40B4-BE49-F238E27FC236}">
                <a16:creationId xmlns:a16="http://schemas.microsoft.com/office/drawing/2014/main" id="{2CAB3686-1772-4A88-94FB-5AE5A8D16A09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7848600" y="2927377"/>
            <a:ext cx="1445419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ttore 2 52">
            <a:extLst>
              <a:ext uri="{FF2B5EF4-FFF2-40B4-BE49-F238E27FC236}">
                <a16:creationId xmlns:a16="http://schemas.microsoft.com/office/drawing/2014/main" id="{21C5814A-5A32-4FAA-8BD8-B76D462DC957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H="1">
            <a:off x="7848600" y="2927377"/>
            <a:ext cx="3357563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ttore 2 56">
            <a:extLst>
              <a:ext uri="{FF2B5EF4-FFF2-40B4-BE49-F238E27FC236}">
                <a16:creationId xmlns:a16="http://schemas.microsoft.com/office/drawing/2014/main" id="{EE60D93D-3615-45AA-866E-D03F8346A713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>
            <a:off x="7848600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ttore 2 57">
            <a:extLst>
              <a:ext uri="{FF2B5EF4-FFF2-40B4-BE49-F238E27FC236}">
                <a16:creationId xmlns:a16="http://schemas.microsoft.com/office/drawing/2014/main" id="{FC835E6E-4B33-48CF-8BA5-712EC024EE42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9294019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ttore 2 60">
            <a:extLst>
              <a:ext uri="{FF2B5EF4-FFF2-40B4-BE49-F238E27FC236}">
                <a16:creationId xmlns:a16="http://schemas.microsoft.com/office/drawing/2014/main" id="{34BEADFE-89A3-400D-87B5-1EBAC1589E5C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11206163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81316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8814492B-F8F4-422D-8E08-DCD182019EC4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15&gt;,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110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ttangolo 20">
            <a:extLst>
              <a:ext uri="{FF2B5EF4-FFF2-40B4-BE49-F238E27FC236}">
                <a16:creationId xmlns:a16="http://schemas.microsoft.com/office/drawing/2014/main" id="{67C09648-66AE-4EC8-9A42-B2A6AEDB3537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&lt;10,1, 16&gt;,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130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Rettangolo 21">
            <a:extLst>
              <a:ext uri="{FF2B5EF4-FFF2-40B4-BE49-F238E27FC236}">
                <a16:creationId xmlns:a16="http://schemas.microsoft.com/office/drawing/2014/main" id="{7A6B797B-F099-43BD-A3AF-63F341D13A67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2, 13&gt;,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200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Ovale 22">
            <a:extLst>
              <a:ext uri="{FF2B5EF4-FFF2-40B4-BE49-F238E27FC236}">
                <a16:creationId xmlns:a16="http://schemas.microsoft.com/office/drawing/2014/main" id="{B1BA79B2-369B-4690-B764-6E27CEAB95AC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e 23">
            <a:extLst>
              <a:ext uri="{FF2B5EF4-FFF2-40B4-BE49-F238E27FC236}">
                <a16:creationId xmlns:a16="http://schemas.microsoft.com/office/drawing/2014/main" id="{772AB69D-EDE5-4B02-B455-990F512DE60E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e 24">
            <a:extLst>
              <a:ext uri="{FF2B5EF4-FFF2-40B4-BE49-F238E27FC236}">
                <a16:creationId xmlns:a16="http://schemas.microsoft.com/office/drawing/2014/main" id="{1DFCA56F-0C48-43C9-BBB0-464073021C0B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tangolo 25">
            <a:extLst>
              <a:ext uri="{FF2B5EF4-FFF2-40B4-BE49-F238E27FC236}">
                <a16:creationId xmlns:a16="http://schemas.microsoft.com/office/drawing/2014/main" id="{D3465E7E-9E47-4C60-B3C3-DBE86A818261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&lt;110,15&gt;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9" name="Rettangolo 26">
            <a:extLst>
              <a:ext uri="{FF2B5EF4-FFF2-40B4-BE49-F238E27FC236}">
                <a16:creationId xmlns:a16="http://schemas.microsoft.com/office/drawing/2014/main" id="{C2806E8F-4D6E-44C4-9071-8A68B803D36C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1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&lt;130,16&gt;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0" name="Rettangolo 27">
            <a:extLst>
              <a:ext uri="{FF2B5EF4-FFF2-40B4-BE49-F238E27FC236}">
                <a16:creationId xmlns:a16="http://schemas.microsoft.com/office/drawing/2014/main" id="{CD3AEA5E-0946-4BF2-AA76-5F1EC90844A5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&lt;200,13&gt;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1" name="Ovale 28">
            <a:extLst>
              <a:ext uri="{FF2B5EF4-FFF2-40B4-BE49-F238E27FC236}">
                <a16:creationId xmlns:a16="http://schemas.microsoft.com/office/drawing/2014/main" id="{933680BB-04D9-4F15-A4F9-634C42C47A25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e 29">
            <a:extLst>
              <a:ext uri="{FF2B5EF4-FFF2-40B4-BE49-F238E27FC236}">
                <a16:creationId xmlns:a16="http://schemas.microsoft.com/office/drawing/2014/main" id="{D86248BA-7EB8-41F3-B396-A8D3606B1359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e 30">
            <a:extLst>
              <a:ext uri="{FF2B5EF4-FFF2-40B4-BE49-F238E27FC236}">
                <a16:creationId xmlns:a16="http://schemas.microsoft.com/office/drawing/2014/main" id="{39CE6DB7-5769-43B3-8660-3A8AA18B8C9D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5">
            <a:extLst>
              <a:ext uri="{FF2B5EF4-FFF2-40B4-BE49-F238E27FC236}">
                <a16:creationId xmlns:a16="http://schemas.microsoft.com/office/drawing/2014/main" id="{535A44A5-605C-40EB-8164-F7EEBFD2644C}"/>
              </a:ext>
            </a:extLst>
          </p:cNvPr>
          <p:cNvSpPr/>
          <p:nvPr/>
        </p:nvSpPr>
        <p:spPr>
          <a:xfrm>
            <a:off x="7381875" y="499118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&lt;10, 1&gt;,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&lt;110,120&gt;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ttangolo 26">
            <a:extLst>
              <a:ext uri="{FF2B5EF4-FFF2-40B4-BE49-F238E27FC236}">
                <a16:creationId xmlns:a16="http://schemas.microsoft.com/office/drawing/2014/main" id="{4FA94531-839E-441B-959F-3A623C2B457D}"/>
              </a:ext>
            </a:extLst>
          </p:cNvPr>
          <p:cNvSpPr/>
          <p:nvPr/>
        </p:nvSpPr>
        <p:spPr>
          <a:xfrm>
            <a:off x="8827294" y="499118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&lt;10, 1&gt;,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&lt;130,120&gt;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Rettangolo 27">
            <a:extLst>
              <a:ext uri="{FF2B5EF4-FFF2-40B4-BE49-F238E27FC236}">
                <a16:creationId xmlns:a16="http://schemas.microsoft.com/office/drawing/2014/main" id="{07DF2705-BB13-48FB-BD3C-70E9E0E244CA}"/>
              </a:ext>
            </a:extLst>
          </p:cNvPr>
          <p:cNvSpPr/>
          <p:nvPr/>
        </p:nvSpPr>
        <p:spPr>
          <a:xfrm>
            <a:off x="10739438" y="499118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&lt;8, 2&gt;,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 &lt;200,150&gt;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Ovale 28">
            <a:extLst>
              <a:ext uri="{FF2B5EF4-FFF2-40B4-BE49-F238E27FC236}">
                <a16:creationId xmlns:a16="http://schemas.microsoft.com/office/drawing/2014/main" id="{CEC17EB6-917E-43E6-8AA3-34B1A04790BB}"/>
              </a:ext>
            </a:extLst>
          </p:cNvPr>
          <p:cNvSpPr/>
          <p:nvPr/>
        </p:nvSpPr>
        <p:spPr>
          <a:xfrm>
            <a:off x="9884729" y="519921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e 29">
            <a:extLst>
              <a:ext uri="{FF2B5EF4-FFF2-40B4-BE49-F238E27FC236}">
                <a16:creationId xmlns:a16="http://schemas.microsoft.com/office/drawing/2014/main" id="{8D614C11-FC67-4AA8-BE34-8A56D4C55034}"/>
              </a:ext>
            </a:extLst>
          </p:cNvPr>
          <p:cNvSpPr/>
          <p:nvPr/>
        </p:nvSpPr>
        <p:spPr>
          <a:xfrm>
            <a:off x="10194807" y="519921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e 30">
            <a:extLst>
              <a:ext uri="{FF2B5EF4-FFF2-40B4-BE49-F238E27FC236}">
                <a16:creationId xmlns:a16="http://schemas.microsoft.com/office/drawing/2014/main" id="{0CC80BED-1902-4DEC-9822-634C7CDB1E31}"/>
              </a:ext>
            </a:extLst>
          </p:cNvPr>
          <p:cNvSpPr/>
          <p:nvPr/>
        </p:nvSpPr>
        <p:spPr>
          <a:xfrm>
            <a:off x="10526396" y="519920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ccia in giù 24">
            <a:extLst>
              <a:ext uri="{FF2B5EF4-FFF2-40B4-BE49-F238E27FC236}">
                <a16:creationId xmlns:a16="http://schemas.microsoft.com/office/drawing/2014/main" id="{9CD9D2EF-EEE4-4622-B94D-714052F7A6F3}"/>
              </a:ext>
            </a:extLst>
          </p:cNvPr>
          <p:cNvSpPr/>
          <p:nvPr/>
        </p:nvSpPr>
        <p:spPr>
          <a:xfrm>
            <a:off x="9096375" y="3654479"/>
            <a:ext cx="395287" cy="609600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93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data =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SorterClass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q2.q2_getPlugsMinTimestampValue(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q2.q2_getPlugsMaxTimestampValue(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&lt;Tuple3&lt;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q2.q2_getDailyValue(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q2.q2_computeAverage(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E84C22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JavaPairRDD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&lt;Tuple2&lt;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Integer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&gt;, Double&gt;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standardDeviation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q2.q2_computeStandardDeviation(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averageThroughDays</a:t>
            </a: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C67E2DF6-3EC4-48B1-9A26-AC09C3DB0425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&lt;10, 1&gt;,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&lt;110,120&gt;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tangolo 20">
            <a:extLst>
              <a:ext uri="{FF2B5EF4-FFF2-40B4-BE49-F238E27FC236}">
                <a16:creationId xmlns:a16="http://schemas.microsoft.com/office/drawing/2014/main" id="{B05ED0CC-B271-4B42-A957-AB0C1EDF8112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&lt;10, 1&gt;,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&lt;130,120&gt;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tangolo 21">
            <a:extLst>
              <a:ext uri="{FF2B5EF4-FFF2-40B4-BE49-F238E27FC236}">
                <a16:creationId xmlns:a16="http://schemas.microsoft.com/office/drawing/2014/main" id="{F46161EE-CE72-46EB-81F9-C1034E441FCD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&lt;8, 2&gt;,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 &lt;200,150&gt;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Ovale 22">
            <a:extLst>
              <a:ext uri="{FF2B5EF4-FFF2-40B4-BE49-F238E27FC236}">
                <a16:creationId xmlns:a16="http://schemas.microsoft.com/office/drawing/2014/main" id="{B6967B5F-315E-44DA-9EE8-542437C7E3B1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e 23">
            <a:extLst>
              <a:ext uri="{FF2B5EF4-FFF2-40B4-BE49-F238E27FC236}">
                <a16:creationId xmlns:a16="http://schemas.microsoft.com/office/drawing/2014/main" id="{23B7B687-A437-46C0-A8FF-03F71BEADE82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e 24">
            <a:extLst>
              <a:ext uri="{FF2B5EF4-FFF2-40B4-BE49-F238E27FC236}">
                <a16:creationId xmlns:a16="http://schemas.microsoft.com/office/drawing/2014/main" id="{CEED999C-5EBB-46FB-8FF0-86C3E34DC396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5">
                <a:extLst>
                  <a:ext uri="{FF2B5EF4-FFF2-40B4-BE49-F238E27FC236}">
                    <a16:creationId xmlns:a16="http://schemas.microsoft.com/office/drawing/2014/main" id="{36BBE494-2DE7-4930-B199-4479BE6DC8E9}"/>
                  </a:ext>
                </a:extLst>
              </p:cNvPr>
              <p:cNvSpPr/>
              <p:nvPr/>
            </p:nvSpPr>
            <p:spPr>
              <a:xfrm>
                <a:off x="7239258" y="2419405"/>
                <a:ext cx="1218685" cy="50482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&lt;10, 1&gt;, 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(110−120)</m:t>
                        </m:r>
                      </m:e>
                      <m:sup>
                        <m: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1&gt;</a:t>
                </a:r>
                <a:endParaRPr kumimoji="0" lang="it-IT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ttangolo 25">
                <a:extLst>
                  <a:ext uri="{FF2B5EF4-FFF2-40B4-BE49-F238E27FC236}">
                    <a16:creationId xmlns:a16="http://schemas.microsoft.com/office/drawing/2014/main" id="{36BBE494-2DE7-4930-B199-4479BE6DC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58" y="2419405"/>
                <a:ext cx="1218685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e 29">
            <a:extLst>
              <a:ext uri="{FF2B5EF4-FFF2-40B4-BE49-F238E27FC236}">
                <a16:creationId xmlns:a16="http://schemas.microsoft.com/office/drawing/2014/main" id="{93BEC060-21DE-4DDC-948E-5D30B021B072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5">
                <a:extLst>
                  <a:ext uri="{FF2B5EF4-FFF2-40B4-BE49-F238E27FC236}">
                    <a16:creationId xmlns:a16="http://schemas.microsoft.com/office/drawing/2014/main" id="{9702366D-40EF-40B3-9D56-44C3FFF05D67}"/>
                  </a:ext>
                </a:extLst>
              </p:cNvPr>
              <p:cNvSpPr/>
              <p:nvPr/>
            </p:nvSpPr>
            <p:spPr>
              <a:xfrm>
                <a:off x="8684676" y="2419404"/>
                <a:ext cx="1218685" cy="50482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&lt;10, 1&gt;, 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(130−120)</m:t>
                        </m:r>
                      </m:e>
                      <m:sup>
                        <m: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1&gt;</a:t>
                </a:r>
                <a:endParaRPr kumimoji="0" lang="it-IT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ttangolo 25">
                <a:extLst>
                  <a:ext uri="{FF2B5EF4-FFF2-40B4-BE49-F238E27FC236}">
                    <a16:creationId xmlns:a16="http://schemas.microsoft.com/office/drawing/2014/main" id="{9702366D-40EF-40B3-9D56-44C3FFF0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676" y="2419404"/>
                <a:ext cx="1218685" cy="504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25">
                <a:extLst>
                  <a:ext uri="{FF2B5EF4-FFF2-40B4-BE49-F238E27FC236}">
                    <a16:creationId xmlns:a16="http://schemas.microsoft.com/office/drawing/2014/main" id="{E31384CD-2F0F-4A63-9FEF-A0E64CBE777F}"/>
                  </a:ext>
                </a:extLst>
              </p:cNvPr>
              <p:cNvSpPr/>
              <p:nvPr/>
            </p:nvSpPr>
            <p:spPr>
              <a:xfrm>
                <a:off x="10601933" y="2419403"/>
                <a:ext cx="1218685" cy="50482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&lt;8, </a:t>
                </a:r>
                <a:r>
                  <a:rPr lang="en-US" sz="1100" kern="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2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&gt;, 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(200−150)</m:t>
                        </m:r>
                      </m:e>
                      <m:sup>
                        <m:r>
                          <a:rPr kumimoji="0" lang="en-US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1&gt;</a:t>
                </a:r>
                <a:endParaRPr kumimoji="0" lang="it-IT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Rettangolo 25">
                <a:extLst>
                  <a:ext uri="{FF2B5EF4-FFF2-40B4-BE49-F238E27FC236}">
                    <a16:creationId xmlns:a16="http://schemas.microsoft.com/office/drawing/2014/main" id="{E31384CD-2F0F-4A63-9FEF-A0E64CBE7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33" y="2419403"/>
                <a:ext cx="1218685" cy="50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tangolo 27">
            <a:extLst>
              <a:ext uri="{FF2B5EF4-FFF2-40B4-BE49-F238E27FC236}">
                <a16:creationId xmlns:a16="http://schemas.microsoft.com/office/drawing/2014/main" id="{BA4B5FF3-6836-4312-A9BF-974FBC732B8A}"/>
              </a:ext>
            </a:extLst>
          </p:cNvPr>
          <p:cNvSpPr/>
          <p:nvPr/>
        </p:nvSpPr>
        <p:spPr>
          <a:xfrm>
            <a:off x="7239258" y="3652951"/>
            <a:ext cx="1218685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&lt;200,2&gt;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8" name="Rettangolo 28">
            <a:extLst>
              <a:ext uri="{FF2B5EF4-FFF2-40B4-BE49-F238E27FC236}">
                <a16:creationId xmlns:a16="http://schemas.microsoft.com/office/drawing/2014/main" id="{4C14BDF7-644E-4CD5-BA5E-42035E2F3FFB}"/>
              </a:ext>
            </a:extLst>
          </p:cNvPr>
          <p:cNvSpPr/>
          <p:nvPr/>
        </p:nvSpPr>
        <p:spPr>
          <a:xfrm>
            <a:off x="8684676" y="3652951"/>
            <a:ext cx="1218684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8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2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&lt;2500,2&gt;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9" name="Rettangolo 29">
            <a:extLst>
              <a:ext uri="{FF2B5EF4-FFF2-40B4-BE49-F238E27FC236}">
                <a16:creationId xmlns:a16="http://schemas.microsoft.com/office/drawing/2014/main" id="{F84C63DB-6449-4536-86C3-FDE926D3A359}"/>
              </a:ext>
            </a:extLst>
          </p:cNvPr>
          <p:cNvSpPr/>
          <p:nvPr/>
        </p:nvSpPr>
        <p:spPr>
          <a:xfrm>
            <a:off x="10601933" y="3652951"/>
            <a:ext cx="1218684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&lt;81,2&gt; 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Ovale 31">
            <a:extLst>
              <a:ext uri="{FF2B5EF4-FFF2-40B4-BE49-F238E27FC236}">
                <a16:creationId xmlns:a16="http://schemas.microsoft.com/office/drawing/2014/main" id="{45F40331-E6CF-405C-B059-56D5A54DE234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tangolo 27">
            <a:extLst>
              <a:ext uri="{FF2B5EF4-FFF2-40B4-BE49-F238E27FC236}">
                <a16:creationId xmlns:a16="http://schemas.microsoft.com/office/drawing/2014/main" id="{0F660C5F-A9DF-42F1-BF29-1DB4749756B6}"/>
              </a:ext>
            </a:extLst>
          </p:cNvPr>
          <p:cNvSpPr/>
          <p:nvPr/>
        </p:nvSpPr>
        <p:spPr>
          <a:xfrm>
            <a:off x="7239258" y="4886497"/>
            <a:ext cx="1218685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14.14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1" name="Rettangolo 28">
            <a:extLst>
              <a:ext uri="{FF2B5EF4-FFF2-40B4-BE49-F238E27FC236}">
                <a16:creationId xmlns:a16="http://schemas.microsoft.com/office/drawing/2014/main" id="{DB7B76AD-7BEE-4120-8AAB-730E66CA3D8B}"/>
              </a:ext>
            </a:extLst>
          </p:cNvPr>
          <p:cNvSpPr/>
          <p:nvPr/>
        </p:nvSpPr>
        <p:spPr>
          <a:xfrm>
            <a:off x="8687316" y="4886497"/>
            <a:ext cx="1218684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8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2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50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2" name="Rettangolo 29">
            <a:extLst>
              <a:ext uri="{FF2B5EF4-FFF2-40B4-BE49-F238E27FC236}">
                <a16:creationId xmlns:a16="http://schemas.microsoft.com/office/drawing/2014/main" id="{BB8EDA9C-0F5F-442E-B3D5-36983259540E}"/>
              </a:ext>
            </a:extLst>
          </p:cNvPr>
          <p:cNvSpPr/>
          <p:nvPr/>
        </p:nvSpPr>
        <p:spPr>
          <a:xfrm>
            <a:off x="10601933" y="4886497"/>
            <a:ext cx="1218684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9 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3" name="Ovale 31">
            <a:extLst>
              <a:ext uri="{FF2B5EF4-FFF2-40B4-BE49-F238E27FC236}">
                <a16:creationId xmlns:a16="http://schemas.microsoft.com/office/drawing/2014/main" id="{285C4098-B647-47DD-AA2E-84B74BBAAA15}"/>
              </a:ext>
            </a:extLst>
          </p:cNvPr>
          <p:cNvSpPr/>
          <p:nvPr/>
        </p:nvSpPr>
        <p:spPr>
          <a:xfrm>
            <a:off x="10194807" y="509452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90366-F0B3-47F8-AB24-8169F39EBA88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7848600" y="1690686"/>
            <a:ext cx="1" cy="7287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40A40F-8E54-492E-B6B1-D58703F4D656}"/>
              </a:ext>
            </a:extLst>
          </p:cNvPr>
          <p:cNvCxnSpPr>
            <a:stCxn id="18" idx="2"/>
            <a:endCxn id="29" idx="0"/>
          </p:cNvCxnSpPr>
          <p:nvPr/>
        </p:nvCxnSpPr>
        <p:spPr>
          <a:xfrm>
            <a:off x="9294019" y="1695450"/>
            <a:ext cx="0" cy="7239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8B30F-CEED-4418-9C70-C683ADA95DF3}"/>
              </a:ext>
            </a:extLst>
          </p:cNvPr>
          <p:cNvCxnSpPr>
            <a:stCxn id="19" idx="2"/>
            <a:endCxn id="36" idx="0"/>
          </p:cNvCxnSpPr>
          <p:nvPr/>
        </p:nvCxnSpPr>
        <p:spPr>
          <a:xfrm>
            <a:off x="11206163" y="1690685"/>
            <a:ext cx="5113" cy="7287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202CBB-D24C-4E9B-9E0C-3B976F63586D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7848601" y="2924230"/>
            <a:ext cx="0" cy="72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DC8ABE-6424-4AB2-88ED-DC482700D6B0}"/>
              </a:ext>
            </a:extLst>
          </p:cNvPr>
          <p:cNvCxnSpPr>
            <a:stCxn id="29" idx="2"/>
            <a:endCxn id="41" idx="0"/>
          </p:cNvCxnSpPr>
          <p:nvPr/>
        </p:nvCxnSpPr>
        <p:spPr>
          <a:xfrm flipH="1">
            <a:off x="7848601" y="2924229"/>
            <a:ext cx="1445418" cy="728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764977-8E5D-4BDC-AC1D-FAF6B7F298CC}"/>
              </a:ext>
            </a:extLst>
          </p:cNvPr>
          <p:cNvCxnSpPr>
            <a:stCxn id="36" idx="2"/>
            <a:endCxn id="48" idx="0"/>
          </p:cNvCxnSpPr>
          <p:nvPr/>
        </p:nvCxnSpPr>
        <p:spPr>
          <a:xfrm flipH="1">
            <a:off x="9294018" y="2924228"/>
            <a:ext cx="1917258" cy="7287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D0CA5E-D582-4933-9F42-AD9D62F9277C}"/>
              </a:ext>
            </a:extLst>
          </p:cNvPr>
          <p:cNvCxnSpPr>
            <a:stCxn id="41" idx="2"/>
            <a:endCxn id="60" idx="0"/>
          </p:cNvCxnSpPr>
          <p:nvPr/>
        </p:nvCxnSpPr>
        <p:spPr>
          <a:xfrm>
            <a:off x="7848601" y="4157776"/>
            <a:ext cx="0" cy="7287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4F876C-02CA-43B5-8CC4-857C1B77AAB6}"/>
              </a:ext>
            </a:extLst>
          </p:cNvPr>
          <p:cNvCxnSpPr>
            <a:stCxn id="48" idx="2"/>
            <a:endCxn id="61" idx="0"/>
          </p:cNvCxnSpPr>
          <p:nvPr/>
        </p:nvCxnSpPr>
        <p:spPr>
          <a:xfrm>
            <a:off x="9294018" y="4157776"/>
            <a:ext cx="2640" cy="7287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0DC89D-E6A3-4442-8061-8034B908E7D7}"/>
              </a:ext>
            </a:extLst>
          </p:cNvPr>
          <p:cNvCxnSpPr>
            <a:stCxn id="49" idx="2"/>
            <a:endCxn id="62" idx="0"/>
          </p:cNvCxnSpPr>
          <p:nvPr/>
        </p:nvCxnSpPr>
        <p:spPr>
          <a:xfrm>
            <a:off x="11211275" y="4157776"/>
            <a:ext cx="0" cy="7287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61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DF75-F8EC-43EE-84F8-72A0576C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86635"/>
            <a:ext cx="10911840" cy="6847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QUERY 3</a:t>
            </a:r>
          </a:p>
        </p:txBody>
      </p:sp>
    </p:spTree>
    <p:extLst>
      <p:ext uri="{BB962C8B-B14F-4D97-AF65-F5344CB8AC3E}">
        <p14:creationId xmlns:p14="http://schemas.microsoft.com/office/powerpoint/2010/main" val="98083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3450F-3246-5E46-AFA6-2131B75994C6}"/>
              </a:ext>
            </a:extLst>
          </p:cNvPr>
          <p:cNvSpPr txBox="1"/>
          <p:nvPr/>
        </p:nvSpPr>
        <p:spPr>
          <a:xfrm>
            <a:off x="4114800" y="2480371"/>
            <a:ext cx="678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latin typeface="Lucida Console" panose="020B0609040504020204" pitchFamily="49" charset="0"/>
              </a:rPr>
              <a:t>data &lt;- </a:t>
            </a:r>
            <a:r>
              <a:rPr lang="it-IT" sz="1500" dirty="0" err="1">
                <a:latin typeface="Lucida Console" panose="020B0609040504020204" pitchFamily="49" charset="0"/>
              </a:rPr>
              <a:t>read.csv</a:t>
            </a:r>
            <a:r>
              <a:rPr lang="it-IT" sz="1500" dirty="0">
                <a:latin typeface="Lucida Console" panose="020B0609040504020204" pitchFamily="49" charset="0"/>
              </a:rPr>
              <a:t>(’’</a:t>
            </a:r>
            <a:r>
              <a:rPr lang="it-IT" sz="1500" dirty="0" err="1">
                <a:latin typeface="Lucida Console" panose="020B0609040504020204" pitchFamily="49" charset="0"/>
              </a:rPr>
              <a:t>path</a:t>
            </a:r>
            <a:r>
              <a:rPr lang="it-IT" sz="1500" dirty="0">
                <a:latin typeface="Lucida Console" panose="020B0609040504020204" pitchFamily="49" charset="0"/>
              </a:rPr>
              <a:t>/d14_filtered.csv’’)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EFA63-47D6-EF41-BAFC-4C2B0AD8ACD6}"/>
              </a:ext>
            </a:extLst>
          </p:cNvPr>
          <p:cNvSpPr txBox="1"/>
          <p:nvPr/>
        </p:nvSpPr>
        <p:spPr>
          <a:xfrm>
            <a:off x="4114800" y="279280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type_attribute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lapply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(data,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class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D2B350-76BF-7842-B3CD-5EF73ED50EE3}"/>
              </a:ext>
            </a:extLst>
          </p:cNvPr>
          <p:cNvSpPr txBox="1"/>
          <p:nvPr/>
        </p:nvSpPr>
        <p:spPr>
          <a:xfrm>
            <a:off x="4114800" y="310490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data_rows</a:t>
            </a:r>
            <a:r>
              <a:rPr lang="it-IT" sz="15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it-IT" sz="15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8F7C44-AD9B-D44D-B289-FD630B4DA05C}"/>
              </a:ext>
            </a:extLst>
          </p:cNvPr>
          <p:cNvSpPr txBox="1"/>
          <p:nvPr/>
        </p:nvSpPr>
        <p:spPr>
          <a:xfrm>
            <a:off x="4114800" y="3422519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data_cols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6D4A0C-E05E-E547-BD88-687B958DEADB}"/>
              </a:ext>
            </a:extLst>
          </p:cNvPr>
          <p:cNvSpPr txBox="1"/>
          <p:nvPr/>
        </p:nvSpPr>
        <p:spPr>
          <a:xfrm>
            <a:off x="4114800" y="3729073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n_duplicate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duplicated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53D87E-7B2F-834C-89F7-5B3346071600}"/>
              </a:ext>
            </a:extLst>
          </p:cNvPr>
          <p:cNvSpPr txBox="1"/>
          <p:nvPr/>
        </p:nvSpPr>
        <p:spPr>
          <a:xfrm>
            <a:off x="4114800" y="403678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n_complete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complete.cases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9D0A87-DCFE-5843-A1C2-A16EA110745C}"/>
              </a:ext>
            </a:extLst>
          </p:cNvPr>
          <p:cNvSpPr txBox="1"/>
          <p:nvPr/>
        </p:nvSpPr>
        <p:spPr>
          <a:xfrm>
            <a:off x="4120662" y="4363492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numeric.attribute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is.numeric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 data))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lang="it-IT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SparkWorker.getInstance</a:t>
            </a:r>
            <a:r>
              <a:rPr lang="it-IT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it-IT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parseFile</a:t>
            </a:r>
            <a:r>
              <a:rPr lang="it-IT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(INPUT_DIRECTORY);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dataFiltered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data.filter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(x -&gt;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x.isProperty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 == 0);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plugsStarterValue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	q3.q3_getPlugStarterValue(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dataFiltered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plugsFinalValues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	q3.q3_getPlugFinalValue(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dataFiltered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dailyvalue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q3.q3_getDailyValue(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plugsStarterValue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, 	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plugsFinalValues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averageTopTime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q3.q3_getAverageForTimeFrame(1,dailyvalue);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averageDownTime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q3.q3_getAverageForTimeFrame(0,dailyvalue);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sorting =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q3.q3_sortData(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averageDownTime,averageTopTime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38" name="Rettangolo ad angolo ripiegato 36">
            <a:extLst>
              <a:ext uri="{FF2B5EF4-FFF2-40B4-BE49-F238E27FC236}">
                <a16:creationId xmlns:a16="http://schemas.microsoft.com/office/drawing/2014/main" id="{F954C039-B527-41EC-B7C0-3ED0C66A4B36}"/>
              </a:ext>
            </a:extLst>
          </p:cNvPr>
          <p:cNvSpPr/>
          <p:nvPr/>
        </p:nvSpPr>
        <p:spPr>
          <a:xfrm>
            <a:off x="8898731" y="733836"/>
            <a:ext cx="790575" cy="868227"/>
          </a:xfrm>
          <a:prstGeom prst="foldedCorner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CSV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9" name="Rettangolo 37">
            <a:extLst>
              <a:ext uri="{FF2B5EF4-FFF2-40B4-BE49-F238E27FC236}">
                <a16:creationId xmlns:a16="http://schemas.microsoft.com/office/drawing/2014/main" id="{D83926A1-10D4-4385-B3AE-C96B6624C783}"/>
              </a:ext>
            </a:extLst>
          </p:cNvPr>
          <p:cNvSpPr/>
          <p:nvPr/>
        </p:nvSpPr>
        <p:spPr>
          <a:xfrm>
            <a:off x="7381875" y="231478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0" name="Rettangolo 38">
            <a:extLst>
              <a:ext uri="{FF2B5EF4-FFF2-40B4-BE49-F238E27FC236}">
                <a16:creationId xmlns:a16="http://schemas.microsoft.com/office/drawing/2014/main" id="{E034C5FA-2490-42F9-B2AF-0D3ECF492435}"/>
              </a:ext>
            </a:extLst>
          </p:cNvPr>
          <p:cNvSpPr/>
          <p:nvPr/>
        </p:nvSpPr>
        <p:spPr>
          <a:xfrm>
            <a:off x="8827294" y="231954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2" name="Rettangolo 39">
            <a:extLst>
              <a:ext uri="{FF2B5EF4-FFF2-40B4-BE49-F238E27FC236}">
                <a16:creationId xmlns:a16="http://schemas.microsoft.com/office/drawing/2014/main" id="{32B0DF1C-863B-4FB4-9216-FAF6132F2595}"/>
              </a:ext>
            </a:extLst>
          </p:cNvPr>
          <p:cNvSpPr/>
          <p:nvPr/>
        </p:nvSpPr>
        <p:spPr>
          <a:xfrm>
            <a:off x="10739438" y="229711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43" name="Connettore 2 40">
            <a:extLst>
              <a:ext uri="{FF2B5EF4-FFF2-40B4-BE49-F238E27FC236}">
                <a16:creationId xmlns:a16="http://schemas.microsoft.com/office/drawing/2014/main" id="{E1EB851E-EA8B-4B10-84D3-5406F3431C54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7848600" y="1602063"/>
            <a:ext cx="1445419" cy="7127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Connettore 2 41">
            <a:extLst>
              <a:ext uri="{FF2B5EF4-FFF2-40B4-BE49-F238E27FC236}">
                <a16:creationId xmlns:a16="http://schemas.microsoft.com/office/drawing/2014/main" id="{F6EC715B-BA6C-4E9F-86ED-4A6BF014B7CE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9294019" y="1602063"/>
            <a:ext cx="0" cy="71748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Connettore 2 42">
            <a:extLst>
              <a:ext uri="{FF2B5EF4-FFF2-40B4-BE49-F238E27FC236}">
                <a16:creationId xmlns:a16="http://schemas.microsoft.com/office/drawing/2014/main" id="{56941ED6-4C4D-4ED0-BF87-D03FBB967AAB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>
            <a:off x="9294019" y="1602063"/>
            <a:ext cx="1912144" cy="69505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Ovale 43">
            <a:extLst>
              <a:ext uri="{FF2B5EF4-FFF2-40B4-BE49-F238E27FC236}">
                <a16:creationId xmlns:a16="http://schemas.microsoft.com/office/drawing/2014/main" id="{28A47B55-EE5F-488F-BCE9-BE177841C403}"/>
              </a:ext>
            </a:extLst>
          </p:cNvPr>
          <p:cNvSpPr/>
          <p:nvPr/>
        </p:nvSpPr>
        <p:spPr>
          <a:xfrm>
            <a:off x="10206118" y="2507652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e 44">
            <a:extLst>
              <a:ext uri="{FF2B5EF4-FFF2-40B4-BE49-F238E27FC236}">
                <a16:creationId xmlns:a16="http://schemas.microsoft.com/office/drawing/2014/main" id="{6871EE81-B73A-43AA-A75E-EDE7164F2492}"/>
              </a:ext>
            </a:extLst>
          </p:cNvPr>
          <p:cNvSpPr/>
          <p:nvPr/>
        </p:nvSpPr>
        <p:spPr>
          <a:xfrm>
            <a:off x="9938227" y="251767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e 45">
            <a:extLst>
              <a:ext uri="{FF2B5EF4-FFF2-40B4-BE49-F238E27FC236}">
                <a16:creationId xmlns:a16="http://schemas.microsoft.com/office/drawing/2014/main" id="{D067CF12-D4E3-44D4-BDD9-826AF04CB548}"/>
              </a:ext>
            </a:extLst>
          </p:cNvPr>
          <p:cNvSpPr/>
          <p:nvPr/>
        </p:nvSpPr>
        <p:spPr>
          <a:xfrm>
            <a:off x="10471547" y="2507653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49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=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q3.q3_getPlugStarterValue(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q3.q3_getPlugFinalValue(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q3.q3_getDailyValue(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q3.q3_getAverageForTimeFrame(1,dailyvalue);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q3.q3_getAverageForTimeFrame(0,dailyvalue);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sorting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q3.q3_sortData(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averageDownTime,averageTopTime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ttangolo ad angolo ripiegato 36">
            <a:extLst>
              <a:ext uri="{FF2B5EF4-FFF2-40B4-BE49-F238E27FC236}">
                <a16:creationId xmlns:a16="http://schemas.microsoft.com/office/drawing/2014/main" id="{4B6D490F-4CAF-4358-B61E-8CB1FFEBAC78}"/>
              </a:ext>
            </a:extLst>
          </p:cNvPr>
          <p:cNvSpPr/>
          <p:nvPr/>
        </p:nvSpPr>
        <p:spPr>
          <a:xfrm>
            <a:off x="8898731" y="733836"/>
            <a:ext cx="790575" cy="868227"/>
          </a:xfrm>
          <a:prstGeom prst="foldedCorner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CSV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ttangolo 37">
            <a:extLst>
              <a:ext uri="{FF2B5EF4-FFF2-40B4-BE49-F238E27FC236}">
                <a16:creationId xmlns:a16="http://schemas.microsoft.com/office/drawing/2014/main" id="{F5DF9B58-C222-4E37-A2EA-B514215FC8CA}"/>
              </a:ext>
            </a:extLst>
          </p:cNvPr>
          <p:cNvSpPr/>
          <p:nvPr/>
        </p:nvSpPr>
        <p:spPr>
          <a:xfrm>
            <a:off x="7381875" y="231478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Rettangolo 38">
            <a:extLst>
              <a:ext uri="{FF2B5EF4-FFF2-40B4-BE49-F238E27FC236}">
                <a16:creationId xmlns:a16="http://schemas.microsoft.com/office/drawing/2014/main" id="{7940C478-ACB2-45E3-A7E8-3C4BB134EBDF}"/>
              </a:ext>
            </a:extLst>
          </p:cNvPr>
          <p:cNvSpPr/>
          <p:nvPr/>
        </p:nvSpPr>
        <p:spPr>
          <a:xfrm>
            <a:off x="8827294" y="231954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Rettangolo 39">
            <a:extLst>
              <a:ext uri="{FF2B5EF4-FFF2-40B4-BE49-F238E27FC236}">
                <a16:creationId xmlns:a16="http://schemas.microsoft.com/office/drawing/2014/main" id="{09E99DD0-48A5-4ADC-B258-392131611468}"/>
              </a:ext>
            </a:extLst>
          </p:cNvPr>
          <p:cNvSpPr/>
          <p:nvPr/>
        </p:nvSpPr>
        <p:spPr>
          <a:xfrm>
            <a:off x="10739438" y="229711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9" name="Connettore 2 40">
            <a:extLst>
              <a:ext uri="{FF2B5EF4-FFF2-40B4-BE49-F238E27FC236}">
                <a16:creationId xmlns:a16="http://schemas.microsoft.com/office/drawing/2014/main" id="{28DB44BD-8122-41B4-9B61-8BC8075CA4E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848600" y="1602063"/>
            <a:ext cx="1445419" cy="71271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Connettore 2 41">
            <a:extLst>
              <a:ext uri="{FF2B5EF4-FFF2-40B4-BE49-F238E27FC236}">
                <a16:creationId xmlns:a16="http://schemas.microsoft.com/office/drawing/2014/main" id="{72424CB9-B3F3-4B13-97D7-7D2260B1A43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294019" y="1602063"/>
            <a:ext cx="0" cy="71748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Connettore 2 42">
            <a:extLst>
              <a:ext uri="{FF2B5EF4-FFF2-40B4-BE49-F238E27FC236}">
                <a16:creationId xmlns:a16="http://schemas.microsoft.com/office/drawing/2014/main" id="{4FAE4C94-41C8-40D2-B060-2272813E778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294019" y="1602063"/>
            <a:ext cx="1912144" cy="69505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e 43">
            <a:extLst>
              <a:ext uri="{FF2B5EF4-FFF2-40B4-BE49-F238E27FC236}">
                <a16:creationId xmlns:a16="http://schemas.microsoft.com/office/drawing/2014/main" id="{0A9D1501-BFFA-4D86-B52C-8F71E2A7CDC0}"/>
              </a:ext>
            </a:extLst>
          </p:cNvPr>
          <p:cNvSpPr/>
          <p:nvPr/>
        </p:nvSpPr>
        <p:spPr>
          <a:xfrm>
            <a:off x="10206118" y="2507652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e 44">
            <a:extLst>
              <a:ext uri="{FF2B5EF4-FFF2-40B4-BE49-F238E27FC236}">
                <a16:creationId xmlns:a16="http://schemas.microsoft.com/office/drawing/2014/main" id="{CAC3FE22-1CCA-4D92-82E8-A5738C31CE6B}"/>
              </a:ext>
            </a:extLst>
          </p:cNvPr>
          <p:cNvSpPr/>
          <p:nvPr/>
        </p:nvSpPr>
        <p:spPr>
          <a:xfrm>
            <a:off x="9938227" y="251767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45">
            <a:extLst>
              <a:ext uri="{FF2B5EF4-FFF2-40B4-BE49-F238E27FC236}">
                <a16:creationId xmlns:a16="http://schemas.microsoft.com/office/drawing/2014/main" id="{EC6331A0-A6D4-4CD1-86CC-5909464944F6}"/>
              </a:ext>
            </a:extLst>
          </p:cNvPr>
          <p:cNvSpPr/>
          <p:nvPr/>
        </p:nvSpPr>
        <p:spPr>
          <a:xfrm>
            <a:off x="10471547" y="2507653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tangolo 13">
            <a:extLst>
              <a:ext uri="{FF2B5EF4-FFF2-40B4-BE49-F238E27FC236}">
                <a16:creationId xmlns:a16="http://schemas.microsoft.com/office/drawing/2014/main" id="{1E57B784-47CD-401A-BADF-08D33A2E7F2E}"/>
              </a:ext>
            </a:extLst>
          </p:cNvPr>
          <p:cNvSpPr/>
          <p:nvPr/>
        </p:nvSpPr>
        <p:spPr>
          <a:xfrm>
            <a:off x="7381875" y="4051297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Rettangolo 14">
            <a:extLst>
              <a:ext uri="{FF2B5EF4-FFF2-40B4-BE49-F238E27FC236}">
                <a16:creationId xmlns:a16="http://schemas.microsoft.com/office/drawing/2014/main" id="{3A0AA6D3-69D0-4852-9EA0-7056B04119FB}"/>
              </a:ext>
            </a:extLst>
          </p:cNvPr>
          <p:cNvSpPr/>
          <p:nvPr/>
        </p:nvSpPr>
        <p:spPr>
          <a:xfrm>
            <a:off x="8827294" y="40560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9" name="Rettangolo 15">
            <a:extLst>
              <a:ext uri="{FF2B5EF4-FFF2-40B4-BE49-F238E27FC236}">
                <a16:creationId xmlns:a16="http://schemas.microsoft.com/office/drawing/2014/main" id="{4BB46A8E-21E3-4B70-A4BA-F650D08D0DA7}"/>
              </a:ext>
            </a:extLst>
          </p:cNvPr>
          <p:cNvSpPr/>
          <p:nvPr/>
        </p:nvSpPr>
        <p:spPr>
          <a:xfrm>
            <a:off x="10739438" y="4051296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0" name="Ovale 16">
            <a:extLst>
              <a:ext uri="{FF2B5EF4-FFF2-40B4-BE49-F238E27FC236}">
                <a16:creationId xmlns:a16="http://schemas.microsoft.com/office/drawing/2014/main" id="{3B80C4BF-FF0C-4DBB-98E2-1FBBA7E24D2A}"/>
              </a:ext>
            </a:extLst>
          </p:cNvPr>
          <p:cNvSpPr/>
          <p:nvPr/>
        </p:nvSpPr>
        <p:spPr>
          <a:xfrm>
            <a:off x="10200680" y="426246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e 17">
            <a:extLst>
              <a:ext uri="{FF2B5EF4-FFF2-40B4-BE49-F238E27FC236}">
                <a16:creationId xmlns:a16="http://schemas.microsoft.com/office/drawing/2014/main" id="{47A6D442-263E-4193-ADD1-FF66132275B3}"/>
              </a:ext>
            </a:extLst>
          </p:cNvPr>
          <p:cNvSpPr/>
          <p:nvPr/>
        </p:nvSpPr>
        <p:spPr>
          <a:xfrm>
            <a:off x="9938227" y="426246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e 18">
            <a:extLst>
              <a:ext uri="{FF2B5EF4-FFF2-40B4-BE49-F238E27FC236}">
                <a16:creationId xmlns:a16="http://schemas.microsoft.com/office/drawing/2014/main" id="{19294BE8-7D09-48A0-9FE9-0261B8CE52E6}"/>
              </a:ext>
            </a:extLst>
          </p:cNvPr>
          <p:cNvSpPr/>
          <p:nvPr/>
        </p:nvSpPr>
        <p:spPr>
          <a:xfrm>
            <a:off x="10476985" y="426246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in giù 19">
            <a:extLst>
              <a:ext uri="{FF2B5EF4-FFF2-40B4-BE49-F238E27FC236}">
                <a16:creationId xmlns:a16="http://schemas.microsoft.com/office/drawing/2014/main" id="{AB63AC02-445B-4669-A040-221BF7A55C92}"/>
              </a:ext>
            </a:extLst>
          </p:cNvPr>
          <p:cNvSpPr/>
          <p:nvPr/>
        </p:nvSpPr>
        <p:spPr>
          <a:xfrm>
            <a:off x="9096374" y="3119922"/>
            <a:ext cx="395287" cy="609600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101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=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q3.q3_getPlugStarterValue(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q3.q3_getPlugFinalValue(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q3.q3_getDailyValue(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q3.q3_getAverageForTimeFrame(1,dailyvalue);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q3.q3_getAverageForTimeFrame(0,dailyvalue);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sorting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q3.q3_sortData(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averageDownTime,averageTopTime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ttangolo 13">
            <a:extLst>
              <a:ext uri="{FF2B5EF4-FFF2-40B4-BE49-F238E27FC236}">
                <a16:creationId xmlns:a16="http://schemas.microsoft.com/office/drawing/2014/main" id="{3D259335-C644-4F10-B68A-DA0F03310C08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0DE7CD40-9117-4A5F-9736-ABD2FB416F4B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Rettangolo 15">
            <a:extLst>
              <a:ext uri="{FF2B5EF4-FFF2-40B4-BE49-F238E27FC236}">
                <a16:creationId xmlns:a16="http://schemas.microsoft.com/office/drawing/2014/main" id="{F11E706C-90D5-47D3-BC4D-9E1130D1AE29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Ovale 16">
            <a:extLst>
              <a:ext uri="{FF2B5EF4-FFF2-40B4-BE49-F238E27FC236}">
                <a16:creationId xmlns:a16="http://schemas.microsoft.com/office/drawing/2014/main" id="{6AABEA79-F338-4303-89E5-3657983ED888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e 17">
            <a:extLst>
              <a:ext uri="{FF2B5EF4-FFF2-40B4-BE49-F238E27FC236}">
                <a16:creationId xmlns:a16="http://schemas.microsoft.com/office/drawing/2014/main" id="{60BA7A13-7703-4126-AD87-DBC931E22C16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e 18">
            <a:extLst>
              <a:ext uri="{FF2B5EF4-FFF2-40B4-BE49-F238E27FC236}">
                <a16:creationId xmlns:a16="http://schemas.microsoft.com/office/drawing/2014/main" id="{EDD43205-0F4A-4768-B78B-68C79D45BE0E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B6A62E59-8126-40A5-ABD2-6B030C09B0A9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15,1&gt;, &lt;80,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ttangolo 20">
            <a:extLst>
              <a:ext uri="{FF2B5EF4-FFF2-40B4-BE49-F238E27FC236}">
                <a16:creationId xmlns:a16="http://schemas.microsoft.com/office/drawing/2014/main" id="{848F1E91-BBC9-4BCE-A1D6-27E4DACEDF63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15,1&gt;, &lt;100, 13320&gt;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Rettangolo 21">
            <a:extLst>
              <a:ext uri="{FF2B5EF4-FFF2-40B4-BE49-F238E27FC236}">
                <a16:creationId xmlns:a16="http://schemas.microsoft.com/office/drawing/2014/main" id="{57037D89-72CB-463F-99E8-B03287034240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16,0&gt;,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Ovale 22">
            <a:extLst>
              <a:ext uri="{FF2B5EF4-FFF2-40B4-BE49-F238E27FC236}">
                <a16:creationId xmlns:a16="http://schemas.microsoft.com/office/drawing/2014/main" id="{618AB03E-9853-4649-9131-6C88F28DFAEE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e 23">
            <a:extLst>
              <a:ext uri="{FF2B5EF4-FFF2-40B4-BE49-F238E27FC236}">
                <a16:creationId xmlns:a16="http://schemas.microsoft.com/office/drawing/2014/main" id="{D45A92C5-D1A3-475B-B5C0-05F560DE48DB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24">
            <a:extLst>
              <a:ext uri="{FF2B5EF4-FFF2-40B4-BE49-F238E27FC236}">
                <a16:creationId xmlns:a16="http://schemas.microsoft.com/office/drawing/2014/main" id="{FB99A2E7-4DEA-4ED8-A10E-A878343CDF48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3D8F0F61-2E0A-45A5-A2BA-CBD3F29D4BA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Connettore 2 26">
            <a:extLst>
              <a:ext uri="{FF2B5EF4-FFF2-40B4-BE49-F238E27FC236}">
                <a16:creationId xmlns:a16="http://schemas.microsoft.com/office/drawing/2014/main" id="{72E30145-39FD-42C7-9026-D2BE94D32A61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onnettore 2 27">
            <a:extLst>
              <a:ext uri="{FF2B5EF4-FFF2-40B4-BE49-F238E27FC236}">
                <a16:creationId xmlns:a16="http://schemas.microsoft.com/office/drawing/2014/main" id="{3A119A16-5436-4F31-A7C3-5D18FCC9291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ettangolo 28">
            <a:extLst>
              <a:ext uri="{FF2B5EF4-FFF2-40B4-BE49-F238E27FC236}">
                <a16:creationId xmlns:a16="http://schemas.microsoft.com/office/drawing/2014/main" id="{8F0A0F9B-3DEE-4642-BFF3-D447AF411FB6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15,1&gt;, &lt;80,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Rettangolo 29">
            <a:extLst>
              <a:ext uri="{FF2B5EF4-FFF2-40B4-BE49-F238E27FC236}">
                <a16:creationId xmlns:a16="http://schemas.microsoft.com/office/drawing/2014/main" id="{A4DC1D11-C378-423F-8A10-68AF4332949A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7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2, 1, 15,0&gt;, &lt;10,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4" name="Rettangolo 30">
            <a:extLst>
              <a:ext uri="{FF2B5EF4-FFF2-40B4-BE49-F238E27FC236}">
                <a16:creationId xmlns:a16="http://schemas.microsoft.com/office/drawing/2014/main" id="{258EAF12-E0DE-496A-BAD2-0DC649E13A62}"/>
              </a:ext>
            </a:extLst>
          </p:cNvPr>
          <p:cNvSpPr/>
          <p:nvPr/>
        </p:nvSpPr>
        <p:spPr>
          <a:xfrm>
            <a:off x="10739438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16,0&gt;,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5" name="Ovale 31">
            <a:extLst>
              <a:ext uri="{FF2B5EF4-FFF2-40B4-BE49-F238E27FC236}">
                <a16:creationId xmlns:a16="http://schemas.microsoft.com/office/drawing/2014/main" id="{6A6519E2-9E04-46CF-84DA-ABAFB3CB0EFF}"/>
              </a:ext>
            </a:extLst>
          </p:cNvPr>
          <p:cNvSpPr/>
          <p:nvPr/>
        </p:nvSpPr>
        <p:spPr>
          <a:xfrm>
            <a:off x="9884729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e 32">
            <a:extLst>
              <a:ext uri="{FF2B5EF4-FFF2-40B4-BE49-F238E27FC236}">
                <a16:creationId xmlns:a16="http://schemas.microsoft.com/office/drawing/2014/main" id="{F48FBF0D-3794-4FF2-8CCF-1FBA177CADBE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e 33">
            <a:extLst>
              <a:ext uri="{FF2B5EF4-FFF2-40B4-BE49-F238E27FC236}">
                <a16:creationId xmlns:a16="http://schemas.microsoft.com/office/drawing/2014/main" id="{E4659CE5-6C77-43B0-82EC-11A0B1E3B000}"/>
              </a:ext>
            </a:extLst>
          </p:cNvPr>
          <p:cNvSpPr/>
          <p:nvPr/>
        </p:nvSpPr>
        <p:spPr>
          <a:xfrm>
            <a:off x="10526396" y="386097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ttore 2 34">
            <a:extLst>
              <a:ext uri="{FF2B5EF4-FFF2-40B4-BE49-F238E27FC236}">
                <a16:creationId xmlns:a16="http://schemas.microsoft.com/office/drawing/2014/main" id="{72E6C3BB-3762-487F-905A-8E824FB42CA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7848600" y="2927377"/>
            <a:ext cx="0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Connettore 2 46">
            <a:extLst>
              <a:ext uri="{FF2B5EF4-FFF2-40B4-BE49-F238E27FC236}">
                <a16:creationId xmlns:a16="http://schemas.microsoft.com/office/drawing/2014/main" id="{5EDC1360-9DE0-4792-86D8-9A9AEAD03328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7848600" y="2927377"/>
            <a:ext cx="1445419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5088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=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q3.q3_getPlugStarterValue(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q3.q3_getPlugFinalValue(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q3.q3_getDailyValue(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q3.q3_getAverageForTimeFrame(1,dailyvalue);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q3.q3_getAverageForTimeFrame(0,dailyvalue);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sorting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q3.q3_sortData(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averageDownTime,averageTopTime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ttangolo 13">
            <a:extLst>
              <a:ext uri="{FF2B5EF4-FFF2-40B4-BE49-F238E27FC236}">
                <a16:creationId xmlns:a16="http://schemas.microsoft.com/office/drawing/2014/main" id="{49A994A9-C288-43FF-B20B-4FDAD9D3BEB1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097EB502-66BB-4123-BD3A-C8298F39BE40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Rettangolo 15">
            <a:extLst>
              <a:ext uri="{FF2B5EF4-FFF2-40B4-BE49-F238E27FC236}">
                <a16:creationId xmlns:a16="http://schemas.microsoft.com/office/drawing/2014/main" id="{25AC6E3E-CEA4-4436-9AE6-8C9A144313E3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SorterClass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Ovale 16">
            <a:extLst>
              <a:ext uri="{FF2B5EF4-FFF2-40B4-BE49-F238E27FC236}">
                <a16:creationId xmlns:a16="http://schemas.microsoft.com/office/drawing/2014/main" id="{717A0E4B-DDCC-48FB-ADA7-84778CB5D472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e 17">
            <a:extLst>
              <a:ext uri="{FF2B5EF4-FFF2-40B4-BE49-F238E27FC236}">
                <a16:creationId xmlns:a16="http://schemas.microsoft.com/office/drawing/2014/main" id="{320DEA51-6E88-4DA4-B56C-040F382D1674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e 18">
            <a:extLst>
              <a:ext uri="{FF2B5EF4-FFF2-40B4-BE49-F238E27FC236}">
                <a16:creationId xmlns:a16="http://schemas.microsoft.com/office/drawing/2014/main" id="{4DDF692C-ACEE-4A7B-BC4A-C8304935FC74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4F5B9C8C-4D1A-46A7-B7DA-08FE6B251464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15,1&gt;, &lt;80,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ttangolo 20">
            <a:extLst>
              <a:ext uri="{FF2B5EF4-FFF2-40B4-BE49-F238E27FC236}">
                <a16:creationId xmlns:a16="http://schemas.microsoft.com/office/drawing/2014/main" id="{5CD7AAF8-B320-4853-9D2C-3D28B66C31AA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15,1&gt;, &lt;100, 13320&gt;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Rettangolo 21">
            <a:extLst>
              <a:ext uri="{FF2B5EF4-FFF2-40B4-BE49-F238E27FC236}">
                <a16:creationId xmlns:a16="http://schemas.microsoft.com/office/drawing/2014/main" id="{A01D2B18-EBA5-4A5D-9968-7D51996D3D2F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16,0&gt;,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Ovale 22">
            <a:extLst>
              <a:ext uri="{FF2B5EF4-FFF2-40B4-BE49-F238E27FC236}">
                <a16:creationId xmlns:a16="http://schemas.microsoft.com/office/drawing/2014/main" id="{05EB1F15-6A2F-4DE7-9DC0-7487C4BD3F35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e 23">
            <a:extLst>
              <a:ext uri="{FF2B5EF4-FFF2-40B4-BE49-F238E27FC236}">
                <a16:creationId xmlns:a16="http://schemas.microsoft.com/office/drawing/2014/main" id="{4E9A6E46-F717-4AE8-A762-C20DDD624C1B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24">
            <a:extLst>
              <a:ext uri="{FF2B5EF4-FFF2-40B4-BE49-F238E27FC236}">
                <a16:creationId xmlns:a16="http://schemas.microsoft.com/office/drawing/2014/main" id="{D04A6FAD-C3F1-4723-9B0C-FE567347C656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11925921-778B-4873-8591-AD2E60EFDFE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Connettore 2 26">
            <a:extLst>
              <a:ext uri="{FF2B5EF4-FFF2-40B4-BE49-F238E27FC236}">
                <a16:creationId xmlns:a16="http://schemas.microsoft.com/office/drawing/2014/main" id="{52FD16F5-D033-4ACD-BBF8-E12D3A88CB2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onnettore 2 27">
            <a:extLst>
              <a:ext uri="{FF2B5EF4-FFF2-40B4-BE49-F238E27FC236}">
                <a16:creationId xmlns:a16="http://schemas.microsoft.com/office/drawing/2014/main" id="{2FBD1833-FECF-4CA2-9F0B-7EE136350543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ettangolo 28">
            <a:extLst>
              <a:ext uri="{FF2B5EF4-FFF2-40B4-BE49-F238E27FC236}">
                <a16:creationId xmlns:a16="http://schemas.microsoft.com/office/drawing/2014/main" id="{19985E29-78C5-4111-9C94-8B269461D68E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 15,1&gt;, &lt;100, 13320&gt;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Rettangolo 29">
            <a:extLst>
              <a:ext uri="{FF2B5EF4-FFF2-40B4-BE49-F238E27FC236}">
                <a16:creationId xmlns:a16="http://schemas.microsoft.com/office/drawing/2014/main" id="{92DD8443-45D5-48EA-9ECE-2CA39655F088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7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2, 1, 15&gt;, &lt;100, 13380&gt;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4" name="Rettangolo 30">
            <a:extLst>
              <a:ext uri="{FF2B5EF4-FFF2-40B4-BE49-F238E27FC236}">
                <a16:creationId xmlns:a16="http://schemas.microsoft.com/office/drawing/2014/main" id="{6F7F1F1C-DD62-488E-B2AE-6766B73A3C19}"/>
              </a:ext>
            </a:extLst>
          </p:cNvPr>
          <p:cNvSpPr/>
          <p:nvPr/>
        </p:nvSpPr>
        <p:spPr>
          <a:xfrm>
            <a:off x="10739438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1, 2, 16,0&gt;, &lt;100, 13300&gt;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5" name="Ovale 31">
            <a:extLst>
              <a:ext uri="{FF2B5EF4-FFF2-40B4-BE49-F238E27FC236}">
                <a16:creationId xmlns:a16="http://schemas.microsoft.com/office/drawing/2014/main" id="{07B1B42A-6FED-45A0-82FC-2FDF1CF33FC5}"/>
              </a:ext>
            </a:extLst>
          </p:cNvPr>
          <p:cNvSpPr/>
          <p:nvPr/>
        </p:nvSpPr>
        <p:spPr>
          <a:xfrm>
            <a:off x="9884729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e 32">
            <a:extLst>
              <a:ext uri="{FF2B5EF4-FFF2-40B4-BE49-F238E27FC236}">
                <a16:creationId xmlns:a16="http://schemas.microsoft.com/office/drawing/2014/main" id="{70F7B203-705D-4143-BD7B-6810052E6841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e 33">
            <a:extLst>
              <a:ext uri="{FF2B5EF4-FFF2-40B4-BE49-F238E27FC236}">
                <a16:creationId xmlns:a16="http://schemas.microsoft.com/office/drawing/2014/main" id="{69975623-8F46-4476-90D3-F6CCDE7821F0}"/>
              </a:ext>
            </a:extLst>
          </p:cNvPr>
          <p:cNvSpPr/>
          <p:nvPr/>
        </p:nvSpPr>
        <p:spPr>
          <a:xfrm>
            <a:off x="10526396" y="386097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ttore 2 34">
            <a:extLst>
              <a:ext uri="{FF2B5EF4-FFF2-40B4-BE49-F238E27FC236}">
                <a16:creationId xmlns:a16="http://schemas.microsoft.com/office/drawing/2014/main" id="{F98E0839-0E6A-4E60-BF71-597BDA2AA5A2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7848600" y="2927377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Connettore 2 35">
            <a:extLst>
              <a:ext uri="{FF2B5EF4-FFF2-40B4-BE49-F238E27FC236}">
                <a16:creationId xmlns:a16="http://schemas.microsoft.com/office/drawing/2014/main" id="{BC5F5995-0EAC-4073-B447-E80BCC468CDA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7848600" y="2927377"/>
            <a:ext cx="1445419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0387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=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q3.q3_getPlugStarterValue(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q3.q3_getPlugFinalValue(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q3.q3_getDailyValue(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q3.q3_getAverageForTimeFrame(1,dailyvalue);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q3.q3_getAverageForTimeFrame(0,dailyvalue);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sorting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q3.q3_sortData(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averageDownTime,averageTopTime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140A95B5-7C02-455E-84C3-7FE363A4AFE7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1,1, 15,1&gt;,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80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ttangolo 20">
            <a:extLst>
              <a:ext uri="{FF2B5EF4-FFF2-40B4-BE49-F238E27FC236}">
                <a16:creationId xmlns:a16="http://schemas.microsoft.com/office/drawing/2014/main" id="{43C109C6-44F9-44DF-9461-B4FB0421D7C2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1,1, 15,1&gt;,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Rettangolo 21">
            <a:extLst>
              <a:ext uri="{FF2B5EF4-FFF2-40B4-BE49-F238E27FC236}">
                <a16:creationId xmlns:a16="http://schemas.microsoft.com/office/drawing/2014/main" id="{538EB5B0-ED39-418B-BEF5-74E6C7FF1BC0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2,1, 13&gt;,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200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Ovale 22">
            <a:extLst>
              <a:ext uri="{FF2B5EF4-FFF2-40B4-BE49-F238E27FC236}">
                <a16:creationId xmlns:a16="http://schemas.microsoft.com/office/drawing/2014/main" id="{2757338B-B985-45A3-AC91-9B9A2BB3D3AC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e 23">
            <a:extLst>
              <a:ext uri="{FF2B5EF4-FFF2-40B4-BE49-F238E27FC236}">
                <a16:creationId xmlns:a16="http://schemas.microsoft.com/office/drawing/2014/main" id="{CBC1AB80-5344-4EE5-A28E-F35507A62537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e 24">
            <a:extLst>
              <a:ext uri="{FF2B5EF4-FFF2-40B4-BE49-F238E27FC236}">
                <a16:creationId xmlns:a16="http://schemas.microsoft.com/office/drawing/2014/main" id="{4E3FE75B-77A8-4A27-9750-5563A911D03B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25">
            <a:extLst>
              <a:ext uri="{FF2B5EF4-FFF2-40B4-BE49-F238E27FC236}">
                <a16:creationId xmlns:a16="http://schemas.microsoft.com/office/drawing/2014/main" id="{2F4EE7B5-1C5D-4971-A0BD-108151D3ECFF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1,1, 15,1&gt;,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110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ttangolo 26">
            <a:extLst>
              <a:ext uri="{FF2B5EF4-FFF2-40B4-BE49-F238E27FC236}">
                <a16:creationId xmlns:a16="http://schemas.microsoft.com/office/drawing/2014/main" id="{2695426A-4283-469A-BFF5-85B852E262FC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2,2, 16,0&gt;,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Rettangolo 27">
            <a:extLst>
              <a:ext uri="{FF2B5EF4-FFF2-40B4-BE49-F238E27FC236}">
                <a16:creationId xmlns:a16="http://schemas.microsoft.com/office/drawing/2014/main" id="{7376C65A-40C0-4C2B-8521-3D7ABDCF4D86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&lt;8, 2,1, 13,0&gt;,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200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Ovale 28">
            <a:extLst>
              <a:ext uri="{FF2B5EF4-FFF2-40B4-BE49-F238E27FC236}">
                <a16:creationId xmlns:a16="http://schemas.microsoft.com/office/drawing/2014/main" id="{F5E4140A-6627-4B9A-B59D-DC638B24D329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e 29">
            <a:extLst>
              <a:ext uri="{FF2B5EF4-FFF2-40B4-BE49-F238E27FC236}">
                <a16:creationId xmlns:a16="http://schemas.microsoft.com/office/drawing/2014/main" id="{90BD87FD-6896-48BD-AB61-59B072029E73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30">
            <a:extLst>
              <a:ext uri="{FF2B5EF4-FFF2-40B4-BE49-F238E27FC236}">
                <a16:creationId xmlns:a16="http://schemas.microsoft.com/office/drawing/2014/main" id="{139DA065-D086-403A-9D7A-988C3A44BB41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ttore 2 4">
            <a:extLst>
              <a:ext uri="{FF2B5EF4-FFF2-40B4-BE49-F238E27FC236}">
                <a16:creationId xmlns:a16="http://schemas.microsoft.com/office/drawing/2014/main" id="{11191CD2-7D82-41E1-8475-8F83C9B4FFC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Connettore 2 6">
            <a:extLst>
              <a:ext uri="{FF2B5EF4-FFF2-40B4-BE49-F238E27FC236}">
                <a16:creationId xmlns:a16="http://schemas.microsoft.com/office/drawing/2014/main" id="{A74DC03D-FEA0-470F-94E7-12517E30B84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848600" y="1695450"/>
            <a:ext cx="1445419" cy="72710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173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=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q3.q3_getPlugStarterValue(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q3.q3_getPlugFinalValue(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q3.q3_getDailyValue(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q3.q3_getAverageForTimeFrame(1,dailyvalue);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q3.q3_getAverageForTimeFrame(0,dailyvalue);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sorting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q3.q3_sortData(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averageDownTime,averageTopTime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ttangolo 13">
            <a:extLst>
              <a:ext uri="{FF2B5EF4-FFF2-40B4-BE49-F238E27FC236}">
                <a16:creationId xmlns:a16="http://schemas.microsoft.com/office/drawing/2014/main" id="{F2BA6961-1A9E-4AB0-ABB2-F7F0ABF1A9B0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1,15,1&gt;,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110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DC72F9AD-5EF1-48EA-8711-526B28EA5302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1,1, 16,1&gt;,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130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Rettangolo 15">
            <a:extLst>
              <a:ext uri="{FF2B5EF4-FFF2-40B4-BE49-F238E27FC236}">
                <a16:creationId xmlns:a16="http://schemas.microsoft.com/office/drawing/2014/main" id="{707AEA87-C10C-4DAF-B8AE-15A2525CCBED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1,1, 17,0&gt;,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Ovale 16">
            <a:extLst>
              <a:ext uri="{FF2B5EF4-FFF2-40B4-BE49-F238E27FC236}">
                <a16:creationId xmlns:a16="http://schemas.microsoft.com/office/drawing/2014/main" id="{26707D26-7CA8-4367-98FC-9CFF828D0FC9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e 17">
            <a:extLst>
              <a:ext uri="{FF2B5EF4-FFF2-40B4-BE49-F238E27FC236}">
                <a16:creationId xmlns:a16="http://schemas.microsoft.com/office/drawing/2014/main" id="{E10DA301-FF69-466A-AB9F-BF59F2836741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e 18">
            <a:extLst>
              <a:ext uri="{FF2B5EF4-FFF2-40B4-BE49-F238E27FC236}">
                <a16:creationId xmlns:a16="http://schemas.microsoft.com/office/drawing/2014/main" id="{265D3725-4010-4B2F-B8BF-02871BBB179E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016306AC-0090-4E7A-8AE5-ACEC5D8687D0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&lt;110,1&gt;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ttangolo 20">
            <a:extLst>
              <a:ext uri="{FF2B5EF4-FFF2-40B4-BE49-F238E27FC236}">
                <a16:creationId xmlns:a16="http://schemas.microsoft.com/office/drawing/2014/main" id="{9A02CF72-BE20-4E3A-84DA-F3256C4DC2A6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&lt;130,1&gt;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Rettangolo 21">
            <a:extLst>
              <a:ext uri="{FF2B5EF4-FFF2-40B4-BE49-F238E27FC236}">
                <a16:creationId xmlns:a16="http://schemas.microsoft.com/office/drawing/2014/main" id="{EABEBD64-67EF-40A8-B9F8-FEA158AF1227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&lt;120,1&gt;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Ovale 22">
            <a:extLst>
              <a:ext uri="{FF2B5EF4-FFF2-40B4-BE49-F238E27FC236}">
                <a16:creationId xmlns:a16="http://schemas.microsoft.com/office/drawing/2014/main" id="{6AFE1B27-3AEB-416A-B48E-688E36B41E8B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e 23">
            <a:extLst>
              <a:ext uri="{FF2B5EF4-FFF2-40B4-BE49-F238E27FC236}">
                <a16:creationId xmlns:a16="http://schemas.microsoft.com/office/drawing/2014/main" id="{FC50EA15-FCAD-4CFE-84C1-BB24D00072CA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24">
            <a:extLst>
              <a:ext uri="{FF2B5EF4-FFF2-40B4-BE49-F238E27FC236}">
                <a16:creationId xmlns:a16="http://schemas.microsoft.com/office/drawing/2014/main" id="{E9792EB2-85FA-4311-9D99-663709DDC036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tangolo 27">
            <a:extLst>
              <a:ext uri="{FF2B5EF4-FFF2-40B4-BE49-F238E27FC236}">
                <a16:creationId xmlns:a16="http://schemas.microsoft.com/office/drawing/2014/main" id="{ED48C79C-3369-43B7-B661-0E514E541CFA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&lt;360,3&gt;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0" name="Rettangolo 28">
            <a:extLst>
              <a:ext uri="{FF2B5EF4-FFF2-40B4-BE49-F238E27FC236}">
                <a16:creationId xmlns:a16="http://schemas.microsoft.com/office/drawing/2014/main" id="{28B64826-BD47-426A-92FD-0921F1CE81AC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&lt;300,3&gt;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1" name="Rettangolo 29">
            <a:extLst>
              <a:ext uri="{FF2B5EF4-FFF2-40B4-BE49-F238E27FC236}">
                <a16:creationId xmlns:a16="http://schemas.microsoft.com/office/drawing/2014/main" id="{56B626BC-DBA5-4081-BD02-F297BE234C7D}"/>
              </a:ext>
            </a:extLst>
          </p:cNvPr>
          <p:cNvSpPr/>
          <p:nvPr/>
        </p:nvSpPr>
        <p:spPr>
          <a:xfrm>
            <a:off x="10739438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&lt;180,2&gt; 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2" name="Ovale 30">
            <a:extLst>
              <a:ext uri="{FF2B5EF4-FFF2-40B4-BE49-F238E27FC236}">
                <a16:creationId xmlns:a16="http://schemas.microsoft.com/office/drawing/2014/main" id="{CD3F24C3-B33B-47BF-8D99-8F9193CA5D9F}"/>
              </a:ext>
            </a:extLst>
          </p:cNvPr>
          <p:cNvSpPr/>
          <p:nvPr/>
        </p:nvSpPr>
        <p:spPr>
          <a:xfrm>
            <a:off x="9884729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e 31">
            <a:extLst>
              <a:ext uri="{FF2B5EF4-FFF2-40B4-BE49-F238E27FC236}">
                <a16:creationId xmlns:a16="http://schemas.microsoft.com/office/drawing/2014/main" id="{F536B981-8682-4BCF-8CFD-5CDC87023C5A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e 32">
            <a:extLst>
              <a:ext uri="{FF2B5EF4-FFF2-40B4-BE49-F238E27FC236}">
                <a16:creationId xmlns:a16="http://schemas.microsoft.com/office/drawing/2014/main" id="{F0ABCBDF-D28B-4668-ABB0-D51DF0D820C4}"/>
              </a:ext>
            </a:extLst>
          </p:cNvPr>
          <p:cNvSpPr/>
          <p:nvPr/>
        </p:nvSpPr>
        <p:spPr>
          <a:xfrm>
            <a:off x="10526396" y="386097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tangolo 33">
            <a:extLst>
              <a:ext uri="{FF2B5EF4-FFF2-40B4-BE49-F238E27FC236}">
                <a16:creationId xmlns:a16="http://schemas.microsoft.com/office/drawing/2014/main" id="{944C4373-8A31-43C3-9571-A69B005D5B95}"/>
              </a:ext>
            </a:extLst>
          </p:cNvPr>
          <p:cNvSpPr/>
          <p:nvPr/>
        </p:nvSpPr>
        <p:spPr>
          <a:xfrm>
            <a:off x="7381875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120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6" name="Rettangolo 34">
            <a:extLst>
              <a:ext uri="{FF2B5EF4-FFF2-40B4-BE49-F238E27FC236}">
                <a16:creationId xmlns:a16="http://schemas.microsoft.com/office/drawing/2014/main" id="{F1E8A36A-2D23-4FC4-8B29-09443974CDA6}"/>
              </a:ext>
            </a:extLst>
          </p:cNvPr>
          <p:cNvSpPr/>
          <p:nvPr/>
        </p:nvSpPr>
        <p:spPr>
          <a:xfrm>
            <a:off x="8827294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7" name="Rettangolo 35">
            <a:extLst>
              <a:ext uri="{FF2B5EF4-FFF2-40B4-BE49-F238E27FC236}">
                <a16:creationId xmlns:a16="http://schemas.microsoft.com/office/drawing/2014/main" id="{8C7745DA-960E-4BD8-85B2-BEAB6B030024}"/>
              </a:ext>
            </a:extLst>
          </p:cNvPr>
          <p:cNvSpPr/>
          <p:nvPr/>
        </p:nvSpPr>
        <p:spPr>
          <a:xfrm>
            <a:off x="10739438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90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8" name="Ovale 46">
            <a:extLst>
              <a:ext uri="{FF2B5EF4-FFF2-40B4-BE49-F238E27FC236}">
                <a16:creationId xmlns:a16="http://schemas.microsoft.com/office/drawing/2014/main" id="{61564D97-E9D5-4AA7-889E-5F9D1EA846CC}"/>
              </a:ext>
            </a:extLst>
          </p:cNvPr>
          <p:cNvSpPr/>
          <p:nvPr/>
        </p:nvSpPr>
        <p:spPr>
          <a:xfrm>
            <a:off x="9884729" y="509137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e 47">
            <a:extLst>
              <a:ext uri="{FF2B5EF4-FFF2-40B4-BE49-F238E27FC236}">
                <a16:creationId xmlns:a16="http://schemas.microsoft.com/office/drawing/2014/main" id="{7C645A5C-1EBC-4E1D-B464-4DC63289F314}"/>
              </a:ext>
            </a:extLst>
          </p:cNvPr>
          <p:cNvSpPr/>
          <p:nvPr/>
        </p:nvSpPr>
        <p:spPr>
          <a:xfrm>
            <a:off x="10194807" y="509137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e 48">
            <a:extLst>
              <a:ext uri="{FF2B5EF4-FFF2-40B4-BE49-F238E27FC236}">
                <a16:creationId xmlns:a16="http://schemas.microsoft.com/office/drawing/2014/main" id="{9EE00C01-89E5-45DE-BF68-1DCA1C492A9E}"/>
              </a:ext>
            </a:extLst>
          </p:cNvPr>
          <p:cNvSpPr/>
          <p:nvPr/>
        </p:nvSpPr>
        <p:spPr>
          <a:xfrm>
            <a:off x="10526396" y="509137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Connettore 2 4">
            <a:extLst>
              <a:ext uri="{FF2B5EF4-FFF2-40B4-BE49-F238E27FC236}">
                <a16:creationId xmlns:a16="http://schemas.microsoft.com/office/drawing/2014/main" id="{945B377F-3950-4F0D-A472-75B352337940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Connettore 2 49">
            <a:extLst>
              <a:ext uri="{FF2B5EF4-FFF2-40B4-BE49-F238E27FC236}">
                <a16:creationId xmlns:a16="http://schemas.microsoft.com/office/drawing/2014/main" id="{AF4F31B1-8760-442C-92A0-66E82F149FE8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Connettore 2 50">
            <a:extLst>
              <a:ext uri="{FF2B5EF4-FFF2-40B4-BE49-F238E27FC236}">
                <a16:creationId xmlns:a16="http://schemas.microsoft.com/office/drawing/2014/main" id="{5628555E-D100-4F8B-9EE6-02B67DA1EBA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Connettore 2 10">
            <a:extLst>
              <a:ext uri="{FF2B5EF4-FFF2-40B4-BE49-F238E27FC236}">
                <a16:creationId xmlns:a16="http://schemas.microsoft.com/office/drawing/2014/main" id="{1134E286-021D-4EB9-9E5C-4B4E74D41153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7848600" y="2927377"/>
            <a:ext cx="0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Connettore 2 51">
            <a:extLst>
              <a:ext uri="{FF2B5EF4-FFF2-40B4-BE49-F238E27FC236}">
                <a16:creationId xmlns:a16="http://schemas.microsoft.com/office/drawing/2014/main" id="{1F6247B0-C793-40B8-B53C-C2F8BAAB7488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7848600" y="2927377"/>
            <a:ext cx="1445419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id="{E4004269-33DE-4C1C-A026-8009C4D5147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7848600" y="2927377"/>
            <a:ext cx="3357563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Connettore 2 56">
            <a:extLst>
              <a:ext uri="{FF2B5EF4-FFF2-40B4-BE49-F238E27FC236}">
                <a16:creationId xmlns:a16="http://schemas.microsoft.com/office/drawing/2014/main" id="{DF090E6A-FA8E-40A7-BC9E-FA2A8658BE74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7848600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Connettore 2 57">
            <a:extLst>
              <a:ext uri="{FF2B5EF4-FFF2-40B4-BE49-F238E27FC236}">
                <a16:creationId xmlns:a16="http://schemas.microsoft.com/office/drawing/2014/main" id="{439FDCB3-4CEF-47EF-A64D-AB727183C25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9294019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Connettore 2 60">
            <a:extLst>
              <a:ext uri="{FF2B5EF4-FFF2-40B4-BE49-F238E27FC236}">
                <a16:creationId xmlns:a16="http://schemas.microsoft.com/office/drawing/2014/main" id="{ABE565A0-93FE-41B5-BE72-B44C6AF538D6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11206163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54619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=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q3.q3_getPlugStarterValue(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q3.q3_getPlugFinalValue(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q3.q3_getDailyValue(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q3.q3_getAverageForTimeFrame(1,dailyvalue);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q3.q3_getAverageForTimeFrame(0,dailyvalue);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sorting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q3.q3_sortData(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averageDownTime,averageTopTime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40" name="Rettangolo 13">
            <a:extLst>
              <a:ext uri="{FF2B5EF4-FFF2-40B4-BE49-F238E27FC236}">
                <a16:creationId xmlns:a16="http://schemas.microsoft.com/office/drawing/2014/main" id="{015D72CD-F2B7-4FC4-AAD3-F0669CC2789B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1,1, 15,0&gt;,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50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1" name="Rettangolo 14">
            <a:extLst>
              <a:ext uri="{FF2B5EF4-FFF2-40B4-BE49-F238E27FC236}">
                <a16:creationId xmlns:a16="http://schemas.microsoft.com/office/drawing/2014/main" id="{D999CF27-9252-4AD2-91D1-19B6DF65307E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1,1,16,0&gt;,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50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2" name="Rettangolo 15">
            <a:extLst>
              <a:ext uri="{FF2B5EF4-FFF2-40B4-BE49-F238E27FC236}">
                <a16:creationId xmlns:a16="http://schemas.microsoft.com/office/drawing/2014/main" id="{92898D0A-0B13-4B55-8C8E-F18C32EB51B9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1, 1,17,1&gt;,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130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3" name="Ovale 16">
            <a:extLst>
              <a:ext uri="{FF2B5EF4-FFF2-40B4-BE49-F238E27FC236}">
                <a16:creationId xmlns:a16="http://schemas.microsoft.com/office/drawing/2014/main" id="{EB8E2F50-DA57-4E33-BEA0-638996219477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e 17">
            <a:extLst>
              <a:ext uri="{FF2B5EF4-FFF2-40B4-BE49-F238E27FC236}">
                <a16:creationId xmlns:a16="http://schemas.microsoft.com/office/drawing/2014/main" id="{8D31C12D-B45F-426C-A928-02760E5D9E64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e 18">
            <a:extLst>
              <a:ext uri="{FF2B5EF4-FFF2-40B4-BE49-F238E27FC236}">
                <a16:creationId xmlns:a16="http://schemas.microsoft.com/office/drawing/2014/main" id="{78B50657-D09B-47AD-BAA8-DCF8601073A6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tangolo 19">
            <a:extLst>
              <a:ext uri="{FF2B5EF4-FFF2-40B4-BE49-F238E27FC236}">
                <a16:creationId xmlns:a16="http://schemas.microsoft.com/office/drawing/2014/main" id="{20354AF2-8B36-4D5E-B1B5-7D33652B0B19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&lt;50,1&gt;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7" name="Rettangolo 20">
            <a:extLst>
              <a:ext uri="{FF2B5EF4-FFF2-40B4-BE49-F238E27FC236}">
                <a16:creationId xmlns:a16="http://schemas.microsoft.com/office/drawing/2014/main" id="{5C16C60F-96F0-474F-B80D-63AA418D3CE5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&lt;50,1&gt;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8" name="Rettangolo 21">
            <a:extLst>
              <a:ext uri="{FF2B5EF4-FFF2-40B4-BE49-F238E27FC236}">
                <a16:creationId xmlns:a16="http://schemas.microsoft.com/office/drawing/2014/main" id="{72947A6D-0452-4B55-A732-016E508F30A1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&lt;50,1&gt;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49" name="Ovale 22">
            <a:extLst>
              <a:ext uri="{FF2B5EF4-FFF2-40B4-BE49-F238E27FC236}">
                <a16:creationId xmlns:a16="http://schemas.microsoft.com/office/drawing/2014/main" id="{638C4638-9E34-4656-BCC8-4CE6969B215A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e 23">
            <a:extLst>
              <a:ext uri="{FF2B5EF4-FFF2-40B4-BE49-F238E27FC236}">
                <a16:creationId xmlns:a16="http://schemas.microsoft.com/office/drawing/2014/main" id="{5EFF3194-5FAB-4752-BE21-825C51D6160E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e 24">
            <a:extLst>
              <a:ext uri="{FF2B5EF4-FFF2-40B4-BE49-F238E27FC236}">
                <a16:creationId xmlns:a16="http://schemas.microsoft.com/office/drawing/2014/main" id="{6FBBCBE9-5324-413D-AF05-7F8408104BE7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tangolo 27">
            <a:extLst>
              <a:ext uri="{FF2B5EF4-FFF2-40B4-BE49-F238E27FC236}">
                <a16:creationId xmlns:a16="http://schemas.microsoft.com/office/drawing/2014/main" id="{45A8A7AE-4D0F-429A-A9F5-EBDAAEC19DD4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&lt;150,3&gt;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ttangolo 28">
            <a:extLst>
              <a:ext uri="{FF2B5EF4-FFF2-40B4-BE49-F238E27FC236}">
                <a16:creationId xmlns:a16="http://schemas.microsoft.com/office/drawing/2014/main" id="{BCE5EFF0-0402-4254-A4DC-DCC43C4C2F08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&lt;300,3&gt;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ttangolo 29">
            <a:extLst>
              <a:ext uri="{FF2B5EF4-FFF2-40B4-BE49-F238E27FC236}">
                <a16:creationId xmlns:a16="http://schemas.microsoft.com/office/drawing/2014/main" id="{09D882A8-5772-417C-BAC1-9741B300CBEC}"/>
              </a:ext>
            </a:extLst>
          </p:cNvPr>
          <p:cNvSpPr/>
          <p:nvPr/>
        </p:nvSpPr>
        <p:spPr>
          <a:xfrm>
            <a:off x="10739438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&lt;180,2&gt; 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5" name="Ovale 30">
            <a:extLst>
              <a:ext uri="{FF2B5EF4-FFF2-40B4-BE49-F238E27FC236}">
                <a16:creationId xmlns:a16="http://schemas.microsoft.com/office/drawing/2014/main" id="{33DA9D04-F06A-45F1-A08C-5866EB9F8BA5}"/>
              </a:ext>
            </a:extLst>
          </p:cNvPr>
          <p:cNvSpPr/>
          <p:nvPr/>
        </p:nvSpPr>
        <p:spPr>
          <a:xfrm>
            <a:off x="9884729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e 31">
            <a:extLst>
              <a:ext uri="{FF2B5EF4-FFF2-40B4-BE49-F238E27FC236}">
                <a16:creationId xmlns:a16="http://schemas.microsoft.com/office/drawing/2014/main" id="{F9F1FE4A-5B33-4029-90A2-7EBB2ADCA361}"/>
              </a:ext>
            </a:extLst>
          </p:cNvPr>
          <p:cNvSpPr/>
          <p:nvPr/>
        </p:nvSpPr>
        <p:spPr>
          <a:xfrm>
            <a:off x="10194807" y="386098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e 32">
            <a:extLst>
              <a:ext uri="{FF2B5EF4-FFF2-40B4-BE49-F238E27FC236}">
                <a16:creationId xmlns:a16="http://schemas.microsoft.com/office/drawing/2014/main" id="{1BE746C4-2E00-4EFA-AF6C-8B8708E14C6D}"/>
              </a:ext>
            </a:extLst>
          </p:cNvPr>
          <p:cNvSpPr/>
          <p:nvPr/>
        </p:nvSpPr>
        <p:spPr>
          <a:xfrm>
            <a:off x="10526396" y="3860976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tangolo 33">
            <a:extLst>
              <a:ext uri="{FF2B5EF4-FFF2-40B4-BE49-F238E27FC236}">
                <a16:creationId xmlns:a16="http://schemas.microsoft.com/office/drawing/2014/main" id="{713EAC05-DB44-4ED9-832D-92443C5DEE64}"/>
              </a:ext>
            </a:extLst>
          </p:cNvPr>
          <p:cNvSpPr/>
          <p:nvPr/>
        </p:nvSpPr>
        <p:spPr>
          <a:xfrm>
            <a:off x="7381875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50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9" name="Rettangolo 34">
            <a:extLst>
              <a:ext uri="{FF2B5EF4-FFF2-40B4-BE49-F238E27FC236}">
                <a16:creationId xmlns:a16="http://schemas.microsoft.com/office/drawing/2014/main" id="{24F3FD58-E5EC-46F9-A9EA-9D8BF06A6727}"/>
              </a:ext>
            </a:extLst>
          </p:cNvPr>
          <p:cNvSpPr/>
          <p:nvPr/>
        </p:nvSpPr>
        <p:spPr>
          <a:xfrm>
            <a:off x="8827294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&lt;10, 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0" name="Rettangolo 35">
            <a:extLst>
              <a:ext uri="{FF2B5EF4-FFF2-40B4-BE49-F238E27FC236}">
                <a16:creationId xmlns:a16="http://schemas.microsoft.com/office/drawing/2014/main" id="{D8A9B8E5-3369-435E-A4F5-4E87EE35BA6B}"/>
              </a:ext>
            </a:extLst>
          </p:cNvPr>
          <p:cNvSpPr/>
          <p:nvPr/>
        </p:nvSpPr>
        <p:spPr>
          <a:xfrm>
            <a:off x="10739438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 1&gt;,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90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61" name="Ovale 46">
            <a:extLst>
              <a:ext uri="{FF2B5EF4-FFF2-40B4-BE49-F238E27FC236}">
                <a16:creationId xmlns:a16="http://schemas.microsoft.com/office/drawing/2014/main" id="{FE35A058-3277-41CC-9D1A-22357B30D8FA}"/>
              </a:ext>
            </a:extLst>
          </p:cNvPr>
          <p:cNvSpPr/>
          <p:nvPr/>
        </p:nvSpPr>
        <p:spPr>
          <a:xfrm>
            <a:off x="9884729" y="509137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e 47">
            <a:extLst>
              <a:ext uri="{FF2B5EF4-FFF2-40B4-BE49-F238E27FC236}">
                <a16:creationId xmlns:a16="http://schemas.microsoft.com/office/drawing/2014/main" id="{154993BB-D539-4FAA-9C20-FBF2AFC759D5}"/>
              </a:ext>
            </a:extLst>
          </p:cNvPr>
          <p:cNvSpPr/>
          <p:nvPr/>
        </p:nvSpPr>
        <p:spPr>
          <a:xfrm>
            <a:off x="10194807" y="509137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e 48">
            <a:extLst>
              <a:ext uri="{FF2B5EF4-FFF2-40B4-BE49-F238E27FC236}">
                <a16:creationId xmlns:a16="http://schemas.microsoft.com/office/drawing/2014/main" id="{38BDD122-FBFC-4FB6-BA42-294A7247C72D}"/>
              </a:ext>
            </a:extLst>
          </p:cNvPr>
          <p:cNvSpPr/>
          <p:nvPr/>
        </p:nvSpPr>
        <p:spPr>
          <a:xfrm>
            <a:off x="10526396" y="5091375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Connettore 2 4">
            <a:extLst>
              <a:ext uri="{FF2B5EF4-FFF2-40B4-BE49-F238E27FC236}">
                <a16:creationId xmlns:a16="http://schemas.microsoft.com/office/drawing/2014/main" id="{A2D5D6F5-042C-4B05-8B6D-CFA3F7817BC9}"/>
              </a:ext>
            </a:extLst>
          </p:cNvPr>
          <p:cNvCxnSpPr>
            <a:stCxn id="40" idx="2"/>
            <a:endCxn id="46" idx="0"/>
          </p:cNvCxnSpPr>
          <p:nvPr/>
        </p:nvCxnSpPr>
        <p:spPr>
          <a:xfrm>
            <a:off x="7848600" y="1690686"/>
            <a:ext cx="0" cy="7318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ttore 2 49">
            <a:extLst>
              <a:ext uri="{FF2B5EF4-FFF2-40B4-BE49-F238E27FC236}">
                <a16:creationId xmlns:a16="http://schemas.microsoft.com/office/drawing/2014/main" id="{551F580A-9140-46CD-8806-F93DAFF47E37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9294019" y="1695450"/>
            <a:ext cx="0" cy="727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ttore 2 50">
            <a:extLst>
              <a:ext uri="{FF2B5EF4-FFF2-40B4-BE49-F238E27FC236}">
                <a16:creationId xmlns:a16="http://schemas.microsoft.com/office/drawing/2014/main" id="{FB372E10-C587-46C2-B1F0-B84A7F5453FA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11206163" y="1690685"/>
            <a:ext cx="0" cy="7318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ttore 2 10">
            <a:extLst>
              <a:ext uri="{FF2B5EF4-FFF2-40B4-BE49-F238E27FC236}">
                <a16:creationId xmlns:a16="http://schemas.microsoft.com/office/drawing/2014/main" id="{617AF56B-A681-4E54-BC49-B46A4A0BF3B0}"/>
              </a:ext>
            </a:extLst>
          </p:cNvPr>
          <p:cNvCxnSpPr>
            <a:stCxn id="46" idx="2"/>
            <a:endCxn id="52" idx="0"/>
          </p:cNvCxnSpPr>
          <p:nvPr/>
        </p:nvCxnSpPr>
        <p:spPr>
          <a:xfrm>
            <a:off x="7848600" y="2927377"/>
            <a:ext cx="0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ttore 2 51">
            <a:extLst>
              <a:ext uri="{FF2B5EF4-FFF2-40B4-BE49-F238E27FC236}">
                <a16:creationId xmlns:a16="http://schemas.microsoft.com/office/drawing/2014/main" id="{DAC43AC6-B2FC-4C82-9FB5-AE49AF5C96F6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7848600" y="2927377"/>
            <a:ext cx="1445419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ttore 2 52">
            <a:extLst>
              <a:ext uri="{FF2B5EF4-FFF2-40B4-BE49-F238E27FC236}">
                <a16:creationId xmlns:a16="http://schemas.microsoft.com/office/drawing/2014/main" id="{70FE48FA-243E-4836-81B4-B9097D7C9B08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7848600" y="2927377"/>
            <a:ext cx="3357563" cy="72557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ttore 2 56">
            <a:extLst>
              <a:ext uri="{FF2B5EF4-FFF2-40B4-BE49-F238E27FC236}">
                <a16:creationId xmlns:a16="http://schemas.microsoft.com/office/drawing/2014/main" id="{CA129829-292D-4590-B6B0-58518AA13BE0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>
            <a:off x="7848600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Connettore 2 57">
            <a:extLst>
              <a:ext uri="{FF2B5EF4-FFF2-40B4-BE49-F238E27FC236}">
                <a16:creationId xmlns:a16="http://schemas.microsoft.com/office/drawing/2014/main" id="{AB88E792-ECA6-44CA-8D7E-2F1EDD9C7109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9294019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Connettore 2 60">
            <a:extLst>
              <a:ext uri="{FF2B5EF4-FFF2-40B4-BE49-F238E27FC236}">
                <a16:creationId xmlns:a16="http://schemas.microsoft.com/office/drawing/2014/main" id="{7F667A72-F66F-4848-B24E-1D485105002D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>
            <a:off x="11206163" y="4157776"/>
            <a:ext cx="0" cy="7255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4504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FC0D8C86-6401-4573-8211-60358319B63D}"/>
              </a:ext>
            </a:extLst>
          </p:cNvPr>
          <p:cNvSpPr txBox="1">
            <a:spLocks/>
          </p:cNvSpPr>
          <p:nvPr/>
        </p:nvSpPr>
        <p:spPr>
          <a:xfrm>
            <a:off x="495300" y="1690686"/>
            <a:ext cx="6886575" cy="490061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918-EEB1-49CD-90DD-08E544257614}"/>
              </a:ext>
            </a:extLst>
          </p:cNvPr>
          <p:cNvSpPr/>
          <p:nvPr/>
        </p:nvSpPr>
        <p:spPr>
          <a:xfrm>
            <a:off x="670559" y="1852738"/>
            <a:ext cx="61993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=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SparkWorker.getInstance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parseFile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(INPUT_DIRECTORY);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data.filter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(x -&gt;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x.isProperty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==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q3.q3_getPlugStarterValue(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	q3.q3_getPlugFinalValue(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dataFiltered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dailyvalue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q3.q3_getDailyValue(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plugsStarterValue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plugsFinalValues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q3.q3_getAverageForTimeFrame(1,dailyvalue);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q3.q3_getAverageForTimeFrame(0,dailyvalue);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sorting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q3.q3_sortData(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averageDownTime,averageTopTime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ttangolo 13">
            <a:extLst>
              <a:ext uri="{FF2B5EF4-FFF2-40B4-BE49-F238E27FC236}">
                <a16:creationId xmlns:a16="http://schemas.microsoft.com/office/drawing/2014/main" id="{AACBE2B3-1ACF-470B-AA1A-0132CD5B6366}"/>
              </a:ext>
            </a:extLst>
          </p:cNvPr>
          <p:cNvSpPr/>
          <p:nvPr/>
        </p:nvSpPr>
        <p:spPr>
          <a:xfrm>
            <a:off x="7381875" y="118586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&lt;10, 1&gt;,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50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56E9007D-42D4-4151-A407-8CF726604753}"/>
              </a:ext>
            </a:extLst>
          </p:cNvPr>
          <p:cNvSpPr/>
          <p:nvPr/>
        </p:nvSpPr>
        <p:spPr>
          <a:xfrm>
            <a:off x="8827294" y="1190625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&lt;10, 1&gt;,</a:t>
            </a:r>
          </a:p>
          <a:p>
            <a:pPr lvl="0"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120</a:t>
            </a:r>
            <a:endParaRPr lang="it-IT" sz="1100" kern="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ttangolo 15">
            <a:extLst>
              <a:ext uri="{FF2B5EF4-FFF2-40B4-BE49-F238E27FC236}">
                <a16:creationId xmlns:a16="http://schemas.microsoft.com/office/drawing/2014/main" id="{83C00216-45DC-4215-9664-B3D7D6FF7AB2}"/>
              </a:ext>
            </a:extLst>
          </p:cNvPr>
          <p:cNvSpPr/>
          <p:nvPr/>
        </p:nvSpPr>
        <p:spPr>
          <a:xfrm>
            <a:off x="10739438" y="118586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80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Ovale 16">
            <a:extLst>
              <a:ext uri="{FF2B5EF4-FFF2-40B4-BE49-F238E27FC236}">
                <a16:creationId xmlns:a16="http://schemas.microsoft.com/office/drawing/2014/main" id="{A0A2C1C4-0DDE-4EF5-80E7-2A4B137D665A}"/>
              </a:ext>
            </a:extLst>
          </p:cNvPr>
          <p:cNvSpPr/>
          <p:nvPr/>
        </p:nvSpPr>
        <p:spPr>
          <a:xfrm>
            <a:off x="10200680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e 17">
            <a:extLst>
              <a:ext uri="{FF2B5EF4-FFF2-40B4-BE49-F238E27FC236}">
                <a16:creationId xmlns:a16="http://schemas.microsoft.com/office/drawing/2014/main" id="{BE383540-6752-4B9F-A812-44A7484CEAF6}"/>
              </a:ext>
            </a:extLst>
          </p:cNvPr>
          <p:cNvSpPr/>
          <p:nvPr/>
        </p:nvSpPr>
        <p:spPr>
          <a:xfrm>
            <a:off x="9938227" y="1397030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e 18">
            <a:extLst>
              <a:ext uri="{FF2B5EF4-FFF2-40B4-BE49-F238E27FC236}">
                <a16:creationId xmlns:a16="http://schemas.microsoft.com/office/drawing/2014/main" id="{B2F86DBD-2894-42C5-81B2-98F5368021E0}"/>
              </a:ext>
            </a:extLst>
          </p:cNvPr>
          <p:cNvSpPr/>
          <p:nvPr/>
        </p:nvSpPr>
        <p:spPr>
          <a:xfrm>
            <a:off x="10476985" y="1397029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ACE912F7-7B88-4689-A2F5-10342AC9039C}"/>
              </a:ext>
            </a:extLst>
          </p:cNvPr>
          <p:cNvSpPr/>
          <p:nvPr/>
        </p:nvSpPr>
        <p:spPr>
          <a:xfrm>
            <a:off x="7381875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70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ttangolo 20">
            <a:extLst>
              <a:ext uri="{FF2B5EF4-FFF2-40B4-BE49-F238E27FC236}">
                <a16:creationId xmlns:a16="http://schemas.microsoft.com/office/drawing/2014/main" id="{7417FF02-D65C-49E6-A48A-7516409A28BF}"/>
              </a:ext>
            </a:extLst>
          </p:cNvPr>
          <p:cNvSpPr/>
          <p:nvPr/>
        </p:nvSpPr>
        <p:spPr>
          <a:xfrm>
            <a:off x="8827294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80,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&lt;9,3&gt;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Rettangolo 21">
            <a:extLst>
              <a:ext uri="{FF2B5EF4-FFF2-40B4-BE49-F238E27FC236}">
                <a16:creationId xmlns:a16="http://schemas.microsoft.com/office/drawing/2014/main" id="{4F62C080-FBA8-4ABC-8634-4F11C2CD3B33}"/>
              </a:ext>
            </a:extLst>
          </p:cNvPr>
          <p:cNvSpPr/>
          <p:nvPr/>
        </p:nvSpPr>
        <p:spPr>
          <a:xfrm>
            <a:off x="10739438" y="2422552"/>
            <a:ext cx="933450" cy="5048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10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&lt;7,0&gt;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Ovale 22">
            <a:extLst>
              <a:ext uri="{FF2B5EF4-FFF2-40B4-BE49-F238E27FC236}">
                <a16:creationId xmlns:a16="http://schemas.microsoft.com/office/drawing/2014/main" id="{F6B5873E-B671-4B7F-BE37-6DA6E5F4C17D}"/>
              </a:ext>
            </a:extLst>
          </p:cNvPr>
          <p:cNvSpPr/>
          <p:nvPr/>
        </p:nvSpPr>
        <p:spPr>
          <a:xfrm>
            <a:off x="9884729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e 23">
            <a:extLst>
              <a:ext uri="{FF2B5EF4-FFF2-40B4-BE49-F238E27FC236}">
                <a16:creationId xmlns:a16="http://schemas.microsoft.com/office/drawing/2014/main" id="{F4072750-B1A5-4E88-B523-2C48EB471EE1}"/>
              </a:ext>
            </a:extLst>
          </p:cNvPr>
          <p:cNvSpPr/>
          <p:nvPr/>
        </p:nvSpPr>
        <p:spPr>
          <a:xfrm>
            <a:off x="10194807" y="2630581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24">
            <a:extLst>
              <a:ext uri="{FF2B5EF4-FFF2-40B4-BE49-F238E27FC236}">
                <a16:creationId xmlns:a16="http://schemas.microsoft.com/office/drawing/2014/main" id="{61CC6D13-F881-4395-B2D7-945C3BC77320}"/>
              </a:ext>
            </a:extLst>
          </p:cNvPr>
          <p:cNvSpPr/>
          <p:nvPr/>
        </p:nvSpPr>
        <p:spPr>
          <a:xfrm>
            <a:off x="10526396" y="2630577"/>
            <a:ext cx="98822" cy="824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tangolo 27">
            <a:extLst>
              <a:ext uri="{FF2B5EF4-FFF2-40B4-BE49-F238E27FC236}">
                <a16:creationId xmlns:a16="http://schemas.microsoft.com/office/drawing/2014/main" id="{58C8ED5D-EF7D-4B72-B0EA-572BF94E477A}"/>
              </a:ext>
            </a:extLst>
          </p:cNvPr>
          <p:cNvSpPr/>
          <p:nvPr/>
        </p:nvSpPr>
        <p:spPr>
          <a:xfrm>
            <a:off x="7381875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&lt;7,0&gt;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6" name="Rettangolo 28">
            <a:extLst>
              <a:ext uri="{FF2B5EF4-FFF2-40B4-BE49-F238E27FC236}">
                <a16:creationId xmlns:a16="http://schemas.microsoft.com/office/drawing/2014/main" id="{C5B57AF0-B697-4E9A-9498-28368EB6681C}"/>
              </a:ext>
            </a:extLst>
          </p:cNvPr>
          <p:cNvSpPr/>
          <p:nvPr/>
        </p:nvSpPr>
        <p:spPr>
          <a:xfrm>
            <a:off x="8827294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70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&lt;10,1&gt;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7" name="Rettangolo 29">
            <a:extLst>
              <a:ext uri="{FF2B5EF4-FFF2-40B4-BE49-F238E27FC236}">
                <a16:creationId xmlns:a16="http://schemas.microsoft.com/office/drawing/2014/main" id="{377CEBFB-A8E8-413D-AE5F-BC26BF4FA953}"/>
              </a:ext>
            </a:extLst>
          </p:cNvPr>
          <p:cNvSpPr/>
          <p:nvPr/>
        </p:nvSpPr>
        <p:spPr>
          <a:xfrm>
            <a:off x="10272713" y="3652951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80,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&lt;9,3&gt; 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3B7A657-49C5-4F30-BBF0-77421D359B24}"/>
              </a:ext>
            </a:extLst>
          </p:cNvPr>
          <p:cNvSpPr/>
          <p:nvPr/>
        </p:nvSpPr>
        <p:spPr>
          <a:xfrm>
            <a:off x="11430000" y="3810000"/>
            <a:ext cx="242888" cy="228600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27">
            <a:extLst>
              <a:ext uri="{FF2B5EF4-FFF2-40B4-BE49-F238E27FC236}">
                <a16:creationId xmlns:a16="http://schemas.microsoft.com/office/drawing/2014/main" id="{D1E91F5F-287F-4540-94A5-752FA91F1C66}"/>
              </a:ext>
            </a:extLst>
          </p:cNvPr>
          <p:cNvSpPr/>
          <p:nvPr/>
        </p:nvSpPr>
        <p:spPr>
          <a:xfrm>
            <a:off x="7381875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 &lt;7,0&gt; </a:t>
            </a:r>
            <a:r>
              <a:rPr lang="it-IT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,</a:t>
            </a:r>
          </a:p>
          <a:p>
            <a:pPr algn="ctr"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32" name="Rettangolo 28">
            <a:extLst>
              <a:ext uri="{FF2B5EF4-FFF2-40B4-BE49-F238E27FC236}">
                <a16:creationId xmlns:a16="http://schemas.microsoft.com/office/drawing/2014/main" id="{4DD144E5-85F5-4525-9943-AB1BBBBEDE80}"/>
              </a:ext>
            </a:extLst>
          </p:cNvPr>
          <p:cNvSpPr/>
          <p:nvPr/>
        </p:nvSpPr>
        <p:spPr>
          <a:xfrm>
            <a:off x="8827294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&lt;10,1&gt; 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70</a:t>
            </a:r>
          </a:p>
        </p:txBody>
      </p:sp>
      <p:sp>
        <p:nvSpPr>
          <p:cNvPr id="33" name="Rettangolo 29">
            <a:extLst>
              <a:ext uri="{FF2B5EF4-FFF2-40B4-BE49-F238E27FC236}">
                <a16:creationId xmlns:a16="http://schemas.microsoft.com/office/drawing/2014/main" id="{CD97F6FE-153F-4970-9261-E6685B12BEE6}"/>
              </a:ext>
            </a:extLst>
          </p:cNvPr>
          <p:cNvSpPr/>
          <p:nvPr/>
        </p:nvSpPr>
        <p:spPr>
          <a:xfrm>
            <a:off x="10272713" y="4883350"/>
            <a:ext cx="933450" cy="50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&lt;9,3&gt;,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black"/>
                </a:solidFill>
                <a:latin typeface="Bahnschrift" panose="020B0502040204020203" pitchFamily="34" charset="0"/>
              </a:rPr>
              <a:t>80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 </a:t>
            </a: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05F1CBC-3D1A-4431-B31F-8CC8FAEB01DD}"/>
              </a:ext>
            </a:extLst>
          </p:cNvPr>
          <p:cNvSpPr/>
          <p:nvPr/>
        </p:nvSpPr>
        <p:spPr>
          <a:xfrm>
            <a:off x="11430000" y="5040399"/>
            <a:ext cx="242888" cy="228600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5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DF75-F8EC-43EE-84F8-72A0576C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86635"/>
            <a:ext cx="10911840" cy="6847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57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D9700-0137-4B49-9262-CF27FFF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E643588-1771-A44E-BD9B-70087839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113"/>
            <a:ext cx="6172200" cy="40239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E6627A-447A-534D-974B-76A102C2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67113"/>
            <a:ext cx="6111340" cy="398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3450F-3246-5E46-AFA6-2131B75994C6}"/>
              </a:ext>
            </a:extLst>
          </p:cNvPr>
          <p:cNvSpPr txBox="1"/>
          <p:nvPr/>
        </p:nvSpPr>
        <p:spPr>
          <a:xfrm>
            <a:off x="4114800" y="2480371"/>
            <a:ext cx="678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read.csv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(’’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/d14_filtered.csv’’)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EFA63-47D6-EF41-BAFC-4C2B0AD8ACD6}"/>
              </a:ext>
            </a:extLst>
          </p:cNvPr>
          <p:cNvSpPr txBox="1"/>
          <p:nvPr/>
        </p:nvSpPr>
        <p:spPr>
          <a:xfrm>
            <a:off x="4114800" y="279280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latin typeface="Lucida Console" panose="020B0609040504020204" pitchFamily="49" charset="0"/>
              </a:rPr>
              <a:t>type_attribute</a:t>
            </a:r>
            <a:r>
              <a:rPr lang="it-IT" sz="1500" dirty="0"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latin typeface="Lucida Console" panose="020B0609040504020204" pitchFamily="49" charset="0"/>
              </a:rPr>
              <a:t>lapply</a:t>
            </a:r>
            <a:r>
              <a:rPr lang="it-IT" sz="1500" dirty="0">
                <a:latin typeface="Lucida Console" panose="020B0609040504020204" pitchFamily="49" charset="0"/>
              </a:rPr>
              <a:t>(data, </a:t>
            </a:r>
            <a:r>
              <a:rPr lang="it-IT" sz="1500" dirty="0" err="1">
                <a:latin typeface="Lucida Console" panose="020B0609040504020204" pitchFamily="49" charset="0"/>
              </a:rPr>
              <a:t>class</a:t>
            </a:r>
            <a:r>
              <a:rPr lang="it-IT" sz="15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D2B350-76BF-7842-B3CD-5EF73ED50EE3}"/>
              </a:ext>
            </a:extLst>
          </p:cNvPr>
          <p:cNvSpPr txBox="1"/>
          <p:nvPr/>
        </p:nvSpPr>
        <p:spPr>
          <a:xfrm>
            <a:off x="4114800" y="310490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data_rows</a:t>
            </a:r>
            <a:r>
              <a:rPr lang="it-IT" sz="15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it-IT" sz="15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8F7C44-AD9B-D44D-B289-FD630B4DA05C}"/>
              </a:ext>
            </a:extLst>
          </p:cNvPr>
          <p:cNvSpPr txBox="1"/>
          <p:nvPr/>
        </p:nvSpPr>
        <p:spPr>
          <a:xfrm>
            <a:off x="4114800" y="3422519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data_cols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6D4A0C-E05E-E547-BD88-687B958DEADB}"/>
              </a:ext>
            </a:extLst>
          </p:cNvPr>
          <p:cNvSpPr txBox="1"/>
          <p:nvPr/>
        </p:nvSpPr>
        <p:spPr>
          <a:xfrm>
            <a:off x="4114800" y="3729073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n_duplicate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duplicated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53D87E-7B2F-834C-89F7-5B3346071600}"/>
              </a:ext>
            </a:extLst>
          </p:cNvPr>
          <p:cNvSpPr txBox="1"/>
          <p:nvPr/>
        </p:nvSpPr>
        <p:spPr>
          <a:xfrm>
            <a:off x="4114800" y="403678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n_complete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complete.cases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9D0A87-DCFE-5843-A1C2-A16EA110745C}"/>
              </a:ext>
            </a:extLst>
          </p:cNvPr>
          <p:cNvSpPr txBox="1"/>
          <p:nvPr/>
        </p:nvSpPr>
        <p:spPr>
          <a:xfrm>
            <a:off x="4120662" y="4363492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numeric.attribute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is.numeric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 data))</a:t>
            </a:r>
          </a:p>
        </p:txBody>
      </p:sp>
    </p:spTree>
    <p:extLst>
      <p:ext uri="{BB962C8B-B14F-4D97-AF65-F5344CB8AC3E}">
        <p14:creationId xmlns:p14="http://schemas.microsoft.com/office/powerpoint/2010/main" val="3823093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D9700-0137-4B49-9262-CF27FFF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E643588-1771-A44E-BD9B-70087839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113"/>
            <a:ext cx="6172200" cy="40239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E6627A-447A-534D-974B-76A102C2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67113"/>
            <a:ext cx="6111340" cy="39843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A13D13-E62F-B44C-BD45-E68BE36E31E2}"/>
              </a:ext>
            </a:extLst>
          </p:cNvPr>
          <p:cNvSpPr txBox="1"/>
          <p:nvPr/>
        </p:nvSpPr>
        <p:spPr>
          <a:xfrm>
            <a:off x="6553250" y="3571271"/>
            <a:ext cx="4739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/>
              <a:t>Memory</a:t>
            </a:r>
            <a:r>
              <a:rPr lang="it-IT" sz="1500" dirty="0"/>
              <a:t>: 7.7 </a:t>
            </a:r>
            <a:r>
              <a:rPr lang="it-IT" sz="1500" dirty="0" err="1"/>
              <a:t>Gb</a:t>
            </a:r>
            <a:endParaRPr lang="it-IT" sz="1500" dirty="0"/>
          </a:p>
          <a:p>
            <a:r>
              <a:rPr lang="it-IT" sz="1500" b="1" dirty="0"/>
              <a:t>Processor</a:t>
            </a:r>
            <a:r>
              <a:rPr lang="it-IT" sz="1500" dirty="0"/>
              <a:t>: Intel Core i7-7500U @2.7 GHz x4</a:t>
            </a:r>
          </a:p>
          <a:p>
            <a:r>
              <a:rPr lang="it-IT" sz="1500" b="1" dirty="0"/>
              <a:t>OS</a:t>
            </a:r>
            <a:r>
              <a:rPr lang="it-IT" sz="1500" dirty="0"/>
              <a:t>: </a:t>
            </a:r>
            <a:r>
              <a:rPr lang="it-IT" sz="1500" dirty="0" err="1"/>
              <a:t>Ubuntu</a:t>
            </a:r>
            <a:r>
              <a:rPr lang="it-IT" sz="1500" dirty="0"/>
              <a:t> 18.04 LTS</a:t>
            </a:r>
          </a:p>
          <a:p>
            <a:r>
              <a:rPr lang="it-IT" sz="1500" b="1" dirty="0"/>
              <a:t>OS </a:t>
            </a:r>
            <a:r>
              <a:rPr lang="it-IT" sz="1500" b="1" dirty="0" err="1"/>
              <a:t>type</a:t>
            </a:r>
            <a:r>
              <a:rPr lang="it-IT" sz="1500" dirty="0"/>
              <a:t>: 64 bit</a:t>
            </a:r>
          </a:p>
        </p:txBody>
      </p:sp>
    </p:spTree>
    <p:extLst>
      <p:ext uri="{BB962C8B-B14F-4D97-AF65-F5344CB8AC3E}">
        <p14:creationId xmlns:p14="http://schemas.microsoft.com/office/powerpoint/2010/main" val="1828461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D9700-0137-4B49-9262-CF27FFF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E643588-1771-A44E-BD9B-70087839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113"/>
            <a:ext cx="6172200" cy="40239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E6627A-447A-534D-974B-76A102C2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67113"/>
            <a:ext cx="6111340" cy="39843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41637D-A300-9641-86FF-0ABA14F7F6FF}"/>
              </a:ext>
            </a:extLst>
          </p:cNvPr>
          <p:cNvSpPr txBox="1"/>
          <p:nvPr/>
        </p:nvSpPr>
        <p:spPr>
          <a:xfrm>
            <a:off x="1333500" y="3551433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/>
              <a:t>Memory</a:t>
            </a:r>
            <a:r>
              <a:rPr lang="it-IT" sz="1500" dirty="0"/>
              <a:t>: 8.0 </a:t>
            </a:r>
            <a:r>
              <a:rPr lang="it-IT" sz="1500" dirty="0" err="1"/>
              <a:t>Gb</a:t>
            </a:r>
            <a:endParaRPr lang="it-IT" sz="1500" dirty="0"/>
          </a:p>
          <a:p>
            <a:r>
              <a:rPr lang="it-IT" sz="1500" b="1" dirty="0"/>
              <a:t>Processor</a:t>
            </a:r>
            <a:r>
              <a:rPr lang="it-IT" sz="1500" dirty="0"/>
              <a:t>: Intel Core i5 2.7 GHz</a:t>
            </a:r>
          </a:p>
          <a:p>
            <a:r>
              <a:rPr lang="it-IT" sz="1500" b="1" dirty="0"/>
              <a:t>OS</a:t>
            </a:r>
            <a:r>
              <a:rPr lang="it-IT" sz="1500" dirty="0"/>
              <a:t>: OSX </a:t>
            </a:r>
            <a:r>
              <a:rPr lang="it-IT" sz="1500" dirty="0" err="1"/>
              <a:t>El</a:t>
            </a:r>
            <a:r>
              <a:rPr lang="it-IT" sz="1500" dirty="0"/>
              <a:t> Capitan</a:t>
            </a:r>
          </a:p>
          <a:p>
            <a:r>
              <a:rPr lang="it-IT" sz="1500" b="1" dirty="0"/>
              <a:t>OS </a:t>
            </a:r>
            <a:r>
              <a:rPr lang="it-IT" sz="1500" b="1" dirty="0" err="1"/>
              <a:t>type</a:t>
            </a:r>
            <a:r>
              <a:rPr lang="it-IT" sz="1500" dirty="0"/>
              <a:t>: 64 bit</a:t>
            </a:r>
          </a:p>
        </p:txBody>
      </p:sp>
    </p:spTree>
    <p:extLst>
      <p:ext uri="{BB962C8B-B14F-4D97-AF65-F5344CB8AC3E}">
        <p14:creationId xmlns:p14="http://schemas.microsoft.com/office/powerpoint/2010/main" val="3452484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D9700-0137-4B49-9262-CF27FFF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E643588-1771-A44E-BD9B-70087839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113"/>
            <a:ext cx="6172200" cy="40239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E6627A-447A-534D-974B-76A102C2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67113"/>
            <a:ext cx="6111340" cy="398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32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/>
              <a:t>for attentions!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3450F-3246-5E46-AFA6-2131B75994C6}"/>
              </a:ext>
            </a:extLst>
          </p:cNvPr>
          <p:cNvSpPr txBox="1"/>
          <p:nvPr/>
        </p:nvSpPr>
        <p:spPr>
          <a:xfrm>
            <a:off x="4114800" y="2480371"/>
            <a:ext cx="678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read.csv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(’’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/d14_filtered.csv’’)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EFA63-47D6-EF41-BAFC-4C2B0AD8ACD6}"/>
              </a:ext>
            </a:extLst>
          </p:cNvPr>
          <p:cNvSpPr txBox="1"/>
          <p:nvPr/>
        </p:nvSpPr>
        <p:spPr>
          <a:xfrm>
            <a:off x="4114800" y="279280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type_attribute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lapply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(data,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class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D2B350-76BF-7842-B3CD-5EF73ED50EE3}"/>
              </a:ext>
            </a:extLst>
          </p:cNvPr>
          <p:cNvSpPr txBox="1"/>
          <p:nvPr/>
        </p:nvSpPr>
        <p:spPr>
          <a:xfrm>
            <a:off x="4114800" y="310490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latin typeface="Lucida Console" panose="020B0609040504020204" pitchFamily="49" charset="0"/>
              </a:rPr>
              <a:t>data_rows</a:t>
            </a:r>
            <a:r>
              <a:rPr lang="it-IT" sz="1500" dirty="0"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latin typeface="Lucida Console" panose="020B0609040504020204" pitchFamily="49" charset="0"/>
              </a:rPr>
              <a:t>nrow</a:t>
            </a:r>
            <a:r>
              <a:rPr lang="it-IT" sz="1500" dirty="0"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8F7C44-AD9B-D44D-B289-FD630B4DA05C}"/>
              </a:ext>
            </a:extLst>
          </p:cNvPr>
          <p:cNvSpPr txBox="1"/>
          <p:nvPr/>
        </p:nvSpPr>
        <p:spPr>
          <a:xfrm>
            <a:off x="4114800" y="3422519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data_cols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6D4A0C-E05E-E547-BD88-687B958DEADB}"/>
              </a:ext>
            </a:extLst>
          </p:cNvPr>
          <p:cNvSpPr txBox="1"/>
          <p:nvPr/>
        </p:nvSpPr>
        <p:spPr>
          <a:xfrm>
            <a:off x="4114800" y="3729073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n_duplicate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duplicated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53D87E-7B2F-834C-89F7-5B3346071600}"/>
              </a:ext>
            </a:extLst>
          </p:cNvPr>
          <p:cNvSpPr txBox="1"/>
          <p:nvPr/>
        </p:nvSpPr>
        <p:spPr>
          <a:xfrm>
            <a:off x="4114800" y="403678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n_complete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complete.cases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9D0A87-DCFE-5843-A1C2-A16EA110745C}"/>
              </a:ext>
            </a:extLst>
          </p:cNvPr>
          <p:cNvSpPr txBox="1"/>
          <p:nvPr/>
        </p:nvSpPr>
        <p:spPr>
          <a:xfrm>
            <a:off x="4120662" y="4363492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numeric.attribute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is.numeric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 data))</a:t>
            </a:r>
          </a:p>
        </p:txBody>
      </p:sp>
    </p:spTree>
    <p:extLst>
      <p:ext uri="{BB962C8B-B14F-4D97-AF65-F5344CB8AC3E}">
        <p14:creationId xmlns:p14="http://schemas.microsoft.com/office/powerpoint/2010/main" val="19274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3450F-3246-5E46-AFA6-2131B75994C6}"/>
              </a:ext>
            </a:extLst>
          </p:cNvPr>
          <p:cNvSpPr txBox="1"/>
          <p:nvPr/>
        </p:nvSpPr>
        <p:spPr>
          <a:xfrm>
            <a:off x="4114800" y="2480371"/>
            <a:ext cx="678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read.csv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(’’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/d14_filtered.csv’’)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EFA63-47D6-EF41-BAFC-4C2B0AD8ACD6}"/>
              </a:ext>
            </a:extLst>
          </p:cNvPr>
          <p:cNvSpPr txBox="1"/>
          <p:nvPr/>
        </p:nvSpPr>
        <p:spPr>
          <a:xfrm>
            <a:off x="4114800" y="279280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type_attribute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lapply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(data,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class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D2B350-76BF-7842-B3CD-5EF73ED50EE3}"/>
              </a:ext>
            </a:extLst>
          </p:cNvPr>
          <p:cNvSpPr txBox="1"/>
          <p:nvPr/>
        </p:nvSpPr>
        <p:spPr>
          <a:xfrm>
            <a:off x="4114800" y="310490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data_rows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8F7C44-AD9B-D44D-B289-FD630B4DA05C}"/>
              </a:ext>
            </a:extLst>
          </p:cNvPr>
          <p:cNvSpPr txBox="1"/>
          <p:nvPr/>
        </p:nvSpPr>
        <p:spPr>
          <a:xfrm>
            <a:off x="4114800" y="3422519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latin typeface="Lucida Console" panose="020B0609040504020204" pitchFamily="49" charset="0"/>
              </a:rPr>
              <a:t>data_cols</a:t>
            </a:r>
            <a:r>
              <a:rPr lang="it-IT" sz="1500" dirty="0"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latin typeface="Lucida Console" panose="020B0609040504020204" pitchFamily="49" charset="0"/>
              </a:rPr>
              <a:t>ncol</a:t>
            </a:r>
            <a:r>
              <a:rPr lang="it-IT" sz="1500" dirty="0"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6D4A0C-E05E-E547-BD88-687B958DEADB}"/>
              </a:ext>
            </a:extLst>
          </p:cNvPr>
          <p:cNvSpPr txBox="1"/>
          <p:nvPr/>
        </p:nvSpPr>
        <p:spPr>
          <a:xfrm>
            <a:off x="4114800" y="3729073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n_duplicate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duplicated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53D87E-7B2F-834C-89F7-5B3346071600}"/>
              </a:ext>
            </a:extLst>
          </p:cNvPr>
          <p:cNvSpPr txBox="1"/>
          <p:nvPr/>
        </p:nvSpPr>
        <p:spPr>
          <a:xfrm>
            <a:off x="4114800" y="403678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n_complete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complete.cases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9D0A87-DCFE-5843-A1C2-A16EA110745C}"/>
              </a:ext>
            </a:extLst>
          </p:cNvPr>
          <p:cNvSpPr txBox="1"/>
          <p:nvPr/>
        </p:nvSpPr>
        <p:spPr>
          <a:xfrm>
            <a:off x="4120662" y="4363492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numeric.attribute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is.numeric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 data))</a:t>
            </a:r>
          </a:p>
        </p:txBody>
      </p:sp>
    </p:spTree>
    <p:extLst>
      <p:ext uri="{BB962C8B-B14F-4D97-AF65-F5344CB8AC3E}">
        <p14:creationId xmlns:p14="http://schemas.microsoft.com/office/powerpoint/2010/main" val="418690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3450F-3246-5E46-AFA6-2131B75994C6}"/>
              </a:ext>
            </a:extLst>
          </p:cNvPr>
          <p:cNvSpPr txBox="1"/>
          <p:nvPr/>
        </p:nvSpPr>
        <p:spPr>
          <a:xfrm>
            <a:off x="4114800" y="2480371"/>
            <a:ext cx="678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read.csv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(’’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/d14_filtered.csv’’)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EFA63-47D6-EF41-BAFC-4C2B0AD8ACD6}"/>
              </a:ext>
            </a:extLst>
          </p:cNvPr>
          <p:cNvSpPr txBox="1"/>
          <p:nvPr/>
        </p:nvSpPr>
        <p:spPr>
          <a:xfrm>
            <a:off x="4114800" y="279280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type_attribute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lapply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(data,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class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D2B350-76BF-7842-B3CD-5EF73ED50EE3}"/>
              </a:ext>
            </a:extLst>
          </p:cNvPr>
          <p:cNvSpPr txBox="1"/>
          <p:nvPr/>
        </p:nvSpPr>
        <p:spPr>
          <a:xfrm>
            <a:off x="4114800" y="310490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data_rows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8F7C44-AD9B-D44D-B289-FD630B4DA05C}"/>
              </a:ext>
            </a:extLst>
          </p:cNvPr>
          <p:cNvSpPr txBox="1"/>
          <p:nvPr/>
        </p:nvSpPr>
        <p:spPr>
          <a:xfrm>
            <a:off x="4114800" y="3422519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data_cols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6D4A0C-E05E-E547-BD88-687B958DEADB}"/>
              </a:ext>
            </a:extLst>
          </p:cNvPr>
          <p:cNvSpPr txBox="1"/>
          <p:nvPr/>
        </p:nvSpPr>
        <p:spPr>
          <a:xfrm>
            <a:off x="4114800" y="3729073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latin typeface="Lucida Console" panose="020B0609040504020204" pitchFamily="49" charset="0"/>
              </a:rPr>
              <a:t>n_duplicate</a:t>
            </a:r>
            <a:r>
              <a:rPr lang="it-IT" sz="1500" dirty="0"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latin typeface="Lucida Console" panose="020B0609040504020204" pitchFamily="49" charset="0"/>
              </a:rPr>
              <a:t>duplicated</a:t>
            </a:r>
            <a:r>
              <a:rPr lang="it-IT" sz="1500" dirty="0"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53D87E-7B2F-834C-89F7-5B3346071600}"/>
              </a:ext>
            </a:extLst>
          </p:cNvPr>
          <p:cNvSpPr txBox="1"/>
          <p:nvPr/>
        </p:nvSpPr>
        <p:spPr>
          <a:xfrm>
            <a:off x="4114800" y="403678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n_complete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complete.cases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9D0A87-DCFE-5843-A1C2-A16EA110745C}"/>
              </a:ext>
            </a:extLst>
          </p:cNvPr>
          <p:cNvSpPr txBox="1"/>
          <p:nvPr/>
        </p:nvSpPr>
        <p:spPr>
          <a:xfrm>
            <a:off x="4120662" y="4363492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numeric.attribute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is.numeric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 data))</a:t>
            </a:r>
          </a:p>
        </p:txBody>
      </p:sp>
    </p:spTree>
    <p:extLst>
      <p:ext uri="{BB962C8B-B14F-4D97-AF65-F5344CB8AC3E}">
        <p14:creationId xmlns:p14="http://schemas.microsoft.com/office/powerpoint/2010/main" val="386978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026920" y="534472"/>
            <a:ext cx="8183880" cy="6847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093F1-D6B7-44A3-AA56-1D1BBD803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3020798"/>
            <a:ext cx="1134510" cy="698160"/>
          </a:xfrm>
          <a:prstGeom prst="rect">
            <a:avLst/>
          </a:prstGeom>
          <a:noFill/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4D081-D14D-4E69-9DFB-D30045678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2" y="5218237"/>
            <a:ext cx="1524000" cy="792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13C9F-6682-47C6-9069-C4B3C3A80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2" y="4167226"/>
            <a:ext cx="2327200" cy="60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CC0ED-A8E0-468C-AC93-128FF5F46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62" y="2034665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F8055A-33CE-483F-BE22-0ED70363E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1" y="5369256"/>
            <a:ext cx="1770384" cy="479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C19BE-BDAF-478E-8FF4-CBAC07663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5" y="5313342"/>
            <a:ext cx="2327200" cy="602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925EA6-3DC4-40F2-9450-54A2B7262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48" y="5260146"/>
            <a:ext cx="1134510" cy="6981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9F9A-372A-4A36-80D9-831403665902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1929562" y="2796666"/>
            <a:ext cx="0" cy="22413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6DD74-EDDE-4FF9-86B4-5FDCEB6905A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929562" y="3718959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20B17-DA72-4D95-ADA7-F7106931952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929562" y="4769971"/>
            <a:ext cx="0" cy="448267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246590-F1AA-4A6F-A60B-0962434BB51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068005" y="5609226"/>
            <a:ext cx="1049243" cy="5489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18EC21-3195-4974-9E91-A5260B74590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8251758" y="5609226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6244CF-8E28-844B-A480-3826076E8DE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691562" y="5614715"/>
            <a:ext cx="1049243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3450F-3246-5E46-AFA6-2131B75994C6}"/>
              </a:ext>
            </a:extLst>
          </p:cNvPr>
          <p:cNvSpPr txBox="1"/>
          <p:nvPr/>
        </p:nvSpPr>
        <p:spPr>
          <a:xfrm>
            <a:off x="4114800" y="2480371"/>
            <a:ext cx="678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read.csv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(’’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/d14_filtered.csv’’)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BEFA63-47D6-EF41-BAFC-4C2B0AD8ACD6}"/>
              </a:ext>
            </a:extLst>
          </p:cNvPr>
          <p:cNvSpPr txBox="1"/>
          <p:nvPr/>
        </p:nvSpPr>
        <p:spPr>
          <a:xfrm>
            <a:off x="4114800" y="279280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type_attribute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lapply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(data,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class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D2B350-76BF-7842-B3CD-5EF73ED50EE3}"/>
              </a:ext>
            </a:extLst>
          </p:cNvPr>
          <p:cNvSpPr txBox="1"/>
          <p:nvPr/>
        </p:nvSpPr>
        <p:spPr>
          <a:xfrm>
            <a:off x="4114800" y="310490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data_rows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8F7C44-AD9B-D44D-B289-FD630B4DA05C}"/>
              </a:ext>
            </a:extLst>
          </p:cNvPr>
          <p:cNvSpPr txBox="1"/>
          <p:nvPr/>
        </p:nvSpPr>
        <p:spPr>
          <a:xfrm>
            <a:off x="4114800" y="3422519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data_cols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6D4A0C-E05E-E547-BD88-687B958DEADB}"/>
              </a:ext>
            </a:extLst>
          </p:cNvPr>
          <p:cNvSpPr txBox="1"/>
          <p:nvPr/>
        </p:nvSpPr>
        <p:spPr>
          <a:xfrm>
            <a:off x="4114800" y="3729073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n_duplicate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duplicated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53D87E-7B2F-834C-89F7-5B3346071600}"/>
              </a:ext>
            </a:extLst>
          </p:cNvPr>
          <p:cNvSpPr txBox="1"/>
          <p:nvPr/>
        </p:nvSpPr>
        <p:spPr>
          <a:xfrm>
            <a:off x="4114800" y="4036788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latin typeface="Lucida Console" panose="020B0609040504020204" pitchFamily="49" charset="0"/>
              </a:rPr>
              <a:t>n_complete</a:t>
            </a:r>
            <a:r>
              <a:rPr lang="it-IT" sz="1500" dirty="0">
                <a:latin typeface="Lucida Console" panose="020B0609040504020204" pitchFamily="49" charset="0"/>
              </a:rPr>
              <a:t> &lt;- sum(</a:t>
            </a:r>
            <a:r>
              <a:rPr lang="it-IT" sz="1500" dirty="0" err="1">
                <a:latin typeface="Lucida Console" panose="020B0609040504020204" pitchFamily="49" charset="0"/>
              </a:rPr>
              <a:t>complete.cases</a:t>
            </a:r>
            <a:r>
              <a:rPr lang="it-IT" sz="1500" dirty="0">
                <a:latin typeface="Lucida Console" panose="020B0609040504020204" pitchFamily="49" charset="0"/>
              </a:rPr>
              <a:t>(data))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9D0A87-DCFE-5843-A1C2-A16EA110745C}"/>
              </a:ext>
            </a:extLst>
          </p:cNvPr>
          <p:cNvSpPr txBox="1"/>
          <p:nvPr/>
        </p:nvSpPr>
        <p:spPr>
          <a:xfrm>
            <a:off x="4120662" y="4363492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numeric.attribute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&lt;- 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Filter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sz="15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is.numeric</a:t>
            </a:r>
            <a:r>
              <a:rPr lang="it-IT" sz="15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 data))</a:t>
            </a:r>
          </a:p>
        </p:txBody>
      </p:sp>
    </p:spTree>
    <p:extLst>
      <p:ext uri="{BB962C8B-B14F-4D97-AF65-F5344CB8AC3E}">
        <p14:creationId xmlns:p14="http://schemas.microsoft.com/office/powerpoint/2010/main" val="382014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67CCE70-FD31-434A-A326-B2091680B82E}" vid="{08A3AE60-F09A-460C-BFCE-B87221C691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C7D299-2CAB-46D2-9D27-21E1A60B59DD}">
  <ds:schemaRefs>
    <ds:schemaRef ds:uri="4873beb7-5857-4685-be1f-d57550cc96c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2489</Words>
  <Application>Microsoft Office PowerPoint</Application>
  <PresentationFormat>Widescreen</PresentationFormat>
  <Paragraphs>744</Paragraphs>
  <Slides>53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Bahnschrift</vt:lpstr>
      <vt:lpstr>Calibri</vt:lpstr>
      <vt:lpstr>Cambria Math</vt:lpstr>
      <vt:lpstr>Lucida Console</vt:lpstr>
      <vt:lpstr>Verdana</vt:lpstr>
      <vt:lpstr>Wingdings 2</vt:lpstr>
      <vt:lpstr>Aspect</vt:lpstr>
      <vt:lpstr>Systems and Architectures for  Big Data</vt:lpstr>
      <vt:lpstr>Introduction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Data Flow</vt:lpstr>
      <vt:lpstr>QUERY 1</vt:lpstr>
      <vt:lpstr>Query 1</vt:lpstr>
      <vt:lpstr>SorterClass</vt:lpstr>
      <vt:lpstr>Query 1</vt:lpstr>
      <vt:lpstr>Query 1</vt:lpstr>
      <vt:lpstr>Query 1</vt:lpstr>
      <vt:lpstr>Query 1</vt:lpstr>
      <vt:lpstr>Query 1</vt:lpstr>
      <vt:lpstr>Query 1</vt:lpstr>
      <vt:lpstr>QUERY 2</vt:lpstr>
      <vt:lpstr>Query 2</vt:lpstr>
      <vt:lpstr>Query 2</vt:lpstr>
      <vt:lpstr>Query 2</vt:lpstr>
      <vt:lpstr>Query 2</vt:lpstr>
      <vt:lpstr>Query 2</vt:lpstr>
      <vt:lpstr>Query 2</vt:lpstr>
      <vt:lpstr>Query 2</vt:lpstr>
      <vt:lpstr>Query 2</vt:lpstr>
      <vt:lpstr>QUERY 3</vt:lpstr>
      <vt:lpstr>Query 3</vt:lpstr>
      <vt:lpstr>Query 3</vt:lpstr>
      <vt:lpstr>Query 3</vt:lpstr>
      <vt:lpstr>Query 3</vt:lpstr>
      <vt:lpstr>Query 3</vt:lpstr>
      <vt:lpstr>Query 3</vt:lpstr>
      <vt:lpstr>Query 3</vt:lpstr>
      <vt:lpstr>Query 3</vt:lpstr>
      <vt:lpstr>TESTING</vt:lpstr>
      <vt:lpstr>Testing</vt:lpstr>
      <vt:lpstr>Testing</vt:lpstr>
      <vt:lpstr>Testing</vt:lpstr>
      <vt:lpstr>Testing</vt:lpstr>
      <vt:lpstr>Thank you for attentions!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2018-06-04T09:50:38Z</dcterms:created>
  <dcterms:modified xsi:type="dcterms:W3CDTF">2018-06-05T10:28:50Z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