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6" r:id="rId4"/>
    <p:sldId id="267" r:id="rId5"/>
    <p:sldId id="269" r:id="rId6"/>
    <p:sldId id="264" r:id="rId7"/>
    <p:sldId id="257" r:id="rId8"/>
    <p:sldId id="258" r:id="rId9"/>
    <p:sldId id="260" r:id="rId10"/>
    <p:sldId id="265" r:id="rId11"/>
    <p:sldId id="259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E64A-3D11-45B2-B77B-7948C342B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20E82-AA9D-4C38-8703-A8BAAB484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BB8D2-95C4-4927-8623-4F5B3069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706E-CBB5-4EE7-AA42-ED0467FD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F0160-D569-4EA4-B737-AD96A745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56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A02E-4A6E-4D7C-A0AB-E97A752B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8A772-202A-4931-93B1-9AFFDD5BD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E4C61-B885-4F41-A4D7-947132F7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696DD-D2F0-4B81-97DB-BE40413E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8E779-9641-4B75-ADB9-372D86DC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89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6F7F5-A5A2-4EA3-ACF1-31FBA6413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F0FD6-BE9E-4EE0-BC91-5A59448AD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42559-00BB-42A4-A24E-30C1ED46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DCC12-0F8B-4448-9BD3-AB7ABAD7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B5B61-5FCF-4AB0-A342-677324EF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31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52F4-3895-46AE-9BB1-BF1D33BA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AD6C5-A074-4AFD-B380-5972E1C65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6017D-2E99-45ED-9F7F-AD6B8248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04093-D535-4264-96B6-136F5A15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7DDD2-027C-4D18-B1D2-A5F099DC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45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CBA0-0259-47B1-91EF-4D922583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00069-8449-45F4-B1D0-34866EB8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4566C-8768-4441-B52E-6A9C00BF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0FD60-F913-4752-A040-675A87129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F90EC-DE71-4314-A8BD-F19962C4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66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C396-5C3C-4110-86F2-750AE6A5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D13A-D9FC-4850-A4A9-E3106CB7F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09B98-F0FB-4EA3-AFD7-E70788840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77EEF-DE3F-4F2E-AC23-A41C3BD8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7AB98-D941-4A5B-8191-9726CF3A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41C3E-7D4B-4D52-BCF1-6D57C160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0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8566-5C0A-47AA-8272-8B2B0709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034AE-BE7A-410E-BA05-5A23FC285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2AB62-4B21-4CBF-B2F4-F478BD5C3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1B22E-914A-4BD2-948F-0F5E1CD66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5F131-8C16-4052-8722-B1D7F1EDE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12085-9F91-465F-8666-B99680A1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96984-D169-43A2-92EA-9C3915E6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88F1A1-7D55-4C7B-A484-D3D41C7F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78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142A-09AE-4276-B7E1-76AD54AE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CD999-CBC4-4170-B607-506752A8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265B8-1FA9-4570-9EAC-83E230FE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18898-C87C-419F-8EAB-9CB82686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23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FE2CCE-AC22-4219-ABA3-9EDF273F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F550B-2EA4-4E03-93D4-BE04F229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EB7B8-38FA-4EE4-B8E3-AB6C52D9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3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8DAD-3F7D-49AC-A41C-273A9533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DC8AF-C888-4458-9FE9-7EE6A4775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FC5C3-17FF-4DB3-AC67-00A9E195C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1054F-4DB2-40C5-80F3-FA8F922F2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CF8F5-09B7-48C1-9021-41ECEBA7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11F2E-A0FE-4AA7-B4A0-3D248741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81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D3F9-3AEF-46CF-A34D-441F316D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18205B-AC7A-4161-80B8-1B65975CD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28A9F-D3BA-4D2E-8D6A-39D477374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30BAC-AA87-44D3-9F31-54AE4774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EE570-7CB2-42CF-AD09-299A7EC6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1EE38-F476-4192-81BC-0C5AC68E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12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11F11-5CEC-4490-B3FC-5E6D7FC7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9EE65-CED3-4688-9F22-EE21DE188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1FF3F-053D-4B75-962F-4173AE55B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7D84C-C8DF-44EC-8F26-E09A80CBF3F2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CE9D7-B2A2-4546-8C34-55AB408AE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E1125-776C-484E-9074-1111FD07A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97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7D19-95D3-430E-87FD-D1C98A7BC8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17AA9-8F3E-414A-9240-6023BC8808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499E251-C016-4DCD-870C-D9CE46B00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40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F5DD-47B4-4904-B175-B38B6065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Battery control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515A1-B1E3-4AE3-B640-E7A426887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04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405B-CD38-4321-A24A-67621C4E3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Battery embedded controller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F81F25-548D-4B9F-BF8E-FF60F2870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STM8L – microcontroller</a:t>
                </a:r>
              </a:p>
              <a:p>
                <a:r>
                  <a:rPr lang="en-GB" dirty="0"/>
                  <a:t>Ultra low power 10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sleep state</a:t>
                </a:r>
              </a:p>
              <a:p>
                <a:r>
                  <a:rPr lang="en-GB" dirty="0"/>
                  <a:t>Separate battery supply</a:t>
                </a:r>
              </a:p>
              <a:p>
                <a:r>
                  <a:rPr lang="en-GB" dirty="0"/>
                  <a:t>Monitors battery health</a:t>
                </a:r>
              </a:p>
              <a:p>
                <a:pPr lvl="1"/>
                <a:r>
                  <a:rPr lang="en-GB" dirty="0"/>
                  <a:t>Volts</a:t>
                </a:r>
              </a:p>
              <a:p>
                <a:pPr lvl="1"/>
                <a:r>
                  <a:rPr lang="en-GB" dirty="0"/>
                  <a:t>Time</a:t>
                </a:r>
              </a:p>
              <a:p>
                <a:pPr lvl="1"/>
                <a:r>
                  <a:rPr lang="en-GB" dirty="0"/>
                  <a:t>Cycle count</a:t>
                </a:r>
              </a:p>
              <a:p>
                <a:r>
                  <a:rPr lang="en-GB" dirty="0"/>
                  <a:t>Controls </a:t>
                </a:r>
                <a:r>
                  <a:rPr lang="en-GB"/>
                  <a:t>battery mux</a:t>
                </a:r>
                <a:endParaRPr lang="en-GB" dirty="0"/>
              </a:p>
              <a:p>
                <a:r>
                  <a:rPr lang="en-GB" dirty="0"/>
                  <a:t>Controls charge circuit</a:t>
                </a:r>
              </a:p>
              <a:p>
                <a:r>
                  <a:rPr lang="en-GB" dirty="0"/>
                  <a:t>Heartbeat signal from main micro</a:t>
                </a:r>
              </a:p>
              <a:p>
                <a:pPr lvl="1"/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F81F25-548D-4B9F-BF8E-FF60F2870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32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F07A245-5F8E-453F-944F-89BBECFF9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233" y="1409958"/>
            <a:ext cx="5416828" cy="464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88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1CAE-B7CE-4B93-9083-F1FCC8ED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Battery error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E19D2-6BFE-42E6-AC2A-00174B2FE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LED binary error code report</a:t>
            </a:r>
          </a:p>
          <a:p>
            <a:r>
              <a:rPr lang="en-GB" dirty="0"/>
              <a:t>Flashes on when power button is hit</a:t>
            </a:r>
          </a:p>
          <a:p>
            <a:r>
              <a:rPr lang="en-GB" dirty="0"/>
              <a:t>Lookup table in manual</a:t>
            </a:r>
          </a:p>
        </p:txBody>
      </p:sp>
      <p:pic>
        <p:nvPicPr>
          <p:cNvPr id="9" name="Picture 8" descr="A picture containing animal&#10;&#10;Description automatically generated">
            <a:extLst>
              <a:ext uri="{FF2B5EF4-FFF2-40B4-BE49-F238E27FC236}">
                <a16:creationId xmlns:a16="http://schemas.microsoft.com/office/drawing/2014/main" id="{25B7031A-59ED-4EC3-AEB2-25274D1A5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96" y="681037"/>
            <a:ext cx="4935404" cy="18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4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4796-51C8-49EF-98D8-8B5BA57E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Battery mux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47DB7-EF3F-4994-B4A2-71BE0D76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large batteries</a:t>
            </a:r>
          </a:p>
          <a:p>
            <a:pPr marL="0" indent="0">
              <a:buNone/>
            </a:pPr>
            <a:r>
              <a:rPr lang="en-GB" dirty="0"/>
              <a:t>States:</a:t>
            </a:r>
          </a:p>
          <a:p>
            <a:pPr lvl="1"/>
            <a:r>
              <a:rPr lang="en-GB" dirty="0"/>
              <a:t>Charge in parallel</a:t>
            </a:r>
          </a:p>
          <a:p>
            <a:pPr lvl="1"/>
            <a:r>
              <a:rPr lang="en-GB" dirty="0"/>
              <a:t>Discharge in series</a:t>
            </a:r>
          </a:p>
          <a:p>
            <a:r>
              <a:rPr lang="en-GB" dirty="0"/>
              <a:t>Electrically controlled path switching</a:t>
            </a:r>
          </a:p>
          <a:p>
            <a:r>
              <a:rPr lang="en-GB" dirty="0"/>
              <a:t>Vibration resistant</a:t>
            </a:r>
          </a:p>
          <a:p>
            <a:r>
              <a:rPr lang="en-GB" dirty="0"/>
              <a:t>Short resistant</a:t>
            </a:r>
          </a:p>
          <a:p>
            <a:r>
              <a:rPr lang="en-GB" dirty="0"/>
              <a:t>Bidirectional current flow (balanced charging)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821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B3C6-0180-42C7-9291-81D283C2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Switching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E64F4-03B2-4673-8BDD-84CA0ABF0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886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Relay:</a:t>
            </a:r>
          </a:p>
          <a:p>
            <a:r>
              <a:rPr lang="en-GB" dirty="0"/>
              <a:t>Mechanical switch</a:t>
            </a:r>
          </a:p>
          <a:p>
            <a:r>
              <a:rPr lang="en-GB" dirty="0"/>
              <a:t>Very High voltage</a:t>
            </a:r>
          </a:p>
          <a:p>
            <a:r>
              <a:rPr lang="en-GB" dirty="0"/>
              <a:t>Very High current</a:t>
            </a:r>
          </a:p>
          <a:p>
            <a:r>
              <a:rPr lang="en-GB" dirty="0"/>
              <a:t>Low standby draw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FCAF3B-D795-4829-8DBE-A7553CCAA8E5}"/>
              </a:ext>
            </a:extLst>
          </p:cNvPr>
          <p:cNvSpPr txBox="1">
            <a:spLocks/>
          </p:cNvSpPr>
          <p:nvPr/>
        </p:nvSpPr>
        <p:spPr>
          <a:xfrm>
            <a:off x="6292442" y="1825625"/>
            <a:ext cx="4748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Bipolar power switch(BPS):</a:t>
            </a:r>
          </a:p>
          <a:p>
            <a:r>
              <a:rPr lang="en-GB" dirty="0"/>
              <a:t>Solid state system</a:t>
            </a:r>
          </a:p>
          <a:p>
            <a:r>
              <a:rPr lang="en-GB" dirty="0"/>
              <a:t>MOSFET switching</a:t>
            </a:r>
          </a:p>
          <a:p>
            <a:r>
              <a:rPr lang="en-GB" dirty="0"/>
              <a:t>Higher power dissipation</a:t>
            </a:r>
          </a:p>
          <a:p>
            <a:r>
              <a:rPr lang="en-GB" dirty="0"/>
              <a:t>Fast switching</a:t>
            </a:r>
          </a:p>
        </p:txBody>
      </p:sp>
    </p:spTree>
    <p:extLst>
      <p:ext uri="{BB962C8B-B14F-4D97-AF65-F5344CB8AC3E}">
        <p14:creationId xmlns:p14="http://schemas.microsoft.com/office/powerpoint/2010/main" val="303846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95180-E0DA-4CA2-BA61-0FC2BB07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Into - toby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D8DE5-1BA7-4DCC-BB90-D03595644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3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419E-1881-49D7-A695-3E923D92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BOARD - 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C41F3-4EF7-41FB-8FE4-436C725FB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58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00DE-032E-48FD-8334-F93B5DE7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TRUCKS - TOBY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D0BB-3E09-46CF-8A28-1943386FE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22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9417-7B3A-4B85-92FD-69E7E95D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Wheels - HUGO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7D434-3D6C-409F-BDDF-960525912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61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529B-DFE6-4189-8C9D-83663736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Battery – SAM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F5A3D-399D-42E6-B9E6-1FB08B63D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30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7271-3723-49ED-A2DA-31D2BA41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Range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F8B67-E3A2-43A1-80EB-39942E5EB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200" dirty="0"/>
              <a:t>Specification</a:t>
            </a:r>
          </a:p>
          <a:p>
            <a:r>
              <a:rPr lang="en-GB" sz="3200" dirty="0"/>
              <a:t>Charge every week: 7 days</a:t>
            </a:r>
          </a:p>
          <a:p>
            <a:r>
              <a:rPr lang="en-GB" sz="3200" dirty="0"/>
              <a:t>Days in use: 5 days (commute)</a:t>
            </a:r>
          </a:p>
          <a:p>
            <a:r>
              <a:rPr lang="en-GB" sz="3200" dirty="0"/>
              <a:t>Distance each day: 3km </a:t>
            </a:r>
          </a:p>
          <a:p>
            <a:r>
              <a:rPr lang="en-GB" sz="3200" dirty="0"/>
              <a:t>Estimated vertical distance: 80m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This means:</a:t>
            </a:r>
          </a:p>
          <a:p>
            <a:r>
              <a:rPr lang="en-GB" sz="3200" dirty="0"/>
              <a:t>Estimated Watt-hours per mile: 10Wh/mile</a:t>
            </a:r>
          </a:p>
          <a:p>
            <a:endParaRPr lang="en-GB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7153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F3E4-F450-44AE-80B0-AF79C50B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Battery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5B466-8300-4B74-A1BA-905EF3820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Lithium polymer chemistry</a:t>
            </a:r>
          </a:p>
          <a:p>
            <a:r>
              <a:rPr lang="en-GB" dirty="0"/>
              <a:t>Watt-hour capacity: 180Wh</a:t>
            </a:r>
          </a:p>
          <a:p>
            <a:r>
              <a:rPr lang="en-GB" dirty="0"/>
              <a:t>Supply voltage:22.2V</a:t>
            </a:r>
          </a:p>
          <a:p>
            <a:r>
              <a:rPr lang="en-GB" dirty="0"/>
              <a:t>Amp-hour capacity: 8100Ah</a:t>
            </a:r>
          </a:p>
          <a:p>
            <a:r>
              <a:rPr lang="en-GB" dirty="0"/>
              <a:t>Mass: 1.7kg</a:t>
            </a:r>
          </a:p>
          <a:p>
            <a:endParaRPr lang="en-GB" dirty="0"/>
          </a:p>
          <a:p>
            <a:r>
              <a:rPr lang="en-GB" dirty="0"/>
              <a:t>Supply voltage: 50v</a:t>
            </a:r>
          </a:p>
          <a:p>
            <a:r>
              <a:rPr lang="en-GB" dirty="0"/>
              <a:t>2 batteries in parallel required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6F27ED-35B8-40F0-B2E0-07E4EFF20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28328"/>
            <a:ext cx="5907531" cy="375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0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9C13-237D-4521-81BA-D7F55AD5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Battery charging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71035-2C42-42A1-86FD-846461ADF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Lithium polymer can be dangerous:</a:t>
            </a:r>
          </a:p>
          <a:p>
            <a:pPr lvl="1"/>
            <a:r>
              <a:rPr lang="en-GB" dirty="0"/>
              <a:t>Overcharging</a:t>
            </a:r>
          </a:p>
          <a:p>
            <a:pPr lvl="1"/>
            <a:r>
              <a:rPr lang="en-GB" dirty="0"/>
              <a:t>Unbalanced charging</a:t>
            </a:r>
          </a:p>
          <a:p>
            <a:r>
              <a:rPr lang="en-GB" dirty="0"/>
              <a:t>Use an off the shelf solution</a:t>
            </a:r>
          </a:p>
          <a:p>
            <a:r>
              <a:rPr lang="en-GB" dirty="0"/>
              <a:t>Use hobby/RC charger</a:t>
            </a:r>
          </a:p>
          <a:p>
            <a:endParaRPr lang="en-GB" dirty="0"/>
          </a:p>
          <a:p>
            <a:r>
              <a:rPr lang="en-GB" dirty="0"/>
              <a:t>Charge batteries in parallel</a:t>
            </a:r>
          </a:p>
          <a:p>
            <a:r>
              <a:rPr lang="en-GB" dirty="0"/>
              <a:t>System to switch between series and parallel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978E23-184E-43D4-927F-322B80564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"/>
          <a:stretch/>
        </p:blipFill>
        <p:spPr>
          <a:xfrm>
            <a:off x="7055194" y="681037"/>
            <a:ext cx="4525780" cy="346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4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232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Into - toby</vt:lpstr>
      <vt:lpstr>BOARD - ED</vt:lpstr>
      <vt:lpstr>TRUCKS - TOBY</vt:lpstr>
      <vt:lpstr>Wheels - HUGO</vt:lpstr>
      <vt:lpstr>Battery – SAM</vt:lpstr>
      <vt:lpstr>Range specification</vt:lpstr>
      <vt:lpstr>Battery specification</vt:lpstr>
      <vt:lpstr>Battery charging</vt:lpstr>
      <vt:lpstr>Battery control overview</vt:lpstr>
      <vt:lpstr>Battery embedded controller</vt:lpstr>
      <vt:lpstr>Battery error state</vt:lpstr>
      <vt:lpstr>Battery mux </vt:lpstr>
      <vt:lpstr>Switching 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Sutcliffe</dc:creator>
  <cp:lastModifiedBy>Sam Sutcliffe</cp:lastModifiedBy>
  <cp:revision>66</cp:revision>
  <dcterms:created xsi:type="dcterms:W3CDTF">2020-02-11T11:15:51Z</dcterms:created>
  <dcterms:modified xsi:type="dcterms:W3CDTF">2020-02-16T13:42:58Z</dcterms:modified>
</cp:coreProperties>
</file>