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E64A-3D11-45B2-B77B-7948C342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0E82-AA9D-4C38-8703-A8BAAB4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B8D2-95C4-4927-8623-4F5B3069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706E-CBB5-4EE7-AA42-ED0467F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0160-D569-4EA4-B737-AD96A74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6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02E-4A6E-4D7C-A0AB-E97A752B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A772-202A-4931-93B1-9AFFDD5B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4C61-B885-4F41-A4D7-947132F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96DD-D2F0-4B81-97DB-BE40413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E779-9641-4B75-ADB9-372D86D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F7F5-A5A2-4EA3-ACF1-31FBA641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0FD6-BE9E-4EE0-BC91-5A59448A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2559-00BB-42A4-A24E-30C1ED4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CC12-0F8B-4448-9BD3-AB7ABAD7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5B61-5FCF-4AB0-A342-677324E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2F4-3895-46AE-9BB1-BF1D33B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6C5-A074-4AFD-B380-5972E1C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017D-2E99-45ED-9F7F-AD6B8248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4093-D535-4264-96B6-136F5A15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DDD2-027C-4D18-B1D2-A5F099DC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BA0-0259-47B1-91EF-4D922583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0069-8449-45F4-B1D0-34866EB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566C-8768-4441-B52E-6A9C00B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FD60-F913-4752-A040-675A8712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90EC-DE71-4314-A8BD-F19962C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396-5C3C-4110-86F2-750AE6A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13A-D9FC-4850-A4A9-E3106CB7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9B98-F0FB-4EA3-AFD7-E7078884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7EEF-DE3F-4F2E-AC23-A41C3BD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B98-D941-4A5B-8191-9726CF3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1C3E-7D4B-4D52-BCF1-6D57C160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566-5C0A-47AA-8272-8B2B0709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34AE-BE7A-410E-BA05-5A23FC28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2AB62-4B21-4CBF-B2F4-F478BD5C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B22E-914A-4BD2-948F-0F5E1CD66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5F131-8C16-4052-8722-B1D7F1EDE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12085-9F91-465F-8666-B99680A1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6984-D169-43A2-92EA-9C3915E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8F1A1-7D55-4C7B-A484-D3D41C7F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142A-09AE-4276-B7E1-76AD54AE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D999-CBC4-4170-B607-506752A8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265B8-1FA9-4570-9EAC-83E230F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8898-C87C-419F-8EAB-9CB8268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E2CCE-AC22-4219-ABA3-9EDF273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F550B-2EA4-4E03-93D4-BE04F22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B7B8-38FA-4EE4-B8E3-AB6C52D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8DAD-3F7D-49AC-A41C-273A9533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C8AF-C888-4458-9FE9-7EE6A477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C5C3-17FF-4DB3-AC67-00A9E195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054F-4DB2-40C5-80F3-FA8F922F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F8F5-09B7-48C1-9021-41ECEBA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1F2E-A0FE-4AA7-B4A0-3D248741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D3F9-3AEF-46CF-A34D-441F316D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8205B-AC7A-4161-80B8-1B65975C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8A9F-D3BA-4D2E-8D6A-39D47737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0BAC-AA87-44D3-9F31-54AE4774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E570-7CB2-42CF-AD09-299A7EC6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EE38-F476-4192-81BC-0C5AC68E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11F11-5CEC-4490-B3FC-5E6D7FC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EE65-CED3-4688-9F22-EE21DE18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FF3F-053D-4B75-962F-4173AE55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E9D7-B2A2-4546-8C34-55AB408AE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25-776C-484E-9074-1111FD07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7D19-95D3-430E-87FD-D1C98A7B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7AA9-8F3E-414A-9240-6023BC88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7271-3723-49ED-A2DA-31D2BA4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8B67-E3A2-43A1-80EB-39942E5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Charge every week (7 days)</a:t>
            </a:r>
          </a:p>
          <a:p>
            <a:r>
              <a:rPr lang="en-GB" sz="3200" dirty="0"/>
              <a:t>Days being used:5 days (commute)</a:t>
            </a:r>
          </a:p>
          <a:p>
            <a:r>
              <a:rPr lang="en-GB" sz="3200" dirty="0"/>
              <a:t>Distance each day: 3km </a:t>
            </a:r>
          </a:p>
          <a:p>
            <a:r>
              <a:rPr lang="en-GB" sz="3200" dirty="0"/>
              <a:t>Estimated vertical distance: 80m</a:t>
            </a:r>
          </a:p>
          <a:p>
            <a:endParaRPr lang="en-GB" sz="3200" dirty="0"/>
          </a:p>
          <a:p>
            <a:r>
              <a:rPr lang="en-GB" sz="3200" dirty="0"/>
              <a:t>Estimated Watt-hours per mile: 10Wh/mile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3E4-F450-44AE-80B0-AF79C50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466-8300-4B74-A1BA-905EF382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Watt-hour capacity: 180Wh</a:t>
            </a:r>
          </a:p>
          <a:p>
            <a:r>
              <a:rPr lang="en-GB" dirty="0"/>
              <a:t>Supply voltage:22.2V</a:t>
            </a:r>
          </a:p>
          <a:p>
            <a:r>
              <a:rPr lang="en-GB" dirty="0"/>
              <a:t>Amp-hour capacity: 8100Ah</a:t>
            </a:r>
          </a:p>
          <a:p>
            <a:endParaRPr lang="en-GB" dirty="0"/>
          </a:p>
          <a:p>
            <a:r>
              <a:rPr lang="en-GB" dirty="0"/>
              <a:t>Supply voltage: 50v</a:t>
            </a:r>
          </a:p>
          <a:p>
            <a:endParaRPr lang="en-GB" dirty="0"/>
          </a:p>
          <a:p>
            <a:r>
              <a:rPr lang="en-GB" dirty="0"/>
              <a:t>2 batteries in parallel required</a:t>
            </a:r>
          </a:p>
        </p:txBody>
      </p:sp>
    </p:spTree>
    <p:extLst>
      <p:ext uri="{BB962C8B-B14F-4D97-AF65-F5344CB8AC3E}">
        <p14:creationId xmlns:p14="http://schemas.microsoft.com/office/powerpoint/2010/main" val="117500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Range specification</vt:lpstr>
      <vt:lpstr>Battery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Sutcliffe</dc:creator>
  <cp:lastModifiedBy>Sam Sutcliffe</cp:lastModifiedBy>
  <cp:revision>9</cp:revision>
  <dcterms:created xsi:type="dcterms:W3CDTF">2020-02-11T11:15:51Z</dcterms:created>
  <dcterms:modified xsi:type="dcterms:W3CDTF">2020-02-11T11:38:12Z</dcterms:modified>
</cp:coreProperties>
</file>