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E64A-3D11-45B2-B77B-7948C342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0E82-AA9D-4C38-8703-A8BAAB4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B8D2-95C4-4927-8623-4F5B3069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706E-CBB5-4EE7-AA42-ED0467F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0160-D569-4EA4-B737-AD96A74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6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A02E-4A6E-4D7C-A0AB-E97A752B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A772-202A-4931-93B1-9AFFDD5B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4C61-B885-4F41-A4D7-947132F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96DD-D2F0-4B81-97DB-BE40413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E779-9641-4B75-ADB9-372D86DC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9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F7F5-A5A2-4EA3-ACF1-31FBA641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0FD6-BE9E-4EE0-BC91-5A59448A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2559-00BB-42A4-A24E-30C1ED4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CC12-0F8B-4448-9BD3-AB7ABAD7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5B61-5FCF-4AB0-A342-677324E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1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2F4-3895-46AE-9BB1-BF1D33B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6C5-A074-4AFD-B380-5972E1C6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017D-2E99-45ED-9F7F-AD6B8248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4093-D535-4264-96B6-136F5A15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DDD2-027C-4D18-B1D2-A5F099DC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BA0-0259-47B1-91EF-4D922583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0069-8449-45F4-B1D0-34866EB8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566C-8768-4441-B52E-6A9C00B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FD60-F913-4752-A040-675A8712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90EC-DE71-4314-A8BD-F19962C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396-5C3C-4110-86F2-750AE6A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D13A-D9FC-4850-A4A9-E3106CB7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9B98-F0FB-4EA3-AFD7-E7078884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7EEF-DE3F-4F2E-AC23-A41C3BD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AB98-D941-4A5B-8191-9726CF3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1C3E-7D4B-4D52-BCF1-6D57C160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566-5C0A-47AA-8272-8B2B0709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34AE-BE7A-410E-BA05-5A23FC28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2AB62-4B21-4CBF-B2F4-F478BD5C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1B22E-914A-4BD2-948F-0F5E1CD66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5F131-8C16-4052-8722-B1D7F1EDE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12085-9F91-465F-8666-B99680A1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96984-D169-43A2-92EA-9C3915E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8F1A1-7D55-4C7B-A484-D3D41C7F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142A-09AE-4276-B7E1-76AD54AE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CD999-CBC4-4170-B607-506752A8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265B8-1FA9-4570-9EAC-83E230F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18898-C87C-419F-8EAB-9CB8268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E2CCE-AC22-4219-ABA3-9EDF273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F550B-2EA4-4E03-93D4-BE04F22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B7B8-38FA-4EE4-B8E3-AB6C52D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8DAD-3F7D-49AC-A41C-273A9533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C8AF-C888-4458-9FE9-7EE6A477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C5C3-17FF-4DB3-AC67-00A9E195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054F-4DB2-40C5-80F3-FA8F922F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F8F5-09B7-48C1-9021-41ECEBA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1F2E-A0FE-4AA7-B4A0-3D248741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D3F9-3AEF-46CF-A34D-441F316D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8205B-AC7A-4161-80B8-1B65975C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8A9F-D3BA-4D2E-8D6A-39D47737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0BAC-AA87-44D3-9F31-54AE4774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E570-7CB2-42CF-AD09-299A7EC6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EE38-F476-4192-81BC-0C5AC68E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11F11-5CEC-4490-B3FC-5E6D7FC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EE65-CED3-4688-9F22-EE21DE18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FF3F-053D-4B75-962F-4173AE55B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D84C-C8DF-44EC-8F26-E09A80CBF3F2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E9D7-B2A2-4546-8C34-55AB408AE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125-776C-484E-9074-1111FD07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C663-41AE-46C3-A6F6-587610054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7D19-95D3-430E-87FD-D1C98A7B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7AA9-8F3E-414A-9240-6023BC88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99E251-C016-4DCD-870C-D9CE46B00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7271-3723-49ED-A2DA-31D2BA4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8B67-E3A2-43A1-80EB-39942E5E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Specification</a:t>
            </a:r>
          </a:p>
          <a:p>
            <a:r>
              <a:rPr lang="en-GB" sz="3200" dirty="0"/>
              <a:t>Charge every week (7 days)</a:t>
            </a:r>
          </a:p>
          <a:p>
            <a:r>
              <a:rPr lang="en-GB" sz="3200" dirty="0"/>
              <a:t>Days being used:5 days (commute)</a:t>
            </a:r>
          </a:p>
          <a:p>
            <a:r>
              <a:rPr lang="en-GB" sz="3200" dirty="0"/>
              <a:t>Distance each day: 3km </a:t>
            </a:r>
          </a:p>
          <a:p>
            <a:r>
              <a:rPr lang="en-GB" sz="3200" dirty="0"/>
              <a:t>Estimated vertical distance: 80m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This means:</a:t>
            </a:r>
          </a:p>
          <a:p>
            <a:r>
              <a:rPr lang="en-GB" sz="3200" dirty="0"/>
              <a:t>Estimated Watt-hours per mile: 10Wh/mile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1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F3E4-F450-44AE-80B0-AF79C50B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B466-8300-4B74-A1BA-905EF382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Lithium polymer chemistry</a:t>
            </a:r>
          </a:p>
          <a:p>
            <a:r>
              <a:rPr lang="en-GB" dirty="0"/>
              <a:t>Watt-hour capacity: 180Wh</a:t>
            </a:r>
          </a:p>
          <a:p>
            <a:r>
              <a:rPr lang="en-GB" dirty="0"/>
              <a:t>Supply voltage:22.2V</a:t>
            </a:r>
          </a:p>
          <a:p>
            <a:r>
              <a:rPr lang="en-GB" dirty="0"/>
              <a:t>Amp-hour capacity: 8100Ah</a:t>
            </a:r>
          </a:p>
          <a:p>
            <a:r>
              <a:rPr lang="en-GB" dirty="0"/>
              <a:t>Mass: 1.7kg</a:t>
            </a:r>
          </a:p>
          <a:p>
            <a:endParaRPr lang="en-GB" dirty="0"/>
          </a:p>
          <a:p>
            <a:r>
              <a:rPr lang="en-GB" dirty="0"/>
              <a:t>Supply voltage: 50v</a:t>
            </a:r>
          </a:p>
          <a:p>
            <a:r>
              <a:rPr lang="en-GB" dirty="0"/>
              <a:t>2 batteries in parallel required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F27ED-35B8-40F0-B2E0-07E4EFF2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8328"/>
            <a:ext cx="5907531" cy="37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405B-CD38-4321-A24A-67621C4E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embedded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81F25-548D-4B9F-BF8E-FF60F2870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STM8L – microcontroller</a:t>
                </a:r>
              </a:p>
              <a:p>
                <a:r>
                  <a:rPr lang="en-GB" dirty="0"/>
                  <a:t>Ultra low power 10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sleep state</a:t>
                </a:r>
              </a:p>
              <a:p>
                <a:r>
                  <a:rPr lang="en-GB" dirty="0"/>
                  <a:t>Separate battery supply</a:t>
                </a:r>
              </a:p>
              <a:p>
                <a:r>
                  <a:rPr lang="en-GB" dirty="0"/>
                  <a:t>Monitors battery health</a:t>
                </a:r>
              </a:p>
              <a:p>
                <a:r>
                  <a:rPr lang="en-GB" dirty="0"/>
                  <a:t>Controls battery series/parallel mux</a:t>
                </a:r>
              </a:p>
              <a:p>
                <a:r>
                  <a:rPr lang="en-GB" dirty="0"/>
                  <a:t>Heartbeat signal from main micro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81F25-548D-4B9F-BF8E-FF60F2870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07A245-5F8E-453F-944F-89BBECFF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33" y="1409958"/>
            <a:ext cx="5416828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C13-237D-4521-81BA-D7F55AD5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1035-2C42-42A1-86FD-846461AD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Lithium polymer can be dangerous:</a:t>
            </a:r>
          </a:p>
          <a:p>
            <a:pPr lvl="1"/>
            <a:r>
              <a:rPr lang="en-GB" dirty="0"/>
              <a:t>Overcharging</a:t>
            </a:r>
          </a:p>
          <a:p>
            <a:pPr lvl="1"/>
            <a:r>
              <a:rPr lang="en-GB" dirty="0"/>
              <a:t>Unbalanced charging</a:t>
            </a:r>
          </a:p>
          <a:p>
            <a:r>
              <a:rPr lang="en-GB" dirty="0"/>
              <a:t>Use an off the shelf solution</a:t>
            </a:r>
          </a:p>
          <a:p>
            <a:r>
              <a:rPr lang="en-GB" dirty="0"/>
              <a:t>Use hobby/RC charger</a:t>
            </a:r>
          </a:p>
          <a:p>
            <a:r>
              <a:rPr lang="en-GB" dirty="0"/>
              <a:t>Charge batteries in parallel</a:t>
            </a:r>
          </a:p>
          <a:p>
            <a:endParaRPr lang="en-GB" dirty="0"/>
          </a:p>
          <a:p>
            <a:r>
              <a:rPr lang="en-GB" dirty="0"/>
              <a:t>Battery isolated from charger by MOSFET mux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78E23-184E-43D4-927F-322B8056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/>
          <a:stretch/>
        </p:blipFill>
        <p:spPr>
          <a:xfrm>
            <a:off x="7055194" y="681037"/>
            <a:ext cx="4525780" cy="34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4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CAE-B7CE-4B93-9083-F1FCC8ED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error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19D2-6BFE-42E6-AC2A-00174B2F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LED binary error code report</a:t>
            </a:r>
          </a:p>
          <a:p>
            <a:r>
              <a:rPr lang="en-GB" dirty="0"/>
              <a:t>Flashes on when power button is hit</a:t>
            </a:r>
          </a:p>
          <a:p>
            <a:r>
              <a:rPr lang="en-GB" dirty="0"/>
              <a:t>Lookup table in manual</a:t>
            </a:r>
          </a:p>
        </p:txBody>
      </p:sp>
      <p:pic>
        <p:nvPicPr>
          <p:cNvPr id="9" name="Picture 8" descr="A picture containing animal&#10;&#10;Description automatically generated">
            <a:extLst>
              <a:ext uri="{FF2B5EF4-FFF2-40B4-BE49-F238E27FC236}">
                <a16:creationId xmlns:a16="http://schemas.microsoft.com/office/drawing/2014/main" id="{25B7031A-59ED-4EC3-AEB2-25274D1A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96" y="681037"/>
            <a:ext cx="4935404" cy="18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4796-51C8-49EF-98D8-8B5BA57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</a:t>
            </a:r>
            <a:r>
              <a:rPr lang="en-GB"/>
              <a:t>control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7DB7-EF3F-4994-B4A2-71BE0D76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2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Range specification</vt:lpstr>
      <vt:lpstr>Battery specification</vt:lpstr>
      <vt:lpstr>Battery embedded controller</vt:lpstr>
      <vt:lpstr>Battery charging</vt:lpstr>
      <vt:lpstr>Battery error state</vt:lpstr>
      <vt:lpstr>Battery control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Sutcliffe</dc:creator>
  <cp:lastModifiedBy>Sam Sutcliffe</cp:lastModifiedBy>
  <cp:revision>43</cp:revision>
  <dcterms:created xsi:type="dcterms:W3CDTF">2020-02-11T11:15:51Z</dcterms:created>
  <dcterms:modified xsi:type="dcterms:W3CDTF">2020-02-11T17:10:40Z</dcterms:modified>
</cp:coreProperties>
</file>