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/>
    <p:restoredTop sz="94694"/>
  </p:normalViewPr>
  <p:slideViewPr>
    <p:cSldViewPr snapToGrid="0">
      <p:cViewPr>
        <p:scale>
          <a:sx n="113" d="100"/>
          <a:sy n="113" d="100"/>
        </p:scale>
        <p:origin x="6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40.2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293 71 24575,'0'68'0,"0"-9"0,0 8 0,0-15 0,0-8 0,0-13 0,-10-39 0,8 3 0,-19-27 0,12 12 0,-14 1 0,3-5 0,1 10 0,0-4 0,7 6 0,-1-1 0,-5-16 0,4 12 0,-4-12 0,6 11 0,5 4 0,3 10 0,27 29 0,-9 1 0,9 11 0,-11-13 0,-11-5 0,10 7 0,-4-1 0,6 6 0,-6 6 0,4-3 0,-4 13 0,0-13 0,-1 9 0,-1-10 0,-3 3 0,3-15 0,-5 8 0,0-15 0,-39-68 0,18 32 0,-26-65 0,29 61 0,5-5 0,6 6 0,-4 5 0,10-3 0,-10 3 0,4-5 0,0 5 0,-4-3 0,9 9 0,-9-6 0,10-4 0,-5-10 0,6-6 0,0-8 0,-5 9 0,3 1 0,-3 16 0,9 20 0,13 19 0,9 8 0,28 5 0,-7-4 0,-2-12 0,-21 0 0,-10 20 0,-11-6 0,11 22 0,-7-19 0,6-6 0,-6 6 0,4 1 0,-4 11 0,11-9 0,-9 13 0,13-13 0,-19 9 0,14-11 0,-10-6 0,-9-32 0,0-4 0,-19-16 0,7 8 0,-4 5 0,11 6 0,2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152 171 24575,'-14'-18'0,"-6"-4"0,8 5 0,-11-8 0,-2-6 0,4 10 0,-3-3 0,11 12 0,34 44 0,-8-17 0,23 38 0,-17-28 0,-7-5 0,1-8 0,5 5 0,-4-9 0,4 10 0,5 0 0,-8 1 0,9 1 0,-6-2 0,-15-17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1:08.2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95 24575,'9'12'0,"1"2"0,3 4 0,-2 2 0,-2-7 0,-3-2 0,-4-5 0,2-3 0,-3 0 0,3 0 0,-2 3 0,3 1 0,-3 0 0,2-1 0,-2-4 0,6 0 0,6-2 0,4 0 0,8 0 0,-4 0 0,-2-2 0,-1 2 0,-7-2 0,-2 2 0,-3-2 0,-1 2 0,5-4 0,2 1 0,3-1 0,-3-1 0,-4 3 0,-3 0 0,-2 2 0,3-2 0,-1 2 0,1-2 0,1 2 0,-1 0 0,2-2 0,2 1 0,2-3 0,2 2 0,-1-2 0,1 1 0,-8 1 0,0 1 0,-4 1 0,3-1 0,2 0 0,6 0 0,-4-1 0,0 2 0,-8-1 0,0 0 0,-2-2 0,0 1 0,0-4 0,0 0 0,2-2 0,-1 0 0,1 1 0,-2 1 0,0 1 0,2-1 0,-2 1 0,2-1 0,-8-5 0,2 5 0,-4-2 0,3 4 0,3-1 0,-2 3 0,4-4 0,-6 1 0,3-1 0,-6-5 0,1 4 0,-1-4 0,0 5 0,3 1 0,1 1 0,1 4 0,-2-2 0,-5 2 0,-3 0 0,-1-2 0,-2 2 0,1-2 0,3 2 0,-4 0 0,6 2 0,-6 0 0,-3 4 0,-2-1 0,-4 3 0,0-3 0,2 4 0,4-5 0,5 5 0,2-7 0,6 4 0,-1-3 0,-1-1 0,2 2 0,-4-2 0,3 3 0,-1-3 0,-2 4 0,4-5 0,1 5 0,2-6 0,36 12 0,-19-10 0,23 8 0,-24-10 0,-3 0 0,14 0 0,0-4 0,12 1 0,-6-5 0,1 3 0,-9 1 0,-8 0 0,-6 3 0,-4-1 0,3 0 0,-1 2 0,1-2 0,-44 2 0,8 0 0,-35-2 0,25 1 0,14 0 0,17 2 0,14 0 0,13 1 0,2-4 0,5-4 0,2-2 0,0-2 0,-5 3 0,-9 2 0,-5 4 0,-4 1 0,1-2 0,1 1 0,3-3 0,2 4 0,2-4 0,-2 3 0,-29 3 0,0 3 0,-19 2 0,10-1 0,9 0 0,-3 1 0,7 0 0,1-3 0,7-2 0,-8 2 0,7 1 0,-7 4 0,10-3 0,-1 1 0,-1 3 0,-3-2 0,2 6 0,-3-3 0,7-2 0,-3 0 0,4-7 0,-3 2 0,-5-2 0,2 1 0,0 1 0,23-4 0,-4 2 0,12-2 0,-15 0 0,-2 0 0,1-2 0,4 2 0,2-2 0,1 2 0,1 2 0,-4-2 0,-2 2 0,-3 0 0,0-2 0,-1 2 0,1-2 0,22-5 0,-12-1 0,21-5 0,-19 5 0,-1-1 0,-2 5 0,-1 0 0,-5 0 0,1 0 0,-5-3 0,3 3 0,-3-2 0,1 3 0,-1-1 0,-1 2 0,-1-1 0,-17-10 0,10 5 0,-4-22 0,10 18 0,6-10 0,-7 17 0,0 2 0,6 7 0,-4-4 0,3 6 0,0 5 0,-4-6 0,5 5 0,-6-3 0,4 2 0,0 7 0,1-2 0,-5-13 0,-2-3 0,-3-10 0,-1 7 0,3-3 0,-2 4 0,-6-8 0,4 4 0,-5-4 0,8 5 0,0 2 0,-1 1 0,-1 1 0,1 1 0,0 0 0,-2 2 0,1 1 0,-1 1 0,-3 0 0,2 1 0,-5-3 0,0 0 0,1-2 0,3-2 0,1 2 0,1-2 0,1 4 0,-5 2 0,1 3 0,-4 1 0,2-1 0,0-1 0,-4-3 0,5-3 0,-4-1 0,5-1 0,0 2 0,2 2 0,28-7 0,-8-2 0,27-7 0,-23 3 0,2 5 0,-10 4 0,-3 2 0,-1 0 0,-1-2 0,0 1 0,9-3 0,1 2 0,7-2 0,-3-1 0,-4 1 0,-8 0 0,-6 1 0,-2 0 0,-5 0 0,0-1 0,-1 0 0,2-2 0,1 3 0,1-5 0,0 5 0,-3-3 0,-1 3 0,8 7 0,-4 0 0,14 2 0,-4-2 0,4-2 0,2 3 0,-2-3 0,-2 0 0,-1-2 0,-4 0 0,0 0 0,0-3 0,-2 1 0,7-14 0,-6 9 0,4-6 0,-6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1:25.3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0 111 24575,'6'0'0,"0"0"0,-2 0 0,0 0 0,0 0 0,2 0 0,1 0 0,2 0 0,1 0 0,-1 0 0,-2-1 0,-1 0 0,-3-1 0,3 2 0,1-2 0,1 2 0,1-4 0,-2 1 0,1 1 0,-1 0 0,0 0 0,1 2 0,-3-4 0,3 1 0,-1-1 0,2 2 0,0-4 0,1 5 0,-1-5 0,0 4 0,-1-1 0,-1 1 0,0 0 0,3 2 0,0-4 0,5 2 0,-6-3 0,3 3 0,-7-2 0,2 4 0,-3-4 0,2 3 0,3-3 0,0 2 0,2 0 0,-2-2 0,-1 3 0,3-1 0,-2 0 0,2 2 0,-4-4 0,1 4 0,-1-2 0,-2 0 0,1 1 0,-4-1 0,2 2 0,3 0 0,-2 0 0,1 0 0,0 0 0,-2 0 0,1 0 0,-4 1 0,1 1 0,3 3 0,3 1 0,3 2 0,-2-1 0,0 1 0,-5-3 0,-1 3 0,-2-3 0,1 5 0,3-2 0,0 4 0,3-2 0,-5 0 0,3-3 0,-6-1 0,4-3 0,-3 1 0,0-2 0,-1 3 0,2-3 0,-1 2 0,1 0 0,-2 1 0,2 3 0,0-1 0,1 2 0,1 2 0,-2 0 0,2 4 0,-1-2 0,-1 1 0,-2-2 0,2-1 0,-2 2 0,2 0 0,0 1 0,-1-1 0,2-2 0,-2-2 0,1-3 0,-2-2 0,0 0 0,2 1 0,-2-3 0,1 0 0,-3-2 0,-1-1 0,-4 1 0,2-2 0,-3 0 0,4 2 0,-1-4 0,3 2 0,0-2 0,0-15 0,2 9 0,-2-11 0,2 13 0,0-1 0,0 0 0,-2-2 0,1 2 0,-2-3 0,0 2 0,1 0 0,0 3 0,0 3 0,1 0 0,-2 1 0,0-3 0,1 1 0,-2-1 0,3 2 0,-1-1 0,0 1 0,2 0 0,-4-3 0,2 0 0,-3-1 0,1 1 0,0-1 0,1 3 0,1-1 0,2 1 0,-2 1 0,0-2 0,0 1 0,0-1 0,2 1 0,-2 1 0,1 0 0,-1-1 0,2 1 0,-2 0 0,2-1 0,-4 3 0,4-2 0,-4 3 0,3-2 0,-5 0 0,5-1 0,-6-2 0,2-1 0,-4-2 0,2 2 0,-1 3 0,3 2 0,-1 2 0,2-2 0,-1 2 0,1-2 0,0 2 0,-3 0 0,3 0 0,-3 0 0,3-2 0,0 1 0,-1-1 0,1 2 0,-2 2 0,-1 3 0,-2 1 0,2 1 0,1-2 0,2-1 0,-1-4 0,3 4 0,-2-4 0,-15 15 0,11-9 0,-14 9 0,18-12 0,-16 10 0,6-6 0,-13 10 0,11-7 0,3-2 0,5-2 0,1-4 0,5 0 0,-2-2 0,2 2 0,-3-2 0,1 0 0,0 2 0,0-1 0,-1 2 0,2-2 0,-1 0 0,0 1 0,1-1 0,0 1 0,1-2 0,-2 0 0,0 0 0,-3 0 0,2 0 0,-1 0 0,-8 0 0,5 0 0,-5 0 0,6 0 0,3 0 0,0 0 0,3 3 0,3 4 0,1 1 0,5 1 0,-4 1 0,4-5 0,-6 6 0,3-5 0,-2 5 0,3 4 0,1 3 0,3 6 0,0-4 0,-2 0 0,-3-7 0,0-7 0,-4-1 0,2-5 0,-5-6 0,2 0 0,-3-7 0,4 0 0,-4-3 0,1 1 0,1-2 0,-2 3 0,4-3 0,-2 6 0,2-2 0,5 6 0,-1 3 0,10 2 0,-5 2 0,4 0 0,-1 0 0,-3 0 0,0 2 0,-3-1 0,-2 1 0,1-2 0,7 1 0,-4 0 0,7 1 0,-9-2 0,-1 2 0,-5-2 0,-4 2 0,1-2 0,-2 0 0,1 2 0,1-2 0,0 4 0,0-2 0,-2 2 0,3 1 0,-4-3 0,5 14 0,-1-11 0,2 11 0,0-14 0,-1-5 0,-2-2 0,1-2 0,-3-2 0,4 5 0,-3-3 0,4 3 0,-2 0 0,2 1 0,-4-1 0,4 2 0,-1 0 0,3 2 0,1 0 0,0-3 0,3 0 0,-2-2 0,4 0 0,1-3 0,0 1 0,4-4 0,-4 5 0,0-1 0,-1 3 0,-1 0 0,2-3 0,-1 1 0,-1-1 0,3-1 0,-2 1 0,1 2 0,-3-1 0,-2 6 0,1-2 0,-1 2 0,2 0 0,-1 0 0,1 0 0,-1 0 0,-1 0 0,3 0 0,-1-2 0,3 1 0,0-1 0,0 0 0,-3 2 0,1-2 0,-1 2 0,-1 2 0,3-2 0,-3 2 0,-1-2 0,-5 3 0,-3 6 0,-3 3 0,2 9 0,-1-2 0,4-4 0,-2-4 0,0-9 0,-1 0 0,1 0 0,1-2 0,-1 1 0,-3-2 0,1-2 0,0 2 0,2-1 0,2 1 0,-2 0 0,2-2 0,0 0 0,-2 1 0,0-2 0,-3 2 0,0-3 0,1 1 0,1 2 0,3-2 0,0 4 0,2-1 0,-1 3 0,-1 1 0,-1-2 0,0 2 0,-6 14 0,3-5 0,-5 11 0,4-10 0,0-1 0,1-6 0,2 0 0,1-3 0,-1 3 0,0-1 0,-3 1 0,-3 0 0,-2 1 0,1-2 0,1 1 0,3-6 0,1 2 0,4-3 0,0-1 0,2-1 0,-2 0 0,1 0 0,0-1 0,-3 0 0,3 0 0,-4 0 0,5-1 0,-6-2 0,3 2 0,-1-4 0,-2 5 0,7-1 0,-1 3 0,4 0 0,2 2 0,0-2 0,1 2 0,4 0 0,0 0 0,4-2 0,5-2 0,-2-1 0,-1-3 0,-4 3 0,-4 1 0,-2 2 0,-1 2 0,0 0 0,1 0 0,2-2 0,2 1 0,-2-3 0,3 2 0,0-2 0,1-1 0,0 3 0,0-4 0,-2 5 0,-2-5 0,-3 6 0,-1-2 0,-3 0 0,2 2 0,-2-2 0,3 2 0,-1 0 0,0 0 0,1 0 0,0 0 0,-2 0 0,2 0 0,-1 2 0,0-1 0,1 1 0,-1-2 0,0 0 0,4 0 0,-3 0 0,3 0 0,-1 0 0,-3 0 0,5 0 0,-9-1 0,3 1 0,-6 8 0,2-1 0,1 9 0,2-4 0,-2-5 0,2-1 0,-3-7 0,-3-6 0,4 3 0,-4-4 0,4 2 0,-2-3 0,2 2 0,-2-5 0,2 5 0,-2-4 0,1 2 0,0 2 0,-1 3 0,-1 0 0,1 2 0,-2-4 0,0 1 0,-1-4 0,-2 3 0,4 1 0,1 3 0,-3 6 0,0 7 0,-6 1 0,2 1 0,-4-4 0,6-5 0,-1-2 0,3-2 0,1-2 0,0 0 0,-2-1 0,-1-1 0,0 4 0,-1-2 0,3 2 0,-3-2 0,3 2 0,-1-2 0,5 2 0,12-11 0,-1 7 0,7-9 0,-11 9 0,1 1 0,-2 1 0,-2 11 0,2 1 0,-3 8 0,2-2 0,1-1 0,1-2 0,-1 4 0,1-1 0,-1 1 0,1-2 0,-1-5 0,-1-2 0,0-6 0,-4-2 0,2-6 0,-2 1 0,-1-7 0,0 5 0,-1-4 0,0 4 0,2 1 0,-2 2 0,2-1 0,0 1 0,2-2 0,-2-3 0,2-2 0,-4 0 0,2 2 0,-4 2 0,3 4 0,0-1 0,0 3 0,0 0 0,0-1 0,0 0 0,0-1 0,0 0 0,0 0 0,1 0 0,0 0 0,2 0 0,-2-1 0,2 1 0,-2-1 0,-2 0 0,-1 0 0,1-1 0,-2 1 0,4 2 0,-3 0 0,1 2 0,-6-2 0,-3 0 0,1-1 0,-1 0 0,9 2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1:49.7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24 174 24575,'4'3'0,"1"0"0,-4 1 0,3 0 0,0 2 0,1 2 0,5 5 0,1 3 0,1 3 0,0 1 0,-7-4 0,1-2 0,-5-5 0,1 0 0,0 0 0,0-1 0,2 7 0,1-3 0,-1 9 0,0-3 0,3 2 0,-4-5 0,3-2 0,-6-5 0,2-1 0,0 1 0,0 3 0,3 1 0,-1 3 0,0-4 0,-1-1 0,1-3 0,-2 0 0,3-3 0,-3 0 0,2-1 0,-2 2 0,3-2 0,-1 6 0,0-3 0,1 3 0,1 0 0,-1-2 0,-1-1 0,0-2 0,1 4 0,1 2 0,1 3 0,0-4 0,-3 3 0,0-5 0,1 2 0,-1-5 0,0 0 0,3 4 0,-2-2 0,1 4 0,-3-7 0,1-1 0,-3-2 0,4-1 0,-2 1 0,3-1 0,-3 1 0,5 0 0,-1-2 0,6 0 0,-4-3 0,2 1 0,-3 2 0,1-2 0,0 1 0,2-1 0,-4 1 0,1 0 0,-2 0 0,1-1 0,0-1 0,-1 1 0,1 2 0,-2-2 0,1 1 0,-4-3 0,6-1 0,-4 2 0,6-3 0,-5 6 0,3-7 0,-3 4 0,1 1 0,-4 0 0,2 4 0,1-4 0,0 1 0,3-3 0,1 1 0,0-3 0,2 1 0,-3 0 0,-1 1 0,-1 4 0,-1-2 0,-3 1 0,2-1 0,-1-1 0,1 3 0,-2-2 0,2 4 0,-3-4 0,3 3 0,-4-3 0,2 2 0,0-11 0,-2 4 0,2-6 0,-2 9 0,0-1 0,0 3 0,-2-4 0,1 1 0,-1-4 0,2 2 0,0 0 0,-2 3 0,2-1 0,-3 0 0,0 4 0,1-4 0,-2 4 0,2-1 0,-2 0 0,-1-1 0,1 1 0,0-1 0,-1 1 0,1 0 0,0-1 0,-1-1 0,3 1 0,-2-3 0,3 1 0,-4 0 0,2 1 0,-2 2 0,3-1 0,1 1 0,-2-1 0,-1 1 0,-1-4 0,-1 0 0,1-4 0,-3 1 0,3-1 0,-3 2 0,3 3 0,-1-1 0,2 3 0,-1-3 0,1 3 0,0-4 0,-3 5 0,2-5 0,-1 4 0,2-1 0,0 0 0,-3 1 0,2-5 0,-1 4 0,2-4 0,-3 5 0,3-3 0,-3 3 0,1-3 0,1 1 0,-3-2 0,1 1 0,-3-3 0,0 0 0,0 0 0,3 0 0,-1 2 0,1 0 0,0 3 0,3-1 0,0 3 0,2 0 0,-9 1 0,6 1 0,-6 2 0,3 0 0,3 0 0,-5 0 0,5 0 0,-1 0 0,1 0 0,-1 2 0,-1 0 0,-3 3 0,0-1 0,-2 0 0,3 1 0,-2-1 0,2 1 0,-1 3 0,-2-1 0,-1 4 0,2-5 0,2 1 0,3-3 0,2-2 0,-1 2 0,1-1 0,0 1 0,-3-2 0,5 2 0,-6-1 0,7 3 0,-5-1 0,6 1 0,-4-1 0,1-3 0,-1 2 0,2-2 0,-5 8 0,3-3 0,1 2 0,3-5 0,3-4 0,1 0 0,2-6 0,-3-1 0,3-6 0,-4 0 0,1 2 0,1 2 0,-4 1 0,4 3 0,-3-3 0,3 1 0,-2-2 0,2 2 0,3 1 0,-2 2 0,1-1 0,-2 1 0,1 1 0,-3-1 0,2 4 0,0-2 0,-1 0 0,3 0 0,-6 4 0,0 1 0,-3 6 0,0 0 0,1-2 0,0 1 0,-2 1 0,-1 2 0,-3 2 0,3 0 0,1 0 0,0-2 0,1 2 0,-1-2 0,0 0 0,-1-2 0,9-5 0,-1-6 0,10-3 0,-4-5 0,2-2 0,-2-3 0,-1 4 0,3-6 0,-2 7 0,0-2 0,1 3 0,-4 4 0,2 1 0,-4 4 0,1-2 0,-1 2 0,0-2 0,1 0 0,-1 1 0,-1 0 0,-7 8 0,-2 5 0,-5 6 0,0 3 0,4-7 0,3-1 0,-4 1 0,5-8 0,4-4 0,3-6 0,7-6 0,-3 3 0,-1 5 0,4-4 0,-2 1 0,2-3 0,-3-1 0,1-2 0,0 2 0,2-2 0,-4 2 0,1 3 0,-3-1 0,-5 7 0,-3 3 0,-2 6 0,-3 2 0,1 2 0,-1 0 0,-3 0 0,0 2 0,0-2 0,0 0 0,4-4 0,3-3 0,0-1 0,2 1 0,-5 3 0,1 4 0,-3 0 0,0 1 0,2-4 0,7-17 0,1 4 0,3-13 0,-2 7 0,-2 2 0,0 1 0,-2 2 0,2-1 0,-2 1 0,-1 0 0,1 6 0,-5-1 0,5 8 0,-2-6 0,3 1 0,1-2 0,-2-1 0,2 2 0,-1 0 0,3-5 0,-1 0 0,4-6 0,-5 1 0,4-4 0,1 2 0,0-2 0,3 1 0,-1-1 0,1-3 0,1 1 0,0-2 0,0 2 0,-5-1 0,4 4 0,-5-1 0,4 4 0,-3-1 0,0 3 0,-1 1 0,1-1 0,0 3 0,3 6 0,0 1 0,0 2 0,-4 3 0,-1-3 0,-2 5 0,0-1 0,0-2 0,0 1 0,-2 1 0,0 2 0,-4 1 0,1 1 0,-1-2 0,1 0 0,3 0 0,-4-4 0,3 2 0,-1-5 0,-4 5 0,1 0 0,-6 6 0,1-1 0,4-1 0,1-8 0,10-10 0,0-5 0,11-8 0,-4-1 0,4-1 0,-2 0 0,-3 5 0,1 0 0,-5 6 0,3-3 0,-3 3 0,3-4 0,1 4 0,0-5 0,2 5 0,-4 0 0,-1 1 0,-1 2 0,-1-1 0,0 0 0,-8 27 0,0-3 0,-7 20 0,3-13 0,1-6 0,1-3 0,1-8 0,1-3 0,0-2 0,-1-4 0,1 4 0,0-1 0,-1-1 0,-1 4 0,-1-1 0,0 3 0,3-1 0,0-1 0,0-3 0,-3-1 0,2-1 0,-62 48 0,47-34 0,-26 16 0,52-44 0,19-14 0,-12 10 0,-3 5 0,-2 4 0,-4 1 0,2 3 0,1 2 0,2-2 0,-2 1 0,-1 1 0,-1-2 0,-1 2 0,-2-1 0,-2 11 0,-1 0 0,0 7 0,1-4 0,0-4 0,0-1 0,0-2 0,0 5 0,0 2 0,0 4 0,0 3 0,1 1 0,0-1 0,1-3 0,-2-2 0,0-6 0,0-1 0,0-2 0,-2-22 0,0 6 0,-3-13 0,1 15 0,0 7 0,1 2 0,2-1 0,-2 2 0,1-3 0,-2 1 0,1-1 0,-1 1 0,1 1 0,-6 5 0,1 1 0,-1 1 0,2 0 0,4-2 0,3-1 0,-2-1 0,0-4 0,0-1 0,-1-2 0,0 1 0,1 0 0,-2 0 0,-1 0 0,1-2 0,-2-1 0,-1-2 0,-2-2 0,1-4 0,-1 1 0,0-5 0,0 8 0,5-2 0,-2 8 0,1-10 0,1 12 0,-1-11 0,3 12 0,2-1 0,0-1 0,0 0 0,0-3 0,0 0 0,0-1 0,0-1 0,0 0 0,0 2 0,0 3 0,2-1 0,-2 2 0,2-2 0,-2-1 0,0 1 0,0-1 0,0 2 0,2 1 0,-2 0 0,2-2 0,-2 1 0,1-1 0,0 3 0,-3 9 0,3-3 0,-4 4 0,5 1 0,-2 0 0,2 4 0,0-1 0,-1-3 0,3 0 0,-2-3 0,3 1 0,-3-3 0,0 3 0,-2-3 0,2-2 0,-2 2 0,4 1 0,-1 5 0,1 2 0,2 1 0,-1-2 0,2-3 0,-5-1 0,0-1 0,0-1 0,-2 1 0,4-1 0,-1 3 0,-1 1 0,2 0 0,-2 2 0,3-3 0,-3 3 0,2-2 0,-3 2 0,2-2 0,0-1 0,-1-1 0,2-1 0,-1-1 0,-1 1 0,2-1 0,-4 1 0,4-1 0,-1 1 0,1 1 0,1-1 0,-1-1 0,14-29 0,-8 12 0,12-22 0,-13 20 0,0-1 0,-1 4 0,-3 0 0,1 3 0,1 1 0,-4-2 0,4 3 0,-2-5 0,4-2 0,0-1 0,-2-1 0,1 4 0,-5 2 0,3 5 0,-5 2 0,0 12 0,-3 3 0,-2 11 0,2 0 0,-4 6 0,3 0 0,-1-2 0,0-6 0,3-7 0,-1-18 0,-7 16 0,6-18 0,-8 19 0,8-9 0,7-17 0,-5 9 0,9-11 0,-8 14 0,6 10 0,-3 0 0,5 5 0,-5-5 0,1-3 0,-4-1 0,0-1 0,-7-11 0,5 4 0,-8-6 0,8-7 0,-20 56 0,7-34 0,-10 48 0,16-57 0,5 2 0,4-16 0,0 7 0,0 5 0,2-7 0,1 4 0,1-2 0,-1 3 0,-1 2 0,0 3 0,1 5 0,0 3 0,1 2 0,-1-1 0,1-3 0,1 1 0,-3-2 0,0 1 0,0 1 0,0 1 0,3 0 0,-3-1 0,12 31 0,-8-24 0,8 22 0,-10-33 0,-2-2 0,-1-1 0,1 1 0,0-3 0,1 1 0,3-4 0,-1 0 0,5-3 0,-5 0 0,4 2 0,-5-1 0,0 3 0,1-1 0,-1 2 0,1 1 0,-3-1 0,2 4 0,-1-2 0,-1 3 0,-2 2 0,-5 0 0,-2 2 0,2 1 0,1-1 0,4 1 0,2-3 0,2-1 0,3-4 0,2-3 0,2 0 0,-4-5 0,3 3 0,-5-2 0,5 1 0,-2 1 0,0 0 0,1-1 0,-5 3 0,3-1 0,-3 3 0,1 1 0,-1 0 0,2 0 0,-1-2 0,1-3 0,1 3 0,1-3 0,-2 3 0,2 1 0,-5 1 0,2 2 0,1 0 0,-2-2 0,0 0 0,4-2 0,-2-1 0,2 1 0,-4 2 0,1 0 0,-1 2 0,4-2 0,1-1 0,1 1 0,-2-2 0,-11 19 0,1-9 0,-6 16 0,2-13 0,-1 0 0,0-1 0,-1-3 0,1 3 0,-2-3 0,1 3 0,-7 5 0,5-5 0,-5 8 0,7-9 0,1 2 0,1-5 0,-13-11 0,16 1 0,-9-8 0,20 3 0,2 0 0,-2-2 0,0 2 0,-4 0 0,3 2 0,-3 3 0,3-3 0,-1 2 0,1-3 0,-2 0 0,2-2 0,0 1 0,1-2 0,2 1 0,-5 4 0,1 3 0,4 1 0,-4 2 0,4-2 0,-11 11 0,-4 1 0,-7 12 0,-2-1 0,1-1 0,3 1 0,-3-3 0,3-1 0,-4-6 0,3 1 0,-1-3 0,2 0 0,1-1 0,2-3 0,-1-1 0,1-1 0,-3 4 0,-3 0 0,-1 3 0,1-5 0,-4 1 0,11-16 0,-6 1 0,12-8 0,-2 4 0,2 0 0,2-1 0,0 1 0,1-2 0,3 5 0,-5-2 0,8 6 0,-5 2 0,8 4 0,-3 0 0,4 0 0,-3-3 0,-2 3 0,-4 8 0,-1 1 0,-3 10 0,-7-3 0,2 3 0,-5-2 0,1-1 0,2-3 0,1-3 0,2-3 0,-1-1 0,1 0 0,-3-2 0,3 1 0,0-1 0,3-22 0,0 11 0,1-15 0,-3 17 0,1 1 0,0-2 0,4-2 0,-2-5 0,2 0 0,-2 1 0,0 4 0,2 5 0,1 3 0,1 4 0,2 3 0,-1-3 0,2 4 0,-5-3 0,-10 20 0,2-8 0,-7 16 0,5-15 0,5-5 0,-1-3 0,-5 2 0,2 2 0,-5 6 0,6-5 0,5-14 0,0 1 0,3-25 0,-2 15 0,0-7 0,0 10 0,0 2 0,0-1 0,0-5 0,0 1 0,0-4 0,1 6 0,2 2 0,1 4 0,5 2 0,-2 2 0,11 0 0,-1 3 0,5-1 0,-3-2 0,-3-3 0,1-2 0,-2-4 0,-1 3 0,-2 0 0,-5 1 0,11-5 0,-9 3 0,8-2 0,-11 1 0,-3 4 0,4-4 0,-1-3 0,6-2 0,-2-2 0,0-1 0,-3 5 0,-6 7 0,-4 7 0,-10 8 0,0 4 0,-5-1 0,-1 1 0,3-8 0,-1-1 0,8-5 0,-2-5 0,5-1 0,-1-3 0,6-24 0,4 14 0,4-19 0,-1 18 0,-1 5 0,-1 3 0,5 9 0,-2 1 0,2 3 0,-5 10 0,-2-1 0,-2 16 0,0-6 0,-2-3 0,1-6 0,1-32 0,1 6 0,1-17 0,-2 14 0,0 8 0,2 3 0,-2 3 0,1 0 0,-1 1 0,-2-3 0,1-1 0,0-4 0,-3-3 0,4-2 0,-4 0 0,2 4 0,-1 3 0,-1-8 0,2 5 0,-2-8 0,1 11 0,-1-1 0,4 3 0,-3-3 0,0 3 0,-1-2 0,2 3 0,-2-1 0,2-1 0,-1-1 0,-1 1 0,2-1 0,0 2 0,-2-1 0,1 1 0,-1-1 0,0-1 0,-3 3 0,5-5 0,-4 5 0,3-5 0,-1-1 0,0 0 0,-1-1 0,1 1 0,2 2 0,-2 1 0,1 3 0,1-1 0,-4 11 0,5-1 0,-4 11 0,2-2 0,1 7 0,-2-4 0,3 5 0,-1-5 0,2 2 0,0-5 0,0 0 0,0 0 0,0-1 0,0 1 0,0 2 0,0-1 0,0-1 0,2 0 0,-1-8 0,3-16 0,-4-1 0,2-13 0,0 4 0,1-1 0,1-4 0,0-1 0,-1 2 0,-1 1 0,-2 4 0,0 5 0,0 37 0,-2-4 0,1 28 0,-1-20 0,2-6 0,2-1 0,-1-9 0,1-1 0,-2-5 0,0 2 0,0-3 0,0 6 0,-2-5 0,1 1 0,-3-1 0,4-7 0,-4 0 0,-2-3 0,-5 4 0,-9 8 0,0 4 0,-2 7 0,5-1 0,6-7 0,8-3 0,6-14 0,6-5 0,0-5 0,-1-5 0,1 1 0,0 2 0,-2 3 0,-1 6 0,-2 3 0,3 1 0,-3-1 0,7-3 0,-4-2 0,2-4 0,-1-2 0,-1 1 0,2-1 0,-5 5 0,2 4 0,-3 3 0,1 5 0,0 3 0,1 1 0,-1 0 0,12 24 0,-8-10 0,8 17 0,-14-17 0,0-5 0,-2-1 0,-2 0 0,-2 1 0,-3 0 0,-4 0 0,6-4 0,-1-6 0,8-4 0,0-8 0,5-1 0,0-4 0,-1-3 0,1 1 0,-5 3 0,0 4 0,-2 3 0,3 5 0,-2 1 0,3 4 0,-4 0 0,-2-2 0,0 1 0,-2-3 0,0 0 0,0 0 0,2 2 0,0 1 0,2 3 0,2-4 0,0-1 0,2-1 0,0-1 0,0 0 0,0-1 0,0 2 0,0 0 0,0 0 0,0 0 0,1 0 0,-1 0 0,9 5 0,-8-2 0,7 2 0,-7-3 0,-1-2 0,0 0 0,1 0 0,-3 0 0,-1-1 0,-3-2 0,-1 0 0,-5-4 0,-5 1 0,-1 1 0,3-1 0,3 6 0,7-2 0,-2 0 0,-31 17 0,10-7 0,-26 14 0,25-11 0,6-4 0,9-2 0,5-5 0,1 0 0,4-3 0,0-2 0,0-1 0,4-6 0,-1 1 0,5-5 0,-1 1 0,2 4 0,-2-2 0,-1 8 0,-2 1 0,1 4 0,-1 2 0,0 6 0,-1-3 0,-2 5 0,1-6 0,1-2 0,3 2 0,1-1 0,1 1 0,1 0 0,-2-1 0,-1-1 0,-3-2 0,0-1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16.7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 93 24575,'5'35'0,"0"-9"0,-5 3 0,0-16 0,0-7 0,1-9 0,3-4 0,2-6 0,1-2 0,-1 4 0,-1 0 0,1 2 0,-1-2 0,-1 4 0,0-1 0,-1 3 0,1-1 0,0 1 0,1-1 0,1 0 0,-1 1 0,-1-2 0,-19 19 0,1-5 0,-18 16 0,8-4 0,4 3 0,5 6 0,5-3 0,5-3 0,0-9 0,19-28 0,-6 2 0,14-21 0,-13 14 0,2 5 0,-4 0 0,1 6 0,-1-4 0,2 4 0,-1-3 0,3 2 0,-4 2 0,0 1 0,-3 5 0,-2 0 0,0 12 0,-3 2 0,-2 13 0,-6 2 0,5 4 0,-7 1 0,0-3 0,-4-1 0,-3-4 0,3-4 0,2-5 0,4-4 0,5-5 0,27-28 0,-11 9 0,19-20 0,-23 18 0,-1 4 0,-3 2 0,-1 3 0,0 2 0,-2-1 0,3 1 0,0-2 0,1 1 0,3-3 0,-5 3 0,3-2 0,10-5 0,-8 8 0,13-6 0,-15 10 0,2 0 0,15-6 0,-15 3 0,1 26 0,-17-4 0,-13 23 0,7-11 0,-1-4 0,6 2 0,1-9 0,4-8 0,7-16 0,-2-3 0,7-5 0,-4 4 0,14-16 0,-6 7 0,11-15 0,-10 9 0,-2 5 0,-2 0 0,-3 5 0,-1 7 0,-1-1 0,-1 3 0,0 2 0,-2-2 0,-9 19 0,2-8 0,-11 18 0,-3 2 0,6-8 0,-6 9 0,11-16 0,2 2 0,-1-4 0,1 2 0,-5-3 0,2 4 0,-5-4 0,4 0 0,4-3 0,1-5 0,6 0 0,1-6 0,3-2 0,-2-4 0,4 2 0,-6 1 0,2 3 0,-2-1 0,0-1 0,2 2 0,10 0 0,-5-2 0,9-2 0,-11-4 0,-2 7 0,-2 1 0,-3 9 0,4-30 0,-1 9 0,3-24 0,-2 11 0,1 6 0,1-1 0,-2 6 0,2 1 0,-1-2 0,-1 5 0,0 4 0,0 4 0,-7 42 0,5-18 0,-8 26 0,8-32 0,-2-11 0,0-4 0,2-3 0,-2-1 0,5 5 0,-1 1 0,3 2 0,1 2 0,1 2 0,4 1 0,-3 1 0,-1-4 0,-5 9 0,-1-6 0,1 7 0,0-6 0,2-4 0,-2 2 0,2-4 0,-3 2 0,1-8 0,1 0 0,-3-7 0,2 4 0,-2 0 0,0 1 0,0 3 0,0-2 0,-2 2 0,-1 2 0,0-1 0,-1 2 0,2-2 0,-2 0 0,2-1 0,-2 1 0,-4-8 0,2 6 0,-9-5 0,10 11 0,-7 3 0,8 1 0,-3 0 0,3 3 0,0-2 0,-3 1 0,4-2 0,-2 1 0,4 1 0,-1-1 0,0 3 0,2-3 0,-2 1 0,0-2 0,2 1 0,-4-1 0,3 0 0,-1 8 0,0-1 0,-2 7 0,-1-2 0,-1 3 0,3-1 0,2-2 0,1-6 0,0-3 0,-4 28 0,3-21 0,-3 26 0,4-33 0,1 2 0,0-7 0,0 1 0,-4-5 0,1 2 0,-3-3 0,4 2 0,-2 1 0,3-3 0,-1 1 0,-1 1 0,-2-1 0,-2 0 0,-1 0 0,1-1 0,1 0 0,1 1 0,0-1 0,3-1 0,-1 1 0,2-3 0,0 0 0,-2-5 0,0 2 0,-4 0 0,4 4 0,-3 3 0,4-2 0,-2 2 0,2-3 0,-1 4 0,4-1 0,-2 7 0,3-4 0,0 4 0,-1-3 0,0 4 0,0 2 0,0 2 0,3 4 0,1-1 0,1-2 0,-1-1 0,1-3 0,5 5 0,-4-6 0,5 2 0,5 12 0,-5-10 0,8 15 0,-10-14 0,-3-4 0,-6-4 0,-1-7 0,-1 1 0,2-2 0,3-13 0,-2 7 0,5-14 0,-6 13 0,1-1 0,0 5 0,0-1 0,1-2 0,-1 2 0,1-2 0,-4 2 0,4 3 0,-2-1 0,1 3 0,-1 0 0,-2-3 0,2 4 0,-2-2 0,6-1 0,-4-1 0,2-1 0,0-2 0,1 3 0,-1-6 0,3 4 0,-3-2 0,1 0 0,-1 4 0,0-3 0,-1 5 0,-1-1 0,0 1 0,-2 3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36.4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410 1 24575,'-13'10'0,"4"-3"0,1 1 0,4-5 0,-10 6 0,7-5 0,-7 7 0,9-9 0,1 0 0,0-2 0,-1-2 0,1-1 0,0 1 0,-3 0 0,3 2 0,-3 0 0,3-2 0,-4 2 0,3-2 0,-3 0 0,12 2 0,-3-1 0,7 2 0,-5-1 0,3 1 0,2 0 0,-1 1 0,3-2 0,-5 0 0,-2 7 0,-4-3 0,-3 6 0,0-8 0,-1 0 0,1-4 0,0 0 0,-1 0 0,1 0 0,-8 2 0,4 0 0,-6 0 0,8 0 0,-1 0 0,3 0 0,-2 0 0,-3 0 0,-4 0 0,-1 2 0,-3-2 0,4 2 0,-2-2 0,6 0 0,-1 6 0,6 3 0,-3 4 0,2 0 0,-3 0 0,3-4 0,-3 2 0,3-2 0,-5 1 0,2-1 0,0 2 0,1-2 0,3-4 0,2 1 0,-2-6 0,1 4 0,1-2 0,-4 3 0,3-1 0,-3 0 0,2-1 0,2-1 0,2-11 0,0 3 0,-1-5 0,-2 4 0,3 1 0,5-1 0,3 0 0,2-1 0,-4 3 0,-2-1 0,-4 2 0,2-5 0,5 2 0,2-6 0,6 2 0,-3 4 0,-2-1 0,12 6 0,-14-3 0,10 1 0,-49 3 0,19 0 0,-24 3 0,28-2 0,1 0 0,-1 0 0,1 2 0,1 0 0,3 4 0,1-1 0,2 4 0,0-3 0,0 5 0,0-2 0,0 2 0,-2-2 0,2-1 0,-2-1 0,2 1 0,0 1 0,2 0 0,-2 0 0,2 1 0,-2-3 0,0 2 0,0-3 0,2-3 0,-1 3 0,1-4 0,-2 7 0,2-1 0,-2 4 0,2 5 0,-2 0 0,2 1 0,-2-3 0,2-5 0,-2-8 0,-2-2 0,0-4 0,0-1 0,0 1 0,-1-2 0,-1 1 0,-1-1 0,3 1 0,-2-1 0,1 3 0,1-3 0,-2 4 0,4-3 0,-2 1 0,5 2 0,-4-7 0,4 4 0,-4-8 0,2 2 0,2-4 0,-1 3 0,0-1 0,0 5 0,-1-1 0,3-2 0,-2 4 0,0-3 0,0 13 0,-1-2 0,0 10 0,0 0 0,-1 0 0,0 2 0,2 0 0,-2-3 0,2-2 0,-2-4 0,4 16 0,-1-14 0,1 11 0,-2-20 0,-3-1 0,1-2 0,0 0 0,0 2 0,0 0 0,0-2 0,0-1 0,0 0 0,-2-1 0,-1 1 0,-1-2 0,0 2 0,1 1 0,0 3 0,1 1 0,1 1 0,-1 1 0,1-1 0,0 3 0,1 0 0,0 1 0,0 1 0,1 2 0,0 0 0,1 2 0,-2-1 0,0 1 0,0 3 0,0-2 0,0 2 0,0-4 0,0-1 0,0-2 0,0 0 0,2 4 0,-2-1 0,2 2 0,0-3 0,-1-2 0,6 22 0,-3-11 0,4 15 0,-5-20 0,0-3 0,-2-3 0,1 0 0,-4-1 0,1 2 0,-1 0 0,2 2 0,0-1 0,-2-1 0,1-6 0,-3-1 0,-2-2 0,4-2 0,-4 6 0,3-4 0,1-1 0,-2 1 0,2-3 0,-3 3 0,3-1 0,0 1 0,2 0 0,-2-1 0,2 1 0,-4 2 0,3-2 0,-1 1 0,0-1 0,2-1 0,-4 1 0,2 2 0,-1-2 0,1-1 0,2-1 0,-2-3 0,2 0 0,-2-2 0,2 2 0,0-2 0,0 1 0,0-3 0,0-1 0,0-1 0,0 0 0,0 1 0,2-1 0,0 2 0,3 0 0,-1 0 0,-2 2 0,0 0 0,-2 4 0,0 1 0,2 3 0,-1 0 0,7-8 0,-7 7 0,2 5 0,-6 5 0,0 11 0,-3-6 0,5 3 0,-2 1 0,1-2 0,1 2 0,-1-6 0,2 0 0,0-5 0,0 0 0,0 3 0,1-3 0,1-2 0,1 0 0,0-6 0,1-1 0,4-7 0,0 0 0,6-7 0,-4 5 0,0-1 0,-1 6 0,-4 1 0,1 3 0,-4 1 0,3 1 0,-1-1 0,2 2 0,-1-2 0,3 1 0,-3 1 0,2 2 0,-5 4 0,0 0 0,-2 5 0,0-1 0,-2-1 0,1 1 0,-2 1 0,0 2 0,-1 6 0,-1 3 0,1 8 0,-2 1 0,1 5 0,1-2 0,0-4 0,3-6 0,23-54 0,-13 16 0,21-45 0,-20 30 0,0-2 0,-3 4 0,1 5 0,-3 7 0,2 6 0,-3 2 0,-2 5 0,-9 34 0,0-10 0,-9 32 0,7-23 0,-4 3 0,2-5 0,0-5 0,4-5 0,1-10 0,8-9 0,-2-9 0,5-7 0,-1-2 0,0 3 0,1 0 0,-1 1 0,0 1 0,1-4 0,-1 1 0,3-4 0,-3 2 0,3 2 0,-5 7 0,2 5 0,-3 19 0,0 1 0,-1 14 0,0-5 0,2 2 0,-1-1 0,3-2 0,-4-3 0,4-1 0,-1 1 0,-1-3 0,2-1 0,-2-2 0,3-7 0,-3 4 0,2-3 0,-2 3 0,3 2 0,-1-3 0,-1-1 0,1-6 0,-4 18 0,2-10 0,-2 15 0,0-16 0,2-1 0,-2-4 0,2-1 0,-2-1 0,0 1 0,0 2 0,0-1 0,0 0 0,0-3 0,-1 4 0,1-2 0,-1 8 0,1-5 0,4 7 0,-3-8 0,4 5 0,-4-8 0,0-1 0,-2-5 0,-2 1 0,0-2 0,-1-1 0,1 2 0,-2-5 0,-1 3 0,1-1 0,1 0 0,0 3 0,1 0 0,1-1 0,-2 1 0,2 0 0,-5-3 0,3 2 0,-3-1 0,1 0 0,3 1 0,-3-3 0,4 5 0,0-3 0,-2 3 0,1-1 0,1 0 0,-2-3 0,2 4 0,1-6 0,21 13 0,-7-6 0,16 10 0,-18-4 0,-2-1 0,-18 2 0,1 2 0,-16 2 0,10-2 0,0-3 0,0-12 0,11 4 0,-5-27 0,8 13 0,2-17 0,0 11 0,3 4 0,-1 0 0,-2 3 0,2 8 0,-1 16 0,-1 3 0,2 26 0,-4-15 0,2 2 0,-2-13 0,-2-7 0,0-2 0,-2-1 0,-1 0 0,1 0 0,0 0 0,-3 0 0,3 0 0,-3 0 0,3 0 0,-1 0 0,1-1 0,-1 0 0,0 1 0,1 0 0,1 0 0,-1 2 0,2 6 0,1 3 0,3 7 0,0-5 0,3 0 0,-1-8 0,10 4 0,-5-5 0,7 2 0,-9-4 0,-2 0 0,-1-2 0,13 6 0,-6-5 0,11 5 0,-15-6 0,-1 2 0,0-2 0,-3 2 0,3-1 0,-1 3 0,1-2 0,5 2 0,2 3 0,3-3 0,3 3 0,-5-3 0,1-2 0,-8 2 0,-1-3 0,-2 1 0,3-2 0,1 2 0,2 0 0,0 0 0,-1 2 0,-2-3 0,1 1 0,-1 0 0,4 0 0,0 0 0,0 0 0,-2-2 0,-1 2 0,-1-1 0,2 3 0,3-2 0,-2 2 0,6-1 0,-6 1 0,1-4 0,-7 4 0,2 4 0,-9-4 0,2 4 0,-6-8 0,1 0 0,2-2 0,1-1 0,-1 1 0,2-4 0,-4 1 0,-1-3 0,-2 3 0,4-1 0,-2 5 0,4-1 0,-3 2 0,-1 0 0,2 0 0,-3 0 0,1 0 0,-1 0 0,-1 0 0,0 0 0,1 2 0,1-1 0,1 1 0,1-2 0,1 0 0,-2 0 0,1 0 0,0 0 0,-14 0 0,10 0 0,-12 0 0,14 0 0,0 0 0,4 0 0,8 4 0,-1-2 0,11 3 0,-6-3 0,2-1 0,-3 0 0,3 1 0,0-2 0,8 0 0,0 0 0,2-2 0,-1 1 0,-8-2 0,-2 0 0,-4-1 0,-1 1 0,3 1 0,-1 2 0,0 0 0,-3-1 0,-2 1 0,-3-1 0,-1-2 0,-1-1 0,-3-5 0,-1-1 0,-1-3 0,1 2 0,1 0 0,-1-2 0,-1 0 0,-2-5 0,0 3 0,1-2 0,0 1 0,3 1 0,-3-4 0,3 3 0,-5-4 0,2 3 0,-4 1 0,6 1 0,-3 4 0,3-2 0,-2 2 0,0 0 0,1-2 0,1 4 0,-1-2 0,1 3 0,0 1 0,1 0 0,4 3 0,-2 0 0,1 1 0,-1-1 0,0 0 0,-1-3 0,1-2 0,-2-1 0,1 1 0,-3-8 0,3 9 0,-2-4 0,5 5 0,-2 2 0,4-1 0,-4 0 0,1-1 0,-1-2 0,0 1 0,-1 3 0,3-1 0,0 6 0,2-1 0,1 5 0,-1 0 0,1 1 0,1-1 0,-1-2 0,2-1 0,-1-1 0,0-1 0,1 1 0,2 0 0,-1 0 0,1 0 0,-1 0 0,2 0 0,1 0 0,0 0 0,-1 0 0,-1 0 0,-2 0 0,-1-1 0,-2 12 0,0 4 0,4 13 0,-1 1 0,4-3 0,-5-10 0,-1-6 0,-2-10 0,-1-2 0,-1-2 0,0 2 0,-2 1 0,-4 3 0,-3 8 0,-2 4 0,-1 10 0,4-4 0,2 3 0,5-9 0,2-1 0,8-20 0,-3-6 0,7-13 0,-5 4 0,2 0 0,-3 7 0,-2 2 0,0 4 0,-2 2 0,2 7 0,0 0 0,2 26 0,-2-4 0,2 19 0,-1-16 0,1-4 0,0-4 0,-1-5 0,-1 2 0,-2-2 0,0 1 0,0-2 0,0-3 0,-6-5 0,6-13 0,-3-5 0,5-5 0,4 3 0,-3 4 0,3 6 0,-3-1 0,20 25 0,-16-13 0,9 30 0,-19-21 0,-8 14 0,5-13 0,1 1 0,1-10 0,2-1 0,0-33 0,0 14 0,2-22 0,0 24 0,0 2 0,0 4 0,2 3 0,0 2 0,2 2 0,3 4 0,2 0 0,2 7 0,2 0 0,2 2 0,-5-2 0,0-2 0,-8-2 0,0-3 0,-2 0 0,0 2 0,2-3 0,1 1 0,-1-2 0,-14-1 0,3-1 0,-12-3 0,12 1 0,1 0 0,4 2 0,-1 0 0,1 0 0,0 0 0,-5 0 0,-6 6 0,-1 5 0,-5 3 0,11-1 0,2-5 0,18 2 0,-4-4 0,9 4 0,-8-5 0,-1-3 0,-2 0 0,1-2 0,-1 0 0,0 0 0,1 0 0,-1 2 0,4-2 0,0 2 0,2-2 0,1 2 0,-4-1 0,4 3 0,-7-4 0,3 2 0,-3 0 0,2-2 0,3 2 0,0 2 0,2-3 0,-4 6 0,-1-4 0,-3 3 0,1-4 0,-12-19 0,6 8 0,-8-15 0,6 19 0,1-1 0,0 6 0,0-10 0,1 6 0,0-10 0,2 3 0,-4-7 0,1-4 0,-3 0 0,-1-4 0,1 4 0,-1 0 0,1 5 0,1 6 0,1 2 0,0 5 0,1 0 0,-1 1 0,4-1 0,-4 4 0,3-2 0,0 4 0,1 0 0,2 3 0,-2 6 0,2 10 0,0 6 0,4 9 0,-1 0 0,4-5 0,-5-7 0,1-11 0,-3-9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54.1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193 53 24575,'-6'4'0,"-5"-1"0,8-2 0,-4-2 0,-11 7 0,12-5 0,-10 7 0,-1-8 0,7 2 0,-9 0 0,20-2 0,11-2 0,6-2 0,7-5 0,-9 2 0,-1 3 0,25-2 0,-26 3 0,22-2 0,-28 4 0,-1-1 0,0 1 0,-1-3 0,-2 4 0,3-4 0,-2 3 0,1-1 0,23 2 0,-18 0 0,19 0 0,-24 14 0,-3 3 0,-5 10 0,-7-4 0,-14-1 0,-7-6 0,3-1 0,4-7 0,10-3 0,4-1 0,1-4 0,-3 6 0,-2-1 0,-7 2 0,0-1 0,0-2 0,7-1 0,4-3 0,4-3 0,-1 1 0,4-3 0,18-13 0,-1 5 0,13-9 0,-8 14 0,-3 6 0,1-2 0,-3 1 0,0-1 0,-3 0 0,-2-1 0,-1 3 0,-2-2 0,1 3 0,1-3 0,2 4 0,-2-2 0,-10 0 0,-14 0 0,-18 0 0,-9-2 0,2 4 0,9-2 0,14 2 0,9 0 0,4-2 0,-3 1 0,3 1 0,-7 3 0,6 3 0,-7-1 0,1-1 0,-7-2 0,0-4 0,3 2 0,4-2 0,11 9 0,1-5 0,5 6 0,-3-6 0,4 4 0,9-2 0,-5 3 0,6 16 0,-14-15 0,1 13 0,-4-17 0,4-3 0,-2 2 0,2 1 0,8 11 0,-23-32 0,15 19 0,-22-28 0,14 19 0,1 3 0,1 0 0,0 1 0,-5-4 0,-5 6 0,-7-5 0,3 6 0,3-2 0,3 2 0,5-2 0,1 4 0,0 0 0,4 3 0,-2 0 0,2-1 0,0 1 0,0-1 0,2 1 0,-2 1 0,4-1 0,-1 2 0,2-3 0,0 3 0,-3-2 0,2-1 0,0 2 0,7 7 0,-3-3 0,3 3 0,-9-29 0,0-2 0,0-18 0,0 9 0,3 1 0,-3 6 0,0 3 0,-2 6 0,2 4 0,-1 8 0,2 5 0,-2 3 0,1 4 0,0 4 0,-2 0 0,4 5 0,-4-6 0,2 1 0,-2-10 0,0 3 0,0-1 0,-2 0 0,2 2 0,-2-4 0,5-9 0,2-3 0,5-12 0,2 4 0,-1 1 0,-1 5 0,3 3 0,5-2 0,6-3 0,1 0 0,-2-2 0,-5 4 0,-3 1 0,-2 4 0,2-2 0,3 1 0,-2-1 0,1-1 0,-8 3 0,1-2 0,-5 2 0,1-1 0,1 1 0,3 2 0,2 0 0,3-2 0,-4 2 0,-2-4 0,-3 4 0,0-4 0,7 1 0,1-5 0,11 1 0,-6-2 0,1 3 0,-10 3 0,-9-5 0,-6 1 0,-14-4 0,0 2 0,-3 5 0,9 2 0,5 2 0,4-1 0,2-1 0,0-1 0,2-1 0,2 1 0,0 0 0,8 1 0,-1 2 0,4 0 0,-7 2 0,-15 28 0,-6-7 0,-10 17 0,2-17 0,7-11 0,3-4 0,7-14 0,4-2 0,2-7 0,0 4 0,0-1 0,2 2 0,2 0 0,3 1 0,2 0 0,-2-4 0,-1 2 0,-2-2 0,1 6 0,-13 7 0,2 7 0,-15 0 0,5-1 0,-5-4 0,5-2 0,1 0 0,6 0 0,3 2 0,-8 4 0,1 5 0,-12 5 0,5 1 0,2-3 0,3-5 0,9-5 0,-3-6 0,3 1 0,-9-1 0,1 4 0,-3 4 0,3 4 0,6 1 0,1-3 0,3-3 0,4-3 0,5-2 0,3-2 0,1-1 0,-3 1 0,6-2 0,4 2 0,13-3 0,2 1 0,5-2 0,0-1 0,-1 0 0,-8 3 0,0 0 0,-7 3 0,6-3 0,-2 0 0,0-1 0,-2-1 0,-4 3 0,-5-1 0,-4 4 0,3-2 0,-1 2 0,3 0 0,-1 0 0,-9-6 0,2 0 0,-5-3 0,1 3 0,-4 2 0,-2-2 0,-3-3 0,-2 2 0,3 1 0,-3 4 0,5 0 0,0 2 0,2-1 0,10 10 0,-3-4 0,5 7 0,-6-4 0,2 3 0,1 7 0,2 0 0,0 1 0,-2-7 0,-2-4 0,-2-6 0,-2-3 0,-4-1 0,0-4 0,-6 2 0,2 0 0,-6 2 0,4 4 0,-3-2 0,4 4 0,-2-4 0,1 4 0,-4-3 0,-4 3 0,-3 0 0,0 3 0,-1 1 0,5 3 0,1-2 0,2 2 0,4-4 0,0-1 0,3-4 0,0 2 0,-3-1 0,-4 3 0,-3 1 0,1 1 0,2-3 0,2-1 0,1-4 0,-9-4 0,-4 1 0,-16-5 0,5 3 0,1 1 0,14 2 0,3 2 0,6 0 0,-9 2 0,5 0 0,-3 5 0,6-3 0,2 3 0,6-3 0,9-2 0,5 0 0,8-4 0,-1-2 0,3-5 0,-1 0 0,2-4 0,2 2 0,2 0 0,-1 2 0,-1 5 0,-5 0 0,-3 3 0,-3-1 0,-1 2 0,-1 0 0,3 0 0,-3 0 0,-4 0 0,-1 0 0,-4 0 0,5 2 0,7 2 0,1 1 0,2 2 0,-8-5 0,-7 12 0,-2-6 0,-7 9 0,-1-4 0,-4-4 0,-1 0 0,6-3 0,4-7 0,10-4 0,5-5 0,1-2 0,2 2 0,-1 5 0,-3-3 0,-2 7 0,-1-5 0,-1 6 0,3-2 0,5 0 0,3 1 0,-2-1 0,-2 2 0,-5 4 0,-1 1 0,1 2 0,-3-1 0,3-1 0,-5 1 0,7 1 0,-6-1 0,3 3 0,-3-6 0,-1 2 0,2 0 0,-1 0 0,5 3 0,2-1 0,1 1 0,-3-3 0,-9-7 0,-6-4 0,-7-7 0,1 2 0,-2-1 0,2 2 0,2 5 0,4-1 0,4 4 0,-3-5 0,1 0 0,-4 1 0,5-3 0,2 9 0,1-2 0,2 5 0,0-2 0,-2-3 0,1 0 0,-2-5 0,0 3 0,0-1 0,0 1 0,1 3 0,-1 0 0,2 4 0,2 1 0,6 6 0,1 1 0,2 2 0,-6-4 0,4 3 0,-22-8 0,11 6 0,-18-8 0,11 0 0,-19-9 0,13 4 0,-17-3 0,16 9 0,-1 4 0,2-5 0,0 0 0,0 0 0,0 0 0,4 1 0,0 1 0,5-4 0,0 4 0,-6-4 0,-6 2 0,-6-2 0,1 2 0,3-1 0,8 3 0,0-4 0,5 4 0,-3-2 0,1 3 0,-1-1 0,-5 0 0,-1 3 0,1-2 0,2-1 0,-5-4 0,8-1 0,-21-1 0,14 2 0,-8 2 0,12-1 0,-7-1 0,9-3 0,-8 1 0,9 0 0,1 2 0,1 0 0,-1 0 0,1 0 0,-1 0 0,1 2 0,1-2 0,-1-3 0,23-6 0,-12-3 0,21 3 0,-11 3 0,5 6 0,2-4 0,-2 4 0,-1-2 0,-5 0 0,-3 1 0,-3-3 0,-2 13 0,-3-6 0,44-5 0,-15-8 0,39-14 0,-22 2 0,-5 4 0,-2 1 0,-6 6 0,1-2 0,-8 4 0,1-2 0,-8 3 0,-4 1 0,-6 0 0,-5 5 0,-3-2 0,1 4 0,-1-2 0,-42 15 0,20-2 0,-29 9 0,34-12 0,7-4 0,-1-4 0,1 0 0,-3-2 0,2 2 0,1-2 0,2 2 0,0 0 0,2-1 0,1-1 0,1-8 0,0-4 0,-1-3 0,0-1 0,-1 5 0,2 4 0,0 1 0,2-1 0,-1 0 0,2 0 0,-2 3 0,1 4 0,-1 0 0,2 5 0,0 2 0,1 0 0,1 1 0,-1 0 0,0 1 0,2 1 0,-1-1 0,4 1 0,-5-3 0,3 1 0,3 7 0,-4-7 0,2 6 0,-4-10 0,10 18 0,-9-14 0,11 12 0,-10-3 0,-2-9 0,2 10 0,-6-12 0,0 2 0,0 3 0,1 4 0,0 3 0,1-3 0,-2 0 0,0-7 0,0-2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2:58.5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24575,'23'21'0,"-8"-6"0,1 0 0,-9-8 0,-3-4 0,-1 1 0,-1-3 0,2 0 0,6-1 0,-2 0 0,2 0 0,-5 0 0,-1 0 0,0 0 0,5 7 0,-5-4 0,4 6 0,-6-5 0,1 4 0,-1-3 0,2 2 0,-1-3 0,1 15 0,-2-4 0,0 12 0,2-12 0,-3-4 0,1-2 0,-2 15 0,0-14 0,0 15 0,0-17 0,0-1 0,-2-3 0,1 0 0,-1-1 0,2 1 0,-2 0 0,2 1 0,-6 9 0,5-8 0,-5 6 0,5-13 0,-3-4 0,0-1 0,-5-9 0,0 1 0,0-3 0,5 6 0,0 2 0,3 5 0,-1-2 0,-2-5 0,4-1 0,-6-5 0,3 6 0,1 0 0,0 5 0,2 3 0,0-4 0,0 2 0,0-5 0,0 2 0,0-5 0,0 7 0,0-3 0,3 11 0,-1-1 0,8 8 0,-7-5 0,5 5 0,-6-5 0,0 2 0,0 1 0,3 3 0,-1 0 0,-2-2 0,6 6 0,-6-7 0,3-1 0,-5-5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43.0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680 118 24575,'-21'-21'0,"-10"0"0,11 1 0,-11 2 0,-5 5 0,2 1 0,-9 5 0,0 1 0,-13 6 0,3 6 0,-3-5 0,24 10 0,8-9 0,12 3 0,5-2 0,11 7 0,10 12 0,10 9 0,1 1 0,0-1 0,0-1 0,-5-9 0,-7 3 0,-2-17 0,-10 4 0,10-10 0,-9 10 0,9-9 0,-10 9 0,11-10 0,-26-21 0,4 8 0,-25-38 0,3 22 0,-17-15 0,-8 10 0,-7 14 0,18 8 0,5 22 0,33 3 0,-9 16 0,16 2 0,-5 6 0,6-11 0,23 7 0,-1-13 0,27 4 0,1-1 0,2-10 0,-7-1 0,-3-2 0,-16-10 0,16 5 0,14-1 0,10-3 0,15 3 0,-28-5 0,-11 0 0,-35 4 0,-58-3 0,-25 3 0,17-4 0,-2 0 0,-24 0 0,25 0 0,51 0 0,44-11 0,1 2 0,13-14 0,-20 9 0,-21-5 0,9 12 0,-10-4 0,14 10 0,-1-5 0,7 6 0,-82 16 0,27-12 0,-57 12 0,54-22 0,19-1 0,6 9 0,6-1 0,0 26 0,-5-1 0,3-5 0,-3-5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48.0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592 248 24575,'-22'18'0,"-13"16"0,26-8 0,-21 11 0,16-11 0,-60 3 0,37-14 0,-14-3 0,-3 0 0,0 0 0,47-105 0,5 51 0,30-22 0,10-1 0,7 9 0,11-1 0,-21-1 0,0 25 0,-28 100 0,-2-28 0,-5 60 0,-28-120 0,21 11 0,-26-41 0,26 37 0,-6-5 0,-5 7 0,10-6 0,-9 9 0,16-8 0,-10 16 0,15 29 0,-8-14 0,4 43 0,-18-12 0,-3 8 0,-4 8 0,7-22 0,1-24 0,-63-23 0,41-1 0,-42-7 0,75 25 0,2-5 0,15 1 0,-6 2 0,4-6 0,0 4 0,18-22 0,11-10 0,8-29 0,-2-2 0,-14 0 0,-16 15 0,3 23 0,-15 3 0,3 10 0,1 0 0,-5-4 0,16 27 0,-14-10 0,-49 6 0,-9 6 0,47 12 0,-47-18 0,9-2 0,73 16 0,-20-13 0,4-1 0,-4-5 0,6 10 0,-6-9 0,4 5 0,-9-2 0,3-8 0,-1 4 0,1-1 0,0 0 0,4-1 0,-8 4 0,4-8 0,-5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51.1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341 1 24575,'-4'7'0,"4"4"0,11 37 0,2-9 0,-6 5 0,4-12 0,1-1 0,8-1 0,5-3 0,-5 3 0,4-4 0,-5 4 0,6 2 0,-5 0 0,-2-1 0,6 0 0,-9 1 0,9-6 0,-17-2 0,-68-39 0,-12 20 0,7-13 0,-5 1 0,13 11 0,2 4 0,-39 5 0,26-6 0,32-2 0,13-5 0,17-5 0,1-2-3277,79 61 0,-38-27 3162,19 14 0,3 0 115,-4-9 0,32-12 0,-7-9 0,-12-11 0,-24 5 3276,-81-70 0,21 37-3160,-14-15 0,1-2-116,17 1 0,-10-12 0,5-14 0,5-7 0,-3 2 0,16 6 0,-10 12 0,9 7 0,-9 18 0,38 69 0,-26-6 0,33 58 0,-27-43 0,0-8 0,-2-14 0,-5-12 0,0 6 0,-5 2 0,-13 11 0,-9-11 0,-16-1 0,4-14 0,-10-5 0,16-5 0,-9-19 0,21 1 0,-3-7 0,12 0 0,-1-2 0,1-13 0,5 6 0,-4 8 0,9 13 0,13 34 0,-1-5 0,20 25 0,-16-11 0,4 0 0,-11-5 0,-2-2 0,-5-6 0,-33-61 0,25 19 0,-31-49 0,32 30 0,-6 10 0,1 1 0,5 13 0,1 7 0,12 25 0,12 2 0,-3 19 0,-4-22 0,-11 0 0,0-26 0,20 2 0,5-2 0,12 2 0,-18 11 0,-56 18 0,19-1 0,-41 19 0,35-15 0,16 4 0,-9-11 0,61-2 0,-39-5 0,40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1:46:53.5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152 171 24575,'-14'-18'0,"-6"-4"0,8 5 0,-11-8 0,-2-6 0,4 10 0,-3-3 0,11 12 0,34 44 0,-8-17 0,23 38 0,-17-28 0,-7-5 0,1-8 0,5 5 0,-4-9 0,4 10 0,5 0 0,-8 1 0,9 1 0,-6-2 0,-15-17 0,2-2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293 71 24575,'0'68'0,"0"-9"0,0 8 0,0-15 0,0-8 0,0-13 0,-10-39 0,8 3 0,-19-27 0,12 12 0,-14 1 0,3-5 0,1 10 0,0-4 0,7 6 0,-1-1 0,-5-16 0,4 12 0,-4-12 0,6 11 0,5 4 0,3 10 0,27 29 0,-9 1 0,9 11 0,-11-13 0,-11-5 0,10 7 0,-4-1 0,6 6 0,-6 6 0,4-3 0,-4 13 0,0-13 0,-1 9 0,-1-10 0,-3 3 0,3-15 0,-5 8 0,0-15 0,-39-68 0,18 32 0,-26-65 0,29 61 0,5-5 0,6 6 0,-4 5 0,10-3 0,-10 3 0,4-5 0,0 5 0,-4-3 0,9 9 0,-9-6 0,10-4 0,-5-10 0,6-6 0,0-8 0,-5 9 0,3 1 0,-3 16 0,9 20 0,13 19 0,9 8 0,28 5 0,-7-4 0,-2-12 0,-21 0 0,-10 20 0,-11-6 0,11 22 0,-7-19 0,6-6 0,-6 6 0,4 1 0,-4 11 0,11-9 0,-9 13 0,13-13 0,-19 9 0,14-11 0,-10-6 0,-9-32 0,0-4 0,-19-16 0,7 8 0,-4 5 0,11 6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680 118 24575,'-21'-21'0,"-10"0"0,11 1 0,-11 2 0,-5 5 0,2 1 0,-9 5 0,0 1 0,-13 6 0,3 6 0,-3-5 0,24 10 0,8-9 0,12 3 0,5-2 0,11 7 0,10 12 0,10 9 0,1 1 0,0-1 0,0-1 0,-5-9 0,-7 3 0,-2-17 0,-10 4 0,10-10 0,-9 10 0,9-9 0,-10 9 0,11-10 0,-26-21 0,4 8 0,-25-38 0,3 22 0,-17-15 0,-8 10 0,-7 14 0,18 8 0,5 22 0,33 3 0,-9 16 0,16 2 0,-5 6 0,6-11 0,23 7 0,-1-13 0,27 4 0,1-1 0,2-10 0,-7-1 0,-3-2 0,-16-10 0,16 5 0,14-1 0,10-3 0,15 3 0,-28-5 0,-11 0 0,-35 4 0,-58-3 0,-25 3 0,17-4 0,-2 0 0,-24 0 0,25 0 0,51 0 0,44-11 0,1 2 0,13-14 0,-20 9 0,-21-5 0,9 12 0,-10-4 0,14 10 0,-1-5 0,7 6 0,-82 16 0,27-12 0,-57 12 0,54-22 0,19-1 0,6 9 0,6-1 0,0 26 0,-5-1 0,3-5 0,-3-5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592 248 24575,'-22'18'0,"-13"16"0,26-8 0,-21 11 0,16-11 0,-60 3 0,37-14 0,-14-3 0,-3 0 0,0 0 0,47-105 0,5 51 0,30-22 0,10-1 0,7 9 0,11-1 0,-21-1 0,0 25 0,-28 100 0,-2-28 0,-5 60 0,-28-120 0,21 11 0,-26-41 0,26 37 0,-6-5 0,-5 7 0,10-6 0,-9 9 0,16-8 0,-10 16 0,15 29 0,-8-14 0,4 43 0,-18-12 0,-3 8 0,-4 8 0,7-22 0,1-24 0,-63-23 0,41-1 0,-42-7 0,75 25 0,2-5 0,15 1 0,-6 2 0,4-6 0,0 4 0,18-22 0,11-10 0,8-29 0,-2-2 0,-14 0 0,-16 15 0,3 23 0,-15 3 0,3 10 0,1 0 0,-5-4 0,16 27 0,-14-10 0,-49 6 0,-9 6 0,47 12 0,-47-18 0,9-2 0,73 16 0,-20-13 0,4-1 0,-4-5 0,6 10 0,-6-9 0,4 5 0,-9-2 0,3-8 0,-1 4 0,1-1 0,0 0 0,4-1 0,-8 4 0,4-8 0,-5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12:00:17.3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341 1 24575,'-4'7'0,"4"4"0,11 37 0,2-9 0,-6 5 0,4-12 0,1-1 0,8-1 0,5-3 0,-5 3 0,4-4 0,-5 4 0,6 2 0,-5 0 0,-2-1 0,6 0 0,-9 1 0,9-6 0,-17-2 0,-68-39 0,-12 20 0,7-13 0,-5 1 0,13 11 0,2 4 0,-39 5 0,26-6 0,32-2 0,13-5 0,17-5 0,1-2-3277,79 61 0,-38-27 3162,19 14 0,3 0 115,-4-9 0,32-12 0,-7-9 0,-12-11 0,-24 5 3276,-81-70 0,21 37-3160,-14-15 0,1-2-116,17 1 0,-10-12 0,5-14 0,5-7 0,-3 2 0,16 6 0,-10 12 0,9 7 0,-9 18 0,38 69 0,-26-6 0,33 58 0,-27-43 0,0-8 0,-2-14 0,-5-12 0,0 6 0,-5 2 0,-13 11 0,-9-11 0,-16-1 0,4-14 0,-10-5 0,16-5 0,-9-19 0,21 1 0,-3-7 0,12 0 0,-1-2 0,1-13 0,5 6 0,-4 8 0,9 13 0,13 34 0,-1-5 0,20 25 0,-16-11 0,4 0 0,-11-5 0,-2-2 0,-5-6 0,-33-61 0,25 19 0,-31-49 0,32 30 0,-6 10 0,1 1 0,5 13 0,1 7 0,12 25 0,12 2 0,-3 19 0,-4-22 0,-11 0 0,0-26 0,20 2 0,5-2 0,12 2 0,-18 11 0,-56 18 0,19-1 0,-41 19 0,35-15 0,16 4 0,-9-11 0,61-2 0,-39-5 0,40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A794-A961-F549-85FC-A99AA2D2AACC}" type="datetimeFigureOut">
              <a:rPr lang="en-RO" smtClean="0"/>
              <a:t>04.01.2025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6B45-06FE-324F-9E65-6E6B5B84BDF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0639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F6B45-06FE-324F-9E65-6E6B5B84BDF2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4398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4E4C-1784-9485-7F55-2DBFC1E67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D482E-7B0B-8959-704F-8E599237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C817-F11A-1AC6-8C87-6D540F66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F191-D27C-B050-86DC-B1626FF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6EC5-B35C-8315-A773-2D162AB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30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38D-E4D1-669B-CF9B-93B96EB3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AE24-BE3F-4ADC-2047-BFD2FB05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52CC-B900-AA09-ED63-2AD23A02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B026-A19C-962C-383D-0852283A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FD8D-23FE-C498-0E9F-37556391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248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BE22-C88D-695D-9C89-15C2D48A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0219-2DDC-432C-A2B3-D836D9F1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7360-20DE-9B5C-FD64-6FD066CC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EA6D-E291-D43E-7110-63422CB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A5A5-A961-C99A-E5D7-85852F22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40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5830-2924-F35B-316D-581940A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04EE-3640-94EA-BFAD-74A6DE7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B6E6-52C5-56F9-1B83-D587D487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58ED-5040-FE02-DE66-ED11598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C2A2-0AEB-3E9E-2355-57A5756A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9584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311-4BA2-B167-1A04-6FB8ED0B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C3442-5EFC-0F22-C154-FE2C6CA9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CF24-A4C1-0478-C84F-F0C693DE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ED4F-663F-FFAF-FE9C-3A8A256A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C70F-86BE-5DBF-8EE9-32E547B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559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480E-D324-E7C1-C54F-03ECAD23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BD2C-AF72-DA9A-B405-75D776BC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C7E9-8037-A2B7-1DD6-8B490C2F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620A-48ED-B3E0-1FA7-669455A8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6DC8-2808-4AB0-C707-A5750455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41CD-E4E9-E17B-A95F-9394CBD2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191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7651-BC2E-ABB1-24DA-A295D9A7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ED4D-4FE9-01AD-1C9A-BC5A4A2E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B4337-1BCA-2100-7FC1-B1344CA0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2E8AE-D82F-885B-147B-6961C110E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71D62-51D2-B824-E6F4-D3875CF6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634E-75E7-DE9F-7989-6D294306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25938-59E0-61D3-A372-F81B961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E30D6-050D-E3DA-B162-CC5674D2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1909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8728-BC3F-7951-9E1B-BDA2744E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B385B-16A0-F9AF-A69A-D02AB81B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2F974-68D1-25A8-269C-CF113C46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D6AC-F70B-B958-D7B3-03BFDD29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889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82D8C-A373-1E09-107C-5AB3C93F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52D4-3F17-7DB5-454D-E690CE5F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D5A61-9EBD-B8A1-66E4-0A741ABB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6039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4A7C-433D-1282-1197-A6161781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5287-7938-1AD6-F613-00A50570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BC2EA-B375-143A-91B9-9058D143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582C-7573-DC1C-471C-2DC0F749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E1B4-65C0-E58B-6650-969F0ECE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1045-C2DA-9F30-039A-02E5DBB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398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32D-A504-A60F-8173-E23B31C3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8D3CF-D546-4916-603F-25E50F17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9BD3A-E75C-A51C-0EB4-51013156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1FAB-09FE-2D32-4917-5CECFF9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63BF6-2F9E-A92A-FA21-68EC9FA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2551-A96F-979E-3727-4093D4EF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165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5D666-E7ED-56BB-9314-8E8D3043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5FBE-FE57-AD89-048A-D24FA29B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BC14-E408-95D3-C693-0556B2B42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E4A30-5AB5-A940-BCA7-8CD324168413}" type="datetimeFigureOut">
              <a:rPr lang="en-RO" smtClean="0"/>
              <a:t>02.01.2025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4D94-F7FB-59A4-E747-25A006E8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6B41-4D63-7B43-2380-41A42AE1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8ACE8-3434-574C-97A3-C9238F8440F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036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customXml" Target="../ink/ink1.xml"/><Relationship Id="rId15" Type="http://schemas.openxmlformats.org/officeDocument/2006/relationships/image" Target="../media/image15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image" Target="../media/image12.png"/><Relationship Id="rId19" Type="http://schemas.openxmlformats.org/officeDocument/2006/relationships/customXml" Target="../ink/ink8.xml"/><Relationship Id="rId31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14.png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4C2839-264D-B30E-0F3E-2F2F46F86532}"/>
              </a:ext>
            </a:extLst>
          </p:cNvPr>
          <p:cNvSpPr/>
          <p:nvPr/>
        </p:nvSpPr>
        <p:spPr>
          <a:xfrm>
            <a:off x="3712708" y="705258"/>
            <a:ext cx="5443648" cy="5447483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CCE071-535C-2155-8FDA-5144C82B74FB}"/>
              </a:ext>
            </a:extLst>
          </p:cNvPr>
          <p:cNvSpPr/>
          <p:nvPr/>
        </p:nvSpPr>
        <p:spPr>
          <a:xfrm>
            <a:off x="4274532" y="1268999"/>
            <a:ext cx="4320000" cy="43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8DB6E5-5D2F-4689-6DFC-ABF3D01372BF}"/>
              </a:ext>
            </a:extLst>
          </p:cNvPr>
          <p:cNvCxnSpPr>
            <a:cxnSpLocks/>
          </p:cNvCxnSpPr>
          <p:nvPr/>
        </p:nvCxnSpPr>
        <p:spPr>
          <a:xfrm flipV="1">
            <a:off x="6434532" y="2903838"/>
            <a:ext cx="2721824" cy="5251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DE4B4D-8DF8-7717-F265-33ECBB19A6F1}"/>
              </a:ext>
            </a:extLst>
          </p:cNvPr>
          <p:cNvCxnSpPr/>
          <p:nvPr/>
        </p:nvCxnSpPr>
        <p:spPr>
          <a:xfrm flipV="1">
            <a:off x="6434532" y="2113005"/>
            <a:ext cx="1641824" cy="13159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D6838-0E7B-26B3-96C3-E8FE05C508A2}"/>
                  </a:ext>
                </a:extLst>
              </p:cNvPr>
              <p:cNvSpPr txBox="1"/>
              <p:nvPr/>
            </p:nvSpPr>
            <p:spPr>
              <a:xfrm>
                <a:off x="7001771" y="2186207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D6838-0E7B-26B3-96C3-E8FE05C5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71" y="2186207"/>
                <a:ext cx="793673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FF676-EF9A-ACF4-FF2F-E97644460E2F}"/>
                  </a:ext>
                </a:extLst>
              </p:cNvPr>
              <p:cNvSpPr txBox="1"/>
              <p:nvPr/>
            </p:nvSpPr>
            <p:spPr>
              <a:xfrm>
                <a:off x="7541771" y="3141939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FF676-EF9A-ACF4-FF2F-E976444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71" y="3141939"/>
                <a:ext cx="793673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CC316-CE88-B8D9-7879-2D82EBA1498F}"/>
              </a:ext>
            </a:extLst>
          </p:cNvPr>
          <p:cNvCxnSpPr>
            <a:cxnSpLocks/>
          </p:cNvCxnSpPr>
          <p:nvPr/>
        </p:nvCxnSpPr>
        <p:spPr>
          <a:xfrm flipH="1">
            <a:off x="7795444" y="1268999"/>
            <a:ext cx="280912" cy="4956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3BF38-55DB-0E8F-494A-E0DBE08127D5}"/>
                  </a:ext>
                </a:extLst>
              </p:cNvPr>
              <p:cNvSpPr txBox="1"/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3BF38-55DB-0E8F-494A-E0DBE0812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AE1DE-4F02-F86B-3DB9-5853E89964CC}"/>
                  </a:ext>
                </a:extLst>
              </p:cNvPr>
              <p:cNvSpPr txBox="1"/>
              <p:nvPr/>
            </p:nvSpPr>
            <p:spPr>
              <a:xfrm>
                <a:off x="5640859" y="4712593"/>
                <a:ext cx="13609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AE1DE-4F02-F86B-3DB9-5853E89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59" y="4712593"/>
                <a:ext cx="1360912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56BC9D-503D-2B9F-5BC5-0C95A5D18783}"/>
              </a:ext>
            </a:extLst>
          </p:cNvPr>
          <p:cNvSpPr txBox="1"/>
          <p:nvPr/>
        </p:nvSpPr>
        <p:spPr>
          <a:xfrm>
            <a:off x="5298163" y="4336068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latin typeface="Cambria" panose="02040503050406030204" pitchFamily="18" charset="0"/>
              </a:rPr>
              <a:t>Active Material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A4BF5-0A08-D6F4-4659-9DCC11556014}"/>
              </a:ext>
            </a:extLst>
          </p:cNvPr>
          <p:cNvSpPr txBox="1"/>
          <p:nvPr/>
        </p:nvSpPr>
        <p:spPr>
          <a:xfrm>
            <a:off x="4391603" y="1675714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latin typeface="Cambria" panose="02040503050406030204" pitchFamily="18" charset="0"/>
              </a:rPr>
              <a:t>SEI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DBB76C-18B0-061C-E3FB-E0F600DDAF47}"/>
                  </a:ext>
                </a:extLst>
              </p:cNvPr>
              <p:cNvSpPr txBox="1"/>
              <p:nvPr/>
            </p:nvSpPr>
            <p:spPr>
              <a:xfrm>
                <a:off x="4507066" y="1171452"/>
                <a:ext cx="13609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DBB76C-18B0-061C-E3FB-E0F600DD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66" y="1171452"/>
                <a:ext cx="1360912" cy="307777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94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84C7BD2-7963-3317-1F47-28F501849536}"/>
              </a:ext>
            </a:extLst>
          </p:cNvPr>
          <p:cNvSpPr/>
          <p:nvPr/>
        </p:nvSpPr>
        <p:spPr>
          <a:xfrm>
            <a:off x="3712708" y="705258"/>
            <a:ext cx="5443648" cy="5447483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E552F1-7996-9F7B-4BB7-1E8286FF88CC}"/>
              </a:ext>
            </a:extLst>
          </p:cNvPr>
          <p:cNvSpPr/>
          <p:nvPr/>
        </p:nvSpPr>
        <p:spPr>
          <a:xfrm>
            <a:off x="4274532" y="1268999"/>
            <a:ext cx="4320000" cy="43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886D67-AEAB-D7E8-DA5C-4AE981A2B76F}"/>
              </a:ext>
            </a:extLst>
          </p:cNvPr>
          <p:cNvCxnSpPr>
            <a:cxnSpLocks/>
          </p:cNvCxnSpPr>
          <p:nvPr/>
        </p:nvCxnSpPr>
        <p:spPr>
          <a:xfrm flipH="1">
            <a:off x="7795444" y="1268999"/>
            <a:ext cx="280912" cy="4956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51C0C-93E5-7F6B-1FF7-256720AD5D88}"/>
                  </a:ext>
                </a:extLst>
              </p:cNvPr>
              <p:cNvSpPr txBox="1"/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51C0C-93E5-7F6B-1FF7-256720AD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935" y="1474109"/>
                <a:ext cx="79367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72FB247-FE1E-CC9D-B34C-DDEDE62F3CE3}"/>
              </a:ext>
            </a:extLst>
          </p:cNvPr>
          <p:cNvSpPr/>
          <p:nvPr/>
        </p:nvSpPr>
        <p:spPr>
          <a:xfrm rot="1138049">
            <a:off x="7092673" y="830909"/>
            <a:ext cx="289367" cy="55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E25567-0795-A6BD-940E-70572890D78C}"/>
              </a:ext>
            </a:extLst>
          </p:cNvPr>
          <p:cNvSpPr/>
          <p:nvPr/>
        </p:nvSpPr>
        <p:spPr>
          <a:xfrm>
            <a:off x="7176304" y="474562"/>
            <a:ext cx="196769" cy="2306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5B9DC-64DB-6E9B-92FB-7FBD4DA7B0B6}"/>
              </a:ext>
            </a:extLst>
          </p:cNvPr>
          <p:cNvSpPr txBox="1"/>
          <p:nvPr/>
        </p:nvSpPr>
        <p:spPr>
          <a:xfrm>
            <a:off x="7114113" y="328300"/>
            <a:ext cx="60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54A4A0-1428-F723-EB11-BB4CA4EAD1AC}"/>
                  </a:ext>
                </a:extLst>
              </p:cNvPr>
              <p:cNvSpPr txBox="1"/>
              <p:nvPr/>
            </p:nvSpPr>
            <p:spPr>
              <a:xfrm>
                <a:off x="7373073" y="247543"/>
                <a:ext cx="7936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𝑐𝑟𝑎𝑐𝑘</m:t>
                          </m:r>
                        </m:sub>
                      </m:sSub>
                    </m:oMath>
                  </m:oMathPara>
                </a14:m>
                <a:endParaRPr lang="en-RO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54A4A0-1428-F723-EB11-BB4CA4EA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73" y="247543"/>
                <a:ext cx="793673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BD9D35-DC06-C89B-4967-48CEA5700941}"/>
                  </a:ext>
                </a:extLst>
              </p:cNvPr>
              <p:cNvSpPr txBox="1"/>
              <p:nvPr/>
            </p:nvSpPr>
            <p:spPr>
              <a:xfrm>
                <a:off x="5359429" y="2010630"/>
                <a:ext cx="1041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BD9D35-DC06-C89B-4967-48CEA570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29" y="2010630"/>
                <a:ext cx="1041504" cy="276999"/>
              </a:xfrm>
              <a:prstGeom prst="rect">
                <a:avLst/>
              </a:prstGeom>
              <a:blipFill>
                <a:blip r:embed="rId6"/>
                <a:stretch>
                  <a:fillRect l="-3571" t="-9091" r="-1190" b="-4090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9AA89A-7718-58A9-A4E3-1719B20C537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80181" y="1062096"/>
            <a:ext cx="1220348" cy="9238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90970F-E649-ED3D-4764-8F3C983320E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5913780" y="1156150"/>
            <a:ext cx="1460404" cy="8268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7874CE-76D5-9CC5-4FE2-FE015CE9BFD6}"/>
              </a:ext>
            </a:extLst>
          </p:cNvPr>
          <p:cNvCxnSpPr/>
          <p:nvPr/>
        </p:nvCxnSpPr>
        <p:spPr>
          <a:xfrm>
            <a:off x="3510455" y="1145628"/>
            <a:ext cx="45509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E7294-11C4-BD8D-F08C-57EF36869B24}"/>
              </a:ext>
            </a:extLst>
          </p:cNvPr>
          <p:cNvCxnSpPr>
            <a:cxnSpLocks/>
          </p:cNvCxnSpPr>
          <p:nvPr/>
        </p:nvCxnSpPr>
        <p:spPr>
          <a:xfrm>
            <a:off x="3510455" y="1145628"/>
            <a:ext cx="0" cy="924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5D9B9-5899-9186-1333-652E0254F85C}"/>
              </a:ext>
            </a:extLst>
          </p:cNvPr>
          <p:cNvCxnSpPr>
            <a:cxnSpLocks/>
          </p:cNvCxnSpPr>
          <p:nvPr/>
        </p:nvCxnSpPr>
        <p:spPr>
          <a:xfrm>
            <a:off x="8061434" y="1145628"/>
            <a:ext cx="0" cy="924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B97EBE-D7A1-F526-2DEC-2316963F0A9D}"/>
              </a:ext>
            </a:extLst>
          </p:cNvPr>
          <p:cNvSpPr/>
          <p:nvPr/>
        </p:nvSpPr>
        <p:spPr>
          <a:xfrm>
            <a:off x="5097517" y="1008993"/>
            <a:ext cx="1471449" cy="283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7B71-9D79-07CA-16F8-916F9BD6D154}"/>
              </a:ext>
            </a:extLst>
          </p:cNvPr>
          <p:cNvSpPr/>
          <p:nvPr/>
        </p:nvSpPr>
        <p:spPr>
          <a:xfrm>
            <a:off x="3605048" y="1975945"/>
            <a:ext cx="4361793" cy="2879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61F7C-2D9E-3EA6-85C7-7D0FF65CDFAE}"/>
              </a:ext>
            </a:extLst>
          </p:cNvPr>
          <p:cNvSpPr/>
          <p:nvPr/>
        </p:nvSpPr>
        <p:spPr>
          <a:xfrm>
            <a:off x="3415862" y="1975945"/>
            <a:ext cx="189186" cy="2879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598D1-4030-9002-1C40-F7105687D329}"/>
              </a:ext>
            </a:extLst>
          </p:cNvPr>
          <p:cNvSpPr/>
          <p:nvPr/>
        </p:nvSpPr>
        <p:spPr>
          <a:xfrm>
            <a:off x="7966841" y="1975945"/>
            <a:ext cx="189186" cy="28798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F976F-A0AA-8F87-B4E4-FEC9DFAE83AB}"/>
              </a:ext>
            </a:extLst>
          </p:cNvPr>
          <p:cNvSpPr txBox="1"/>
          <p:nvPr/>
        </p:nvSpPr>
        <p:spPr>
          <a:xfrm rot="16200000">
            <a:off x="1147575" y="3231195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Anode current collector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ECC4A-F0F4-0A0D-6D0A-F9F2516475E7}"/>
              </a:ext>
            </a:extLst>
          </p:cNvPr>
          <p:cNvSpPr txBox="1"/>
          <p:nvPr/>
        </p:nvSpPr>
        <p:spPr>
          <a:xfrm rot="16200000">
            <a:off x="6404955" y="3244334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Cathode current collector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A9967-47D7-7F5F-FCDD-2B8278C196F5}"/>
              </a:ext>
            </a:extLst>
          </p:cNvPr>
          <p:cNvSpPr/>
          <p:nvPr/>
        </p:nvSpPr>
        <p:spPr>
          <a:xfrm>
            <a:off x="5707199" y="1975945"/>
            <a:ext cx="141889" cy="2879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11DB5-0B95-7728-6FC7-BC1C787F9767}"/>
              </a:ext>
            </a:extLst>
          </p:cNvPr>
          <p:cNvSpPr txBox="1"/>
          <p:nvPr/>
        </p:nvSpPr>
        <p:spPr>
          <a:xfrm>
            <a:off x="2242120" y="1617338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Anode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F92C2-DE55-598A-35CE-419E37C098EF}"/>
              </a:ext>
            </a:extLst>
          </p:cNvPr>
          <p:cNvSpPr txBox="1"/>
          <p:nvPr/>
        </p:nvSpPr>
        <p:spPr>
          <a:xfrm>
            <a:off x="3745856" y="1603123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Separator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DE9E8-2FE5-A035-679E-A477326E62EE}"/>
              </a:ext>
            </a:extLst>
          </p:cNvPr>
          <p:cNvSpPr txBox="1"/>
          <p:nvPr/>
        </p:nvSpPr>
        <p:spPr>
          <a:xfrm>
            <a:off x="5446500" y="1658993"/>
            <a:ext cx="39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Cambria" panose="02040503050406030204" pitchFamily="18" charset="0"/>
              </a:rPr>
              <a:t>Cathode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66F743-BAB2-A203-854F-EB0FEC5805A1}"/>
              </a:ext>
            </a:extLst>
          </p:cNvPr>
          <p:cNvGrpSpPr/>
          <p:nvPr/>
        </p:nvGrpSpPr>
        <p:grpSpPr>
          <a:xfrm>
            <a:off x="3707891" y="2070538"/>
            <a:ext cx="1753931" cy="2621811"/>
            <a:chOff x="3707891" y="2070538"/>
            <a:chExt cx="1753931" cy="2621811"/>
          </a:xfrm>
          <a:solidFill>
            <a:schemeClr val="tx2">
              <a:lumMod val="25000"/>
              <a:lumOff val="75000"/>
            </a:schemeClr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69EE38-D28D-0580-D312-75E34F46B463}"/>
                </a:ext>
              </a:extLst>
            </p:cNvPr>
            <p:cNvGrpSpPr/>
            <p:nvPr/>
          </p:nvGrpSpPr>
          <p:grpSpPr>
            <a:xfrm>
              <a:off x="3732113" y="2070538"/>
              <a:ext cx="1720646" cy="295366"/>
              <a:chOff x="3732113" y="2070538"/>
              <a:chExt cx="1720646" cy="295366"/>
            </a:xfrm>
            <a:grpFill/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EC3F6FD-E296-B3E2-C551-16F65030956F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3D1610E-CB46-6460-E4E6-21B19B8314C5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ACEFD3-8FD6-D183-2AE7-B76351A5FCB2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A3C5B0E-F8B0-3ECC-36DC-4CC5AC2D5FE3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D6ADB8-CB0D-FF9D-3CBD-BC91A02A7C2D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539094-22FA-B973-CA6C-98084C8786DA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344457-6080-38DB-5CA9-F9F2A9386C4D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42FD09-E5C1-222A-3C21-974687B469EA}"/>
                </a:ext>
              </a:extLst>
            </p:cNvPr>
            <p:cNvGrpSpPr/>
            <p:nvPr/>
          </p:nvGrpSpPr>
          <p:grpSpPr>
            <a:xfrm>
              <a:off x="3707891" y="3661784"/>
              <a:ext cx="1720646" cy="672446"/>
              <a:chOff x="3732113" y="2070538"/>
              <a:chExt cx="1720646" cy="672446"/>
            </a:xfrm>
            <a:grpFill/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EB1D957-F60B-3757-C9CF-49D953B61540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8E620EC-6921-6804-77DB-51B03AF18352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9716023-C7B1-5D0F-8A01-B88EA3CA92C4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42F7F3-3D1B-0281-7E29-B6B049DBC099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248DA64-24A0-FCD6-DE7C-1EB45FFFF783}"/>
                  </a:ext>
                </a:extLst>
              </p:cNvPr>
              <p:cNvSpPr/>
              <p:nvPr/>
            </p:nvSpPr>
            <p:spPr>
              <a:xfrm>
                <a:off x="3931809" y="2453131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54A243-245D-0B55-3754-05A92A639389}"/>
                  </a:ext>
                </a:extLst>
              </p:cNvPr>
              <p:cNvSpPr/>
              <p:nvPr/>
            </p:nvSpPr>
            <p:spPr>
              <a:xfrm>
                <a:off x="4431664" y="2449687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28A298C-6721-72FD-D4BB-46F2E48323AF}"/>
                  </a:ext>
                </a:extLst>
              </p:cNvPr>
              <p:cNvSpPr/>
              <p:nvPr/>
            </p:nvSpPr>
            <p:spPr>
              <a:xfrm>
                <a:off x="4916559" y="245498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1713C6-9028-BCF4-34ED-A5DE8846EEE8}"/>
                </a:ext>
              </a:extLst>
            </p:cNvPr>
            <p:cNvGrpSpPr/>
            <p:nvPr/>
          </p:nvGrpSpPr>
          <p:grpSpPr>
            <a:xfrm>
              <a:off x="3741176" y="2900851"/>
              <a:ext cx="1720646" cy="672446"/>
              <a:chOff x="3732113" y="2070538"/>
              <a:chExt cx="1720646" cy="672446"/>
            </a:xfrm>
            <a:grpFill/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9E8B5DB-48D5-FF02-3A92-6C41240EA5C6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EF8DF9-7761-F500-466D-FD6B3FCA1E7C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F0B5ADC-6EB2-7E90-E33E-BA9CADAE836F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F3A24A-D336-34DF-B900-E56668749CFE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A8B013B-CCA3-EEEF-182D-892CB18E0F79}"/>
                  </a:ext>
                </a:extLst>
              </p:cNvPr>
              <p:cNvSpPr/>
              <p:nvPr/>
            </p:nvSpPr>
            <p:spPr>
              <a:xfrm>
                <a:off x="3931809" y="2453131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4FE7A97-391A-DE10-47A5-16C54F40FD8A}"/>
                  </a:ext>
                </a:extLst>
              </p:cNvPr>
              <p:cNvSpPr/>
              <p:nvPr/>
            </p:nvSpPr>
            <p:spPr>
              <a:xfrm>
                <a:off x="4431664" y="2449687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C820195-252B-E33C-501B-F7233DA3EB38}"/>
                  </a:ext>
                </a:extLst>
              </p:cNvPr>
              <p:cNvSpPr/>
              <p:nvPr/>
            </p:nvSpPr>
            <p:spPr>
              <a:xfrm>
                <a:off x="4916559" y="245498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34F3EA-0F46-38B2-CDEA-FAA698B5832D}"/>
                </a:ext>
              </a:extLst>
            </p:cNvPr>
            <p:cNvGrpSpPr/>
            <p:nvPr/>
          </p:nvGrpSpPr>
          <p:grpSpPr>
            <a:xfrm>
              <a:off x="3707891" y="4396983"/>
              <a:ext cx="1720646" cy="295366"/>
              <a:chOff x="3732113" y="2070538"/>
              <a:chExt cx="1720646" cy="295366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242213-089F-889E-C337-12AE9D94903B}"/>
                  </a:ext>
                </a:extLst>
              </p:cNvPr>
              <p:cNvSpPr/>
              <p:nvPr/>
            </p:nvSpPr>
            <p:spPr>
              <a:xfrm>
                <a:off x="3732113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875443C-1126-A204-D7F9-3B4BA8048EEA}"/>
                  </a:ext>
                </a:extLst>
              </p:cNvPr>
              <p:cNvSpPr/>
              <p:nvPr/>
            </p:nvSpPr>
            <p:spPr>
              <a:xfrm>
                <a:off x="4188122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2A2A397-D543-BE32-65C7-48FF480981D8}"/>
                  </a:ext>
                </a:extLst>
              </p:cNvPr>
              <p:cNvSpPr/>
              <p:nvPr/>
            </p:nvSpPr>
            <p:spPr>
              <a:xfrm>
                <a:off x="4663590" y="2077904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4FE6148-7401-5F31-80E9-8ED5BD3BD745}"/>
                  </a:ext>
                </a:extLst>
              </p:cNvPr>
              <p:cNvSpPr/>
              <p:nvPr/>
            </p:nvSpPr>
            <p:spPr>
              <a:xfrm>
                <a:off x="5164759" y="2070538"/>
                <a:ext cx="288000" cy="288000"/>
              </a:xfrm>
              <a:prstGeom prst="ellips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RO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329E3-5848-18B5-384F-69B70EAC0D0B}"/>
              </a:ext>
            </a:extLst>
          </p:cNvPr>
          <p:cNvGrpSpPr/>
          <p:nvPr/>
        </p:nvGrpSpPr>
        <p:grpSpPr>
          <a:xfrm>
            <a:off x="6073059" y="2104955"/>
            <a:ext cx="1720646" cy="295366"/>
            <a:chOff x="3732113" y="2070538"/>
            <a:chExt cx="1720646" cy="295366"/>
          </a:xfrm>
          <a:solidFill>
            <a:schemeClr val="accent2">
              <a:lumMod val="75000"/>
            </a:schemeClr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180E485-D4B2-0A96-FF7B-238E4EBD655A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0A47E70-EEBC-844B-8C2A-B97285AE7828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8CE2EE-844C-B166-C804-1DCC292F63F5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7573DF-3557-7C5D-7E5A-2BCDD9C63CEF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2A1D3A19-730A-3D5A-9556-B1998B03A4BA}"/>
              </a:ext>
            </a:extLst>
          </p:cNvPr>
          <p:cNvSpPr/>
          <p:nvPr/>
        </p:nvSpPr>
        <p:spPr>
          <a:xfrm>
            <a:off x="6272755" y="2487548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A720CC-CA76-8ED1-2DDC-1F612905A5F6}"/>
              </a:ext>
            </a:extLst>
          </p:cNvPr>
          <p:cNvSpPr/>
          <p:nvPr/>
        </p:nvSpPr>
        <p:spPr>
          <a:xfrm>
            <a:off x="6772610" y="2484104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0198B-4D36-35C1-CFD6-CCA2FA11ABFB}"/>
              </a:ext>
            </a:extLst>
          </p:cNvPr>
          <p:cNvSpPr/>
          <p:nvPr/>
        </p:nvSpPr>
        <p:spPr>
          <a:xfrm>
            <a:off x="7257505" y="2489401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AEB6560-6DFC-AE07-DD9E-7BE30EF1A3F4}"/>
              </a:ext>
            </a:extLst>
          </p:cNvPr>
          <p:cNvGrpSpPr/>
          <p:nvPr/>
        </p:nvGrpSpPr>
        <p:grpSpPr>
          <a:xfrm>
            <a:off x="6048837" y="3696201"/>
            <a:ext cx="1720646" cy="672446"/>
            <a:chOff x="3732113" y="2070538"/>
            <a:chExt cx="1720646" cy="672446"/>
          </a:xfrm>
          <a:solidFill>
            <a:schemeClr val="accent2">
              <a:lumMod val="75000"/>
            </a:schemeClr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A6BDF99-FB77-8E23-6AFB-250F3C736AE8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F9E7D5B-9EA5-27D3-DEA1-0AA38B312672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CDF8A33-6B1C-4B0F-21A2-2355813AA0D0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76FBB2-2915-6624-B757-ECE7EB77DF92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27771CB-FA05-BDC4-DDDA-DD20FED2CD33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A37C42E-B387-551B-7B7A-4EA237380DF3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26A381C-4ED6-3483-99B7-AF7AF183551C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13BFB-B3BF-D15C-7042-C60B29F0F76F}"/>
              </a:ext>
            </a:extLst>
          </p:cNvPr>
          <p:cNvGrpSpPr/>
          <p:nvPr/>
        </p:nvGrpSpPr>
        <p:grpSpPr>
          <a:xfrm>
            <a:off x="6082122" y="2935268"/>
            <a:ext cx="1720646" cy="672446"/>
            <a:chOff x="3732113" y="2070538"/>
            <a:chExt cx="1720646" cy="672446"/>
          </a:xfrm>
          <a:solidFill>
            <a:schemeClr val="accent2">
              <a:lumMod val="75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EC2FF3-DDEC-407D-6DDD-D61A15EF8B6E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4FA365-0865-63CC-468A-44456C228401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BCB536-B158-7B8A-406A-751284352676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272E89-9CD8-C00C-7230-54305C3D9D21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03A9E5-3402-E640-6BFA-A2978C17AF23}"/>
                </a:ext>
              </a:extLst>
            </p:cNvPr>
            <p:cNvSpPr/>
            <p:nvPr/>
          </p:nvSpPr>
          <p:spPr>
            <a:xfrm>
              <a:off x="3931809" y="2453131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2BF6AA-EAC6-477F-D1AE-E8018976E51A}"/>
                </a:ext>
              </a:extLst>
            </p:cNvPr>
            <p:cNvSpPr/>
            <p:nvPr/>
          </p:nvSpPr>
          <p:spPr>
            <a:xfrm>
              <a:off x="4431664" y="2449687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F0E8033-20DE-61A3-4632-F2CA629E6919}"/>
                </a:ext>
              </a:extLst>
            </p:cNvPr>
            <p:cNvSpPr/>
            <p:nvPr/>
          </p:nvSpPr>
          <p:spPr>
            <a:xfrm>
              <a:off x="4916559" y="245498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E362A4-851C-6F86-1213-C394DF68F2B5}"/>
              </a:ext>
            </a:extLst>
          </p:cNvPr>
          <p:cNvGrpSpPr/>
          <p:nvPr/>
        </p:nvGrpSpPr>
        <p:grpSpPr>
          <a:xfrm>
            <a:off x="6048837" y="4431400"/>
            <a:ext cx="1720646" cy="295366"/>
            <a:chOff x="3732113" y="2070538"/>
            <a:chExt cx="1720646" cy="295366"/>
          </a:xfrm>
          <a:solidFill>
            <a:schemeClr val="accent2">
              <a:lumMod val="75000"/>
            </a:schemeClr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E7C903A-8DE6-2F1E-909E-2B15F2F943AB}"/>
                </a:ext>
              </a:extLst>
            </p:cNvPr>
            <p:cNvSpPr/>
            <p:nvPr/>
          </p:nvSpPr>
          <p:spPr>
            <a:xfrm>
              <a:off x="3732113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6B3B938-6739-05CB-CE77-5C5E98DFA94C}"/>
                </a:ext>
              </a:extLst>
            </p:cNvPr>
            <p:cNvSpPr/>
            <p:nvPr/>
          </p:nvSpPr>
          <p:spPr>
            <a:xfrm>
              <a:off x="4188122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D0F8216-A005-BCF1-9B7E-322707C40D78}"/>
                </a:ext>
              </a:extLst>
            </p:cNvPr>
            <p:cNvSpPr/>
            <p:nvPr/>
          </p:nvSpPr>
          <p:spPr>
            <a:xfrm>
              <a:off x="4663590" y="2077904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93414A8-4B73-5B3F-83F4-A75C33D80F06}"/>
                </a:ext>
              </a:extLst>
            </p:cNvPr>
            <p:cNvSpPr/>
            <p:nvPr/>
          </p:nvSpPr>
          <p:spPr>
            <a:xfrm>
              <a:off x="5164759" y="2070538"/>
              <a:ext cx="288000" cy="288000"/>
            </a:xfrm>
            <a:prstGeom prst="ellips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323019E9-A1F0-6060-6D6C-D1DBC2365235}"/>
              </a:ext>
            </a:extLst>
          </p:cNvPr>
          <p:cNvSpPr/>
          <p:nvPr/>
        </p:nvSpPr>
        <p:spPr>
          <a:xfrm>
            <a:off x="4155300" y="24666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B8CCBB-B20E-B234-D8FB-A8D3D6187652}"/>
              </a:ext>
            </a:extLst>
          </p:cNvPr>
          <p:cNvSpPr/>
          <p:nvPr/>
        </p:nvSpPr>
        <p:spPr>
          <a:xfrm>
            <a:off x="5741855" y="429055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878532B-54EB-E02D-E5EC-7C9D80A1BD57}"/>
              </a:ext>
            </a:extLst>
          </p:cNvPr>
          <p:cNvSpPr/>
          <p:nvPr/>
        </p:nvSpPr>
        <p:spPr>
          <a:xfrm>
            <a:off x="5671422" y="243245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498C76-7BAA-83CF-FC5A-80BDFC3D5AD9}"/>
              </a:ext>
            </a:extLst>
          </p:cNvPr>
          <p:cNvSpPr/>
          <p:nvPr/>
        </p:nvSpPr>
        <p:spPr>
          <a:xfrm>
            <a:off x="4612500" y="29238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484A435-D9B0-5FE0-7316-68CB8D3FDBD6}"/>
              </a:ext>
            </a:extLst>
          </p:cNvPr>
          <p:cNvSpPr/>
          <p:nvPr/>
        </p:nvSpPr>
        <p:spPr>
          <a:xfrm>
            <a:off x="6487804" y="263128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4B3417-E393-707C-4ADE-31D751D45694}"/>
              </a:ext>
            </a:extLst>
          </p:cNvPr>
          <p:cNvSpPr/>
          <p:nvPr/>
        </p:nvSpPr>
        <p:spPr>
          <a:xfrm>
            <a:off x="7164461" y="403935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4E6F3E6-7328-F175-B78D-B34322A9AB0C}"/>
              </a:ext>
            </a:extLst>
          </p:cNvPr>
          <p:cNvSpPr/>
          <p:nvPr/>
        </p:nvSpPr>
        <p:spPr>
          <a:xfrm>
            <a:off x="7292536" y="24666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346188-5543-B534-1559-036513A7C1BF}"/>
              </a:ext>
            </a:extLst>
          </p:cNvPr>
          <p:cNvSpPr/>
          <p:nvPr/>
        </p:nvSpPr>
        <p:spPr>
          <a:xfrm>
            <a:off x="4123415" y="460110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472D11C-59D9-D7D1-AF9D-EA1FAC68233F}"/>
              </a:ext>
            </a:extLst>
          </p:cNvPr>
          <p:cNvSpPr/>
          <p:nvPr/>
        </p:nvSpPr>
        <p:spPr>
          <a:xfrm>
            <a:off x="4620842" y="413989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9701D-9986-2FA2-3F1E-ECC6338153F6}"/>
              </a:ext>
            </a:extLst>
          </p:cNvPr>
          <p:cNvSpPr/>
          <p:nvPr/>
        </p:nvSpPr>
        <p:spPr>
          <a:xfrm>
            <a:off x="6880610" y="446183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D3B8F1F-C592-060D-C57E-C41177C56060}"/>
              </a:ext>
            </a:extLst>
          </p:cNvPr>
          <p:cNvSpPr/>
          <p:nvPr/>
        </p:nvSpPr>
        <p:spPr>
          <a:xfrm>
            <a:off x="5797264" y="349600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C8E27C-3C6F-D120-273C-1AEB84C7B4E0}"/>
              </a:ext>
            </a:extLst>
          </p:cNvPr>
          <p:cNvSpPr/>
          <p:nvPr/>
        </p:nvSpPr>
        <p:spPr>
          <a:xfrm>
            <a:off x="5168559" y="2241169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E009265-790A-DDE7-8335-7CDED49429A9}"/>
              </a:ext>
            </a:extLst>
          </p:cNvPr>
          <p:cNvSpPr/>
          <p:nvPr/>
        </p:nvSpPr>
        <p:spPr>
          <a:xfrm>
            <a:off x="3758234" y="349600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427BC28-67B5-0F28-E6F0-19135B8A563E}"/>
              </a:ext>
            </a:extLst>
          </p:cNvPr>
          <p:cNvSpPr/>
          <p:nvPr/>
        </p:nvSpPr>
        <p:spPr>
          <a:xfrm>
            <a:off x="7391972" y="334386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DBD7AEC-BE52-7943-9A18-AEC5BC2678F7}"/>
              </a:ext>
            </a:extLst>
          </p:cNvPr>
          <p:cNvSpPr/>
          <p:nvPr/>
        </p:nvSpPr>
        <p:spPr>
          <a:xfrm>
            <a:off x="6693290" y="31122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817924-DD61-9A26-EA06-0C54894AA99B}"/>
              </a:ext>
            </a:extLst>
          </p:cNvPr>
          <p:cNvSpPr/>
          <p:nvPr/>
        </p:nvSpPr>
        <p:spPr>
          <a:xfrm>
            <a:off x="5374500" y="36858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B92227-A9B3-826C-F2CB-B85CCFF6469C}"/>
              </a:ext>
            </a:extLst>
          </p:cNvPr>
          <p:cNvSpPr/>
          <p:nvPr/>
        </p:nvSpPr>
        <p:spPr>
          <a:xfrm>
            <a:off x="6621570" y="3660632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EF65C4-E377-BB0A-B94C-F8EEEE0C3A81}"/>
              </a:ext>
            </a:extLst>
          </p:cNvPr>
          <p:cNvSpPr/>
          <p:nvPr/>
        </p:nvSpPr>
        <p:spPr>
          <a:xfrm>
            <a:off x="5679300" y="3990608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BE9186F-FD7F-DC00-284D-EBD343F82942}"/>
              </a:ext>
            </a:extLst>
          </p:cNvPr>
          <p:cNvSpPr/>
          <p:nvPr/>
        </p:nvSpPr>
        <p:spPr>
          <a:xfrm>
            <a:off x="7593031" y="310772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585DBE-B50F-0063-240C-422B9627CFEF}"/>
              </a:ext>
            </a:extLst>
          </p:cNvPr>
          <p:cNvSpPr/>
          <p:nvPr/>
        </p:nvSpPr>
        <p:spPr>
          <a:xfrm>
            <a:off x="5602946" y="4595695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F4DFBD9-F24C-8012-630D-B067AB5D09C3}"/>
              </a:ext>
            </a:extLst>
          </p:cNvPr>
          <p:cNvSpPr/>
          <p:nvPr/>
        </p:nvSpPr>
        <p:spPr>
          <a:xfrm>
            <a:off x="5970945" y="2696690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5D6AA6F-A8A1-4964-12A6-886EA2B11134}"/>
              </a:ext>
            </a:extLst>
          </p:cNvPr>
          <p:cNvSpPr/>
          <p:nvPr/>
        </p:nvSpPr>
        <p:spPr>
          <a:xfrm>
            <a:off x="5347988" y="248410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4F24B62-78A6-DCAA-E45A-C13C12FF517A}"/>
              </a:ext>
            </a:extLst>
          </p:cNvPr>
          <p:cNvSpPr/>
          <p:nvPr/>
        </p:nvSpPr>
        <p:spPr>
          <a:xfrm>
            <a:off x="4529644" y="415133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AF0F755-D58B-4FC4-824F-4EBE349A95EB}"/>
              </a:ext>
            </a:extLst>
          </p:cNvPr>
          <p:cNvSpPr/>
          <p:nvPr/>
        </p:nvSpPr>
        <p:spPr>
          <a:xfrm>
            <a:off x="5331147" y="4115331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B11D7E9-1BC3-FC48-4ED2-128EDE6A158D}"/>
              </a:ext>
            </a:extLst>
          </p:cNvPr>
          <p:cNvSpPr/>
          <p:nvPr/>
        </p:nvSpPr>
        <p:spPr>
          <a:xfrm>
            <a:off x="5061517" y="4443473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293065-6A0A-9B62-D04E-F0FB0E773745}"/>
              </a:ext>
            </a:extLst>
          </p:cNvPr>
          <p:cNvSpPr/>
          <p:nvPr/>
        </p:nvSpPr>
        <p:spPr>
          <a:xfrm>
            <a:off x="4849050" y="4290554"/>
            <a:ext cx="72000" cy="72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21E1EFF-8A18-9D45-B098-E9C7DCF1806D}"/>
              </a:ext>
            </a:extLst>
          </p:cNvPr>
          <p:cNvCxnSpPr>
            <a:cxnSpLocks/>
          </p:cNvCxnSpPr>
          <p:nvPr/>
        </p:nvCxnSpPr>
        <p:spPr>
          <a:xfrm>
            <a:off x="4548717" y="4631695"/>
            <a:ext cx="384460" cy="118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455D084-CF6E-BB30-BBF6-F409FCEAEEDC}"/>
              </a:ext>
            </a:extLst>
          </p:cNvPr>
          <p:cNvCxnSpPr>
            <a:cxnSpLocks/>
            <a:stCxn id="133" idx="7"/>
            <a:endCxn id="142" idx="7"/>
          </p:cNvCxnSpPr>
          <p:nvPr/>
        </p:nvCxnSpPr>
        <p:spPr>
          <a:xfrm>
            <a:off x="5144202" y="4256773"/>
            <a:ext cx="2036615" cy="88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A29A8151-F2C8-F0A4-EF5E-520B648FCD77}"/>
              </a:ext>
            </a:extLst>
          </p:cNvPr>
          <p:cNvSpPr/>
          <p:nvPr/>
        </p:nvSpPr>
        <p:spPr>
          <a:xfrm>
            <a:off x="4901726" y="4923525"/>
            <a:ext cx="2670121" cy="14922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1988EB7-413C-CA68-4EF5-82A7C6409666}"/>
              </a:ext>
            </a:extLst>
          </p:cNvPr>
          <p:cNvSpPr/>
          <p:nvPr/>
        </p:nvSpPr>
        <p:spPr>
          <a:xfrm>
            <a:off x="5419988" y="5302978"/>
            <a:ext cx="900000" cy="90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A039E7-3ECD-84C1-7894-6B14DE7363EC}"/>
              </a:ext>
            </a:extLst>
          </p:cNvPr>
          <p:cNvSpPr/>
          <p:nvPr/>
        </p:nvSpPr>
        <p:spPr>
          <a:xfrm>
            <a:off x="6585290" y="5135846"/>
            <a:ext cx="288000" cy="288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1F5B2A-7781-57AC-7AEF-0F057513982D}"/>
              </a:ext>
            </a:extLst>
          </p:cNvPr>
          <p:cNvSpPr txBox="1"/>
          <p:nvPr/>
        </p:nvSpPr>
        <p:spPr>
          <a:xfrm>
            <a:off x="7924856" y="5125760"/>
            <a:ext cx="1628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600" dirty="0">
                <a:latin typeface="Cambria" panose="02040503050406030204" pitchFamily="18" charset="0"/>
              </a:rPr>
              <a:t>Lithium ion</a:t>
            </a:r>
          </a:p>
          <a:p>
            <a:r>
              <a:rPr lang="en-RO" sz="1600" dirty="0">
                <a:latin typeface="Cambria" panose="02040503050406030204" pitchFamily="18" charset="0"/>
              </a:rPr>
              <a:t>Anode particle</a:t>
            </a:r>
          </a:p>
          <a:p>
            <a:r>
              <a:rPr lang="en-RO" sz="1600" dirty="0">
                <a:latin typeface="Cambria" panose="02040503050406030204" pitchFamily="18" charset="0"/>
              </a:rPr>
              <a:t>SEI</a:t>
            </a:r>
          </a:p>
          <a:p>
            <a:r>
              <a:rPr lang="en-RO" sz="1600" dirty="0">
                <a:latin typeface="Cambria" panose="02040503050406030204" pitchFamily="18" charset="0"/>
              </a:rPr>
              <a:t>Electrolyte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3E2246-7CFE-E61C-F26F-0E07C44E41B9}"/>
              </a:ext>
            </a:extLst>
          </p:cNvPr>
          <p:cNvCxnSpPr>
            <a:endCxn id="149" idx="6"/>
          </p:cNvCxnSpPr>
          <p:nvPr/>
        </p:nvCxnSpPr>
        <p:spPr>
          <a:xfrm flipH="1">
            <a:off x="6873290" y="5279846"/>
            <a:ext cx="11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EE08370-AFB8-D340-1CD6-6DF899BD64CA}"/>
              </a:ext>
            </a:extLst>
          </p:cNvPr>
          <p:cNvCxnSpPr>
            <a:cxnSpLocks/>
          </p:cNvCxnSpPr>
          <p:nvPr/>
        </p:nvCxnSpPr>
        <p:spPr>
          <a:xfrm flipH="1">
            <a:off x="6024651" y="5558238"/>
            <a:ext cx="1959770" cy="172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290F37-2A93-1C3B-045D-5F2E7DB0CADF}"/>
              </a:ext>
            </a:extLst>
          </p:cNvPr>
          <p:cNvCxnSpPr>
            <a:cxnSpLocks/>
          </p:cNvCxnSpPr>
          <p:nvPr/>
        </p:nvCxnSpPr>
        <p:spPr>
          <a:xfrm flipH="1">
            <a:off x="6281818" y="5798126"/>
            <a:ext cx="1685023" cy="11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10A671-B31F-86C2-E92F-C58C858C2F25}"/>
              </a:ext>
            </a:extLst>
          </p:cNvPr>
          <p:cNvCxnSpPr>
            <a:cxnSpLocks/>
          </p:cNvCxnSpPr>
          <p:nvPr/>
        </p:nvCxnSpPr>
        <p:spPr>
          <a:xfrm flipH="1">
            <a:off x="6765290" y="6058558"/>
            <a:ext cx="1219131" cy="57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9844A2-8F24-2BB8-049E-70DA97EA73B3}"/>
              </a:ext>
            </a:extLst>
          </p:cNvPr>
          <p:cNvSpPr/>
          <p:nvPr/>
        </p:nvSpPr>
        <p:spPr>
          <a:xfrm>
            <a:off x="2020824" y="3046122"/>
            <a:ext cx="1440000" cy="1440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D7AB9-99A8-B0E3-6FBD-A3A318A5D6D6}"/>
              </a:ext>
            </a:extLst>
          </p:cNvPr>
          <p:cNvSpPr/>
          <p:nvPr/>
        </p:nvSpPr>
        <p:spPr>
          <a:xfrm>
            <a:off x="2200824" y="322612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E3BADE-A404-A7CE-5FE0-956F52501287}"/>
              </a:ext>
            </a:extLst>
          </p:cNvPr>
          <p:cNvSpPr/>
          <p:nvPr/>
        </p:nvSpPr>
        <p:spPr>
          <a:xfrm>
            <a:off x="4680552" y="2866122"/>
            <a:ext cx="1800000" cy="1800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329BBF-791D-D190-35CC-F38513703BC9}"/>
                  </a:ext>
                </a:extLst>
              </p14:cNvPr>
              <p14:cNvContentPartPr/>
              <p14:nvPr/>
            </p14:nvContentPartPr>
            <p14:xfrm>
              <a:off x="5414472" y="2855304"/>
              <a:ext cx="133200" cy="236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329BBF-791D-D190-35CC-F38513703B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8832" y="2819304"/>
                <a:ext cx="204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BBF035-521F-9EDD-A078-AFA0CD7F9B91}"/>
                  </a:ext>
                </a:extLst>
              </p14:cNvPr>
              <p14:cNvContentPartPr/>
              <p14:nvPr/>
            </p14:nvContentPartPr>
            <p14:xfrm>
              <a:off x="6149952" y="3220704"/>
              <a:ext cx="244800" cy="14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BBF035-521F-9EDD-A078-AFA0CD7F9B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3952" y="3184704"/>
                <a:ext cx="316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2F6A7F-A447-69B5-D888-074B6B498CF3}"/>
                  </a:ext>
                </a:extLst>
              </p14:cNvPr>
              <p14:cNvContentPartPr/>
              <p14:nvPr/>
            </p14:nvContentPartPr>
            <p14:xfrm>
              <a:off x="4802832" y="4160304"/>
              <a:ext cx="213480" cy="168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2F6A7F-A447-69B5-D888-074B6B498C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6832" y="4124664"/>
                <a:ext cx="28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A3FCA3-1B6D-59D4-47FF-2C38B59B747C}"/>
                  </a:ext>
                </a:extLst>
              </p14:cNvPr>
              <p14:cNvContentPartPr/>
              <p14:nvPr/>
            </p14:nvContentPartPr>
            <p14:xfrm>
              <a:off x="5803632" y="4458024"/>
              <a:ext cx="227880" cy="28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A3FCA3-1B6D-59D4-47FF-2C38B59B74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7632" y="4422384"/>
                <a:ext cx="299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81FBEE-75CC-1A04-4921-DF4166F9F190}"/>
                  </a:ext>
                </a:extLst>
              </p14:cNvPr>
              <p14:cNvContentPartPr/>
              <p14:nvPr/>
            </p14:nvContentPartPr>
            <p14:xfrm>
              <a:off x="6333192" y="4085784"/>
              <a:ext cx="90720" cy="9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81FBEE-75CC-1A04-4921-DF4166F9F1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97192" y="4050144"/>
                <a:ext cx="16236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B1C0CEA-3EF6-3330-B109-94B4F7750476}"/>
              </a:ext>
            </a:extLst>
          </p:cNvPr>
          <p:cNvSpPr/>
          <p:nvPr/>
        </p:nvSpPr>
        <p:spPr>
          <a:xfrm>
            <a:off x="4896552" y="3082122"/>
            <a:ext cx="1368000" cy="136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36E674D-B5A8-C481-401D-4CFF10147EB6}"/>
              </a:ext>
            </a:extLst>
          </p:cNvPr>
          <p:cNvSpPr/>
          <p:nvPr/>
        </p:nvSpPr>
        <p:spPr>
          <a:xfrm>
            <a:off x="3311525" y="987425"/>
            <a:ext cx="2508250" cy="1025525"/>
          </a:xfrm>
          <a:custGeom>
            <a:avLst/>
            <a:gdLst>
              <a:gd name="connsiteX0" fmla="*/ 0 w 2508250"/>
              <a:gd name="connsiteY0" fmla="*/ 930275 h 1025525"/>
              <a:gd name="connsiteX1" fmla="*/ 60325 w 2508250"/>
              <a:gd name="connsiteY1" fmla="*/ 942975 h 1025525"/>
              <a:gd name="connsiteX2" fmla="*/ 127000 w 2508250"/>
              <a:gd name="connsiteY2" fmla="*/ 958850 h 1025525"/>
              <a:gd name="connsiteX3" fmla="*/ 231775 w 2508250"/>
              <a:gd name="connsiteY3" fmla="*/ 984250 h 1025525"/>
              <a:gd name="connsiteX4" fmla="*/ 333375 w 2508250"/>
              <a:gd name="connsiteY4" fmla="*/ 996950 h 1025525"/>
              <a:gd name="connsiteX5" fmla="*/ 434975 w 2508250"/>
              <a:gd name="connsiteY5" fmla="*/ 1016000 h 1025525"/>
              <a:gd name="connsiteX6" fmla="*/ 488950 w 2508250"/>
              <a:gd name="connsiteY6" fmla="*/ 1025525 h 1025525"/>
              <a:gd name="connsiteX7" fmla="*/ 536575 w 2508250"/>
              <a:gd name="connsiteY7" fmla="*/ 965200 h 1025525"/>
              <a:gd name="connsiteX8" fmla="*/ 587375 w 2508250"/>
              <a:gd name="connsiteY8" fmla="*/ 882650 h 1025525"/>
              <a:gd name="connsiteX9" fmla="*/ 615950 w 2508250"/>
              <a:gd name="connsiteY9" fmla="*/ 860425 h 1025525"/>
              <a:gd name="connsiteX10" fmla="*/ 666750 w 2508250"/>
              <a:gd name="connsiteY10" fmla="*/ 819150 h 1025525"/>
              <a:gd name="connsiteX11" fmla="*/ 663575 w 2508250"/>
              <a:gd name="connsiteY11" fmla="*/ 790575 h 1025525"/>
              <a:gd name="connsiteX12" fmla="*/ 733425 w 2508250"/>
              <a:gd name="connsiteY12" fmla="*/ 730250 h 1025525"/>
              <a:gd name="connsiteX13" fmla="*/ 793750 w 2508250"/>
              <a:gd name="connsiteY13" fmla="*/ 679450 h 1025525"/>
              <a:gd name="connsiteX14" fmla="*/ 863600 w 2508250"/>
              <a:gd name="connsiteY14" fmla="*/ 641350 h 1025525"/>
              <a:gd name="connsiteX15" fmla="*/ 927100 w 2508250"/>
              <a:gd name="connsiteY15" fmla="*/ 581025 h 1025525"/>
              <a:gd name="connsiteX16" fmla="*/ 1000125 w 2508250"/>
              <a:gd name="connsiteY16" fmla="*/ 555625 h 1025525"/>
              <a:gd name="connsiteX17" fmla="*/ 1108075 w 2508250"/>
              <a:gd name="connsiteY17" fmla="*/ 498475 h 1025525"/>
              <a:gd name="connsiteX18" fmla="*/ 1225550 w 2508250"/>
              <a:gd name="connsiteY18" fmla="*/ 454025 h 1025525"/>
              <a:gd name="connsiteX19" fmla="*/ 1314450 w 2508250"/>
              <a:gd name="connsiteY19" fmla="*/ 447675 h 1025525"/>
              <a:gd name="connsiteX20" fmla="*/ 1403350 w 2508250"/>
              <a:gd name="connsiteY20" fmla="*/ 425450 h 1025525"/>
              <a:gd name="connsiteX21" fmla="*/ 1543050 w 2508250"/>
              <a:gd name="connsiteY21" fmla="*/ 419100 h 1025525"/>
              <a:gd name="connsiteX22" fmla="*/ 1670050 w 2508250"/>
              <a:gd name="connsiteY22" fmla="*/ 428625 h 1025525"/>
              <a:gd name="connsiteX23" fmla="*/ 1752600 w 2508250"/>
              <a:gd name="connsiteY23" fmla="*/ 431800 h 1025525"/>
              <a:gd name="connsiteX24" fmla="*/ 1873250 w 2508250"/>
              <a:gd name="connsiteY24" fmla="*/ 454025 h 1025525"/>
              <a:gd name="connsiteX25" fmla="*/ 2009775 w 2508250"/>
              <a:gd name="connsiteY25" fmla="*/ 485775 h 1025525"/>
              <a:gd name="connsiteX26" fmla="*/ 2117725 w 2508250"/>
              <a:gd name="connsiteY26" fmla="*/ 517525 h 1025525"/>
              <a:gd name="connsiteX27" fmla="*/ 2190750 w 2508250"/>
              <a:gd name="connsiteY27" fmla="*/ 558800 h 1025525"/>
              <a:gd name="connsiteX28" fmla="*/ 2282825 w 2508250"/>
              <a:gd name="connsiteY28" fmla="*/ 612775 h 1025525"/>
              <a:gd name="connsiteX29" fmla="*/ 2349500 w 2508250"/>
              <a:gd name="connsiteY29" fmla="*/ 657225 h 1025525"/>
              <a:gd name="connsiteX30" fmla="*/ 2349500 w 2508250"/>
              <a:gd name="connsiteY30" fmla="*/ 657225 h 1025525"/>
              <a:gd name="connsiteX31" fmla="*/ 2349500 w 2508250"/>
              <a:gd name="connsiteY31" fmla="*/ 657225 h 1025525"/>
              <a:gd name="connsiteX32" fmla="*/ 2409825 w 2508250"/>
              <a:gd name="connsiteY32" fmla="*/ 641350 h 1025525"/>
              <a:gd name="connsiteX33" fmla="*/ 2457450 w 2508250"/>
              <a:gd name="connsiteY33" fmla="*/ 568325 h 1025525"/>
              <a:gd name="connsiteX34" fmla="*/ 2482850 w 2508250"/>
              <a:gd name="connsiteY34" fmla="*/ 479425 h 1025525"/>
              <a:gd name="connsiteX35" fmla="*/ 2508250 w 2508250"/>
              <a:gd name="connsiteY35" fmla="*/ 403225 h 1025525"/>
              <a:gd name="connsiteX36" fmla="*/ 2489200 w 2508250"/>
              <a:gd name="connsiteY36" fmla="*/ 339725 h 1025525"/>
              <a:gd name="connsiteX37" fmla="*/ 2482850 w 2508250"/>
              <a:gd name="connsiteY37" fmla="*/ 276225 h 1025525"/>
              <a:gd name="connsiteX38" fmla="*/ 2416175 w 2508250"/>
              <a:gd name="connsiteY38" fmla="*/ 254000 h 1025525"/>
              <a:gd name="connsiteX39" fmla="*/ 2333625 w 2508250"/>
              <a:gd name="connsiteY39" fmla="*/ 193675 h 1025525"/>
              <a:gd name="connsiteX40" fmla="*/ 2251075 w 2508250"/>
              <a:gd name="connsiteY40" fmla="*/ 158750 h 1025525"/>
              <a:gd name="connsiteX41" fmla="*/ 2184400 w 2508250"/>
              <a:gd name="connsiteY41" fmla="*/ 133350 h 1025525"/>
              <a:gd name="connsiteX42" fmla="*/ 2143125 w 2508250"/>
              <a:gd name="connsiteY42" fmla="*/ 117475 h 1025525"/>
              <a:gd name="connsiteX43" fmla="*/ 2098675 w 2508250"/>
              <a:gd name="connsiteY43" fmla="*/ 98425 h 1025525"/>
              <a:gd name="connsiteX44" fmla="*/ 2016125 w 2508250"/>
              <a:gd name="connsiteY44" fmla="*/ 73025 h 1025525"/>
              <a:gd name="connsiteX45" fmla="*/ 1949450 w 2508250"/>
              <a:gd name="connsiteY45" fmla="*/ 47625 h 1025525"/>
              <a:gd name="connsiteX46" fmla="*/ 1885950 w 2508250"/>
              <a:gd name="connsiteY46" fmla="*/ 31750 h 1025525"/>
              <a:gd name="connsiteX47" fmla="*/ 1816100 w 2508250"/>
              <a:gd name="connsiteY47" fmla="*/ 25400 h 1025525"/>
              <a:gd name="connsiteX48" fmla="*/ 1739900 w 2508250"/>
              <a:gd name="connsiteY48" fmla="*/ 15875 h 1025525"/>
              <a:gd name="connsiteX49" fmla="*/ 1654175 w 2508250"/>
              <a:gd name="connsiteY49" fmla="*/ 6350 h 1025525"/>
              <a:gd name="connsiteX50" fmla="*/ 1600200 w 2508250"/>
              <a:gd name="connsiteY50" fmla="*/ 0 h 1025525"/>
              <a:gd name="connsiteX51" fmla="*/ 1543050 w 2508250"/>
              <a:gd name="connsiteY51" fmla="*/ 0 h 1025525"/>
              <a:gd name="connsiteX52" fmla="*/ 1495425 w 2508250"/>
              <a:gd name="connsiteY52" fmla="*/ 3175 h 1025525"/>
              <a:gd name="connsiteX53" fmla="*/ 1387475 w 2508250"/>
              <a:gd name="connsiteY53" fmla="*/ 9525 h 1025525"/>
              <a:gd name="connsiteX54" fmla="*/ 1301750 w 2508250"/>
              <a:gd name="connsiteY54" fmla="*/ 22225 h 1025525"/>
              <a:gd name="connsiteX55" fmla="*/ 1257300 w 2508250"/>
              <a:gd name="connsiteY55" fmla="*/ 31750 h 1025525"/>
              <a:gd name="connsiteX56" fmla="*/ 1216025 w 2508250"/>
              <a:gd name="connsiteY56" fmla="*/ 38100 h 1025525"/>
              <a:gd name="connsiteX57" fmla="*/ 1216025 w 2508250"/>
              <a:gd name="connsiteY57" fmla="*/ 38100 h 1025525"/>
              <a:gd name="connsiteX58" fmla="*/ 1146175 w 2508250"/>
              <a:gd name="connsiteY58" fmla="*/ 50800 h 1025525"/>
              <a:gd name="connsiteX59" fmla="*/ 1120775 w 2508250"/>
              <a:gd name="connsiteY59" fmla="*/ 63500 h 1025525"/>
              <a:gd name="connsiteX60" fmla="*/ 1120775 w 2508250"/>
              <a:gd name="connsiteY60" fmla="*/ 63500 h 1025525"/>
              <a:gd name="connsiteX61" fmla="*/ 1073150 w 2508250"/>
              <a:gd name="connsiteY61" fmla="*/ 73025 h 1025525"/>
              <a:gd name="connsiteX62" fmla="*/ 1022350 w 2508250"/>
              <a:gd name="connsiteY62" fmla="*/ 92075 h 1025525"/>
              <a:gd name="connsiteX63" fmla="*/ 984250 w 2508250"/>
              <a:gd name="connsiteY63" fmla="*/ 107950 h 1025525"/>
              <a:gd name="connsiteX64" fmla="*/ 936625 w 2508250"/>
              <a:gd name="connsiteY64" fmla="*/ 117475 h 1025525"/>
              <a:gd name="connsiteX65" fmla="*/ 841375 w 2508250"/>
              <a:gd name="connsiteY65" fmla="*/ 158750 h 1025525"/>
              <a:gd name="connsiteX66" fmla="*/ 796925 w 2508250"/>
              <a:gd name="connsiteY66" fmla="*/ 177800 h 1025525"/>
              <a:gd name="connsiteX67" fmla="*/ 739775 w 2508250"/>
              <a:gd name="connsiteY67" fmla="*/ 196850 h 1025525"/>
              <a:gd name="connsiteX68" fmla="*/ 679450 w 2508250"/>
              <a:gd name="connsiteY68" fmla="*/ 231775 h 1025525"/>
              <a:gd name="connsiteX69" fmla="*/ 660400 w 2508250"/>
              <a:gd name="connsiteY69" fmla="*/ 257175 h 1025525"/>
              <a:gd name="connsiteX70" fmla="*/ 615950 w 2508250"/>
              <a:gd name="connsiteY70" fmla="*/ 276225 h 1025525"/>
              <a:gd name="connsiteX71" fmla="*/ 555625 w 2508250"/>
              <a:gd name="connsiteY71" fmla="*/ 307975 h 1025525"/>
              <a:gd name="connsiteX72" fmla="*/ 530225 w 2508250"/>
              <a:gd name="connsiteY72" fmla="*/ 339725 h 1025525"/>
              <a:gd name="connsiteX73" fmla="*/ 482600 w 2508250"/>
              <a:gd name="connsiteY73" fmla="*/ 365125 h 1025525"/>
              <a:gd name="connsiteX74" fmla="*/ 460375 w 2508250"/>
              <a:gd name="connsiteY74" fmla="*/ 393700 h 1025525"/>
              <a:gd name="connsiteX75" fmla="*/ 415925 w 2508250"/>
              <a:gd name="connsiteY75" fmla="*/ 428625 h 1025525"/>
              <a:gd name="connsiteX76" fmla="*/ 371475 w 2508250"/>
              <a:gd name="connsiteY76" fmla="*/ 460375 h 1025525"/>
              <a:gd name="connsiteX77" fmla="*/ 327025 w 2508250"/>
              <a:gd name="connsiteY77" fmla="*/ 498475 h 1025525"/>
              <a:gd name="connsiteX78" fmla="*/ 288925 w 2508250"/>
              <a:gd name="connsiteY78" fmla="*/ 549275 h 1025525"/>
              <a:gd name="connsiteX79" fmla="*/ 241300 w 2508250"/>
              <a:gd name="connsiteY79" fmla="*/ 603250 h 1025525"/>
              <a:gd name="connsiteX80" fmla="*/ 212725 w 2508250"/>
              <a:gd name="connsiteY80" fmla="*/ 647700 h 1025525"/>
              <a:gd name="connsiteX81" fmla="*/ 168275 w 2508250"/>
              <a:gd name="connsiteY81" fmla="*/ 695325 h 1025525"/>
              <a:gd name="connsiteX82" fmla="*/ 114300 w 2508250"/>
              <a:gd name="connsiteY82" fmla="*/ 755650 h 1025525"/>
              <a:gd name="connsiteX83" fmla="*/ 82550 w 2508250"/>
              <a:gd name="connsiteY83" fmla="*/ 796925 h 1025525"/>
              <a:gd name="connsiteX84" fmla="*/ 47625 w 2508250"/>
              <a:gd name="connsiteY84" fmla="*/ 844550 h 1025525"/>
              <a:gd name="connsiteX85" fmla="*/ 0 w 2508250"/>
              <a:gd name="connsiteY85" fmla="*/ 930275 h 102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08250" h="1025525">
                <a:moveTo>
                  <a:pt x="0" y="930275"/>
                </a:moveTo>
                <a:lnTo>
                  <a:pt x="60325" y="942975"/>
                </a:lnTo>
                <a:lnTo>
                  <a:pt x="127000" y="958850"/>
                </a:lnTo>
                <a:lnTo>
                  <a:pt x="231775" y="984250"/>
                </a:lnTo>
                <a:lnTo>
                  <a:pt x="333375" y="996950"/>
                </a:lnTo>
                <a:lnTo>
                  <a:pt x="434975" y="1016000"/>
                </a:lnTo>
                <a:lnTo>
                  <a:pt x="488950" y="1025525"/>
                </a:lnTo>
                <a:lnTo>
                  <a:pt x="536575" y="965200"/>
                </a:lnTo>
                <a:lnTo>
                  <a:pt x="587375" y="882650"/>
                </a:lnTo>
                <a:lnTo>
                  <a:pt x="615950" y="860425"/>
                </a:lnTo>
                <a:lnTo>
                  <a:pt x="666750" y="819150"/>
                </a:lnTo>
                <a:lnTo>
                  <a:pt x="663575" y="790575"/>
                </a:lnTo>
                <a:lnTo>
                  <a:pt x="733425" y="730250"/>
                </a:lnTo>
                <a:lnTo>
                  <a:pt x="793750" y="679450"/>
                </a:lnTo>
                <a:lnTo>
                  <a:pt x="863600" y="641350"/>
                </a:lnTo>
                <a:lnTo>
                  <a:pt x="927100" y="581025"/>
                </a:lnTo>
                <a:lnTo>
                  <a:pt x="1000125" y="555625"/>
                </a:lnTo>
                <a:lnTo>
                  <a:pt x="1108075" y="498475"/>
                </a:lnTo>
                <a:lnTo>
                  <a:pt x="1225550" y="454025"/>
                </a:lnTo>
                <a:lnTo>
                  <a:pt x="1314450" y="447675"/>
                </a:lnTo>
                <a:lnTo>
                  <a:pt x="1403350" y="425450"/>
                </a:lnTo>
                <a:lnTo>
                  <a:pt x="1543050" y="419100"/>
                </a:lnTo>
                <a:lnTo>
                  <a:pt x="1670050" y="428625"/>
                </a:lnTo>
                <a:lnTo>
                  <a:pt x="1752600" y="431800"/>
                </a:lnTo>
                <a:lnTo>
                  <a:pt x="1873250" y="454025"/>
                </a:lnTo>
                <a:lnTo>
                  <a:pt x="2009775" y="485775"/>
                </a:lnTo>
                <a:lnTo>
                  <a:pt x="2117725" y="517525"/>
                </a:lnTo>
                <a:lnTo>
                  <a:pt x="2190750" y="558800"/>
                </a:lnTo>
                <a:lnTo>
                  <a:pt x="2282825" y="612775"/>
                </a:lnTo>
                <a:lnTo>
                  <a:pt x="2349500" y="657225"/>
                </a:lnTo>
                <a:lnTo>
                  <a:pt x="2349500" y="657225"/>
                </a:lnTo>
                <a:lnTo>
                  <a:pt x="2349500" y="657225"/>
                </a:lnTo>
                <a:lnTo>
                  <a:pt x="2409825" y="641350"/>
                </a:lnTo>
                <a:lnTo>
                  <a:pt x="2457450" y="568325"/>
                </a:lnTo>
                <a:lnTo>
                  <a:pt x="2482850" y="479425"/>
                </a:lnTo>
                <a:lnTo>
                  <a:pt x="2508250" y="403225"/>
                </a:lnTo>
                <a:lnTo>
                  <a:pt x="2489200" y="339725"/>
                </a:lnTo>
                <a:lnTo>
                  <a:pt x="2482850" y="276225"/>
                </a:lnTo>
                <a:lnTo>
                  <a:pt x="2416175" y="254000"/>
                </a:lnTo>
                <a:lnTo>
                  <a:pt x="2333625" y="193675"/>
                </a:lnTo>
                <a:lnTo>
                  <a:pt x="2251075" y="158750"/>
                </a:lnTo>
                <a:lnTo>
                  <a:pt x="2184400" y="133350"/>
                </a:lnTo>
                <a:lnTo>
                  <a:pt x="2143125" y="117475"/>
                </a:lnTo>
                <a:lnTo>
                  <a:pt x="2098675" y="98425"/>
                </a:lnTo>
                <a:lnTo>
                  <a:pt x="2016125" y="73025"/>
                </a:lnTo>
                <a:lnTo>
                  <a:pt x="1949450" y="47625"/>
                </a:lnTo>
                <a:lnTo>
                  <a:pt x="1885950" y="31750"/>
                </a:lnTo>
                <a:lnTo>
                  <a:pt x="1816100" y="25400"/>
                </a:lnTo>
                <a:lnTo>
                  <a:pt x="1739900" y="15875"/>
                </a:lnTo>
                <a:lnTo>
                  <a:pt x="1654175" y="6350"/>
                </a:lnTo>
                <a:lnTo>
                  <a:pt x="1600200" y="0"/>
                </a:lnTo>
                <a:lnTo>
                  <a:pt x="1543050" y="0"/>
                </a:lnTo>
                <a:lnTo>
                  <a:pt x="1495425" y="3175"/>
                </a:lnTo>
                <a:lnTo>
                  <a:pt x="1387475" y="9525"/>
                </a:lnTo>
                <a:lnTo>
                  <a:pt x="1301750" y="22225"/>
                </a:lnTo>
                <a:lnTo>
                  <a:pt x="1257300" y="31750"/>
                </a:lnTo>
                <a:lnTo>
                  <a:pt x="1216025" y="38100"/>
                </a:lnTo>
                <a:lnTo>
                  <a:pt x="1216025" y="38100"/>
                </a:lnTo>
                <a:lnTo>
                  <a:pt x="1146175" y="50800"/>
                </a:lnTo>
                <a:lnTo>
                  <a:pt x="1120775" y="63500"/>
                </a:lnTo>
                <a:lnTo>
                  <a:pt x="1120775" y="63500"/>
                </a:lnTo>
                <a:lnTo>
                  <a:pt x="1073150" y="73025"/>
                </a:lnTo>
                <a:lnTo>
                  <a:pt x="1022350" y="92075"/>
                </a:lnTo>
                <a:lnTo>
                  <a:pt x="984250" y="107950"/>
                </a:lnTo>
                <a:lnTo>
                  <a:pt x="936625" y="117475"/>
                </a:lnTo>
                <a:lnTo>
                  <a:pt x="841375" y="158750"/>
                </a:lnTo>
                <a:lnTo>
                  <a:pt x="796925" y="177800"/>
                </a:lnTo>
                <a:lnTo>
                  <a:pt x="739775" y="196850"/>
                </a:lnTo>
                <a:lnTo>
                  <a:pt x="679450" y="231775"/>
                </a:lnTo>
                <a:lnTo>
                  <a:pt x="660400" y="257175"/>
                </a:lnTo>
                <a:lnTo>
                  <a:pt x="615950" y="276225"/>
                </a:lnTo>
                <a:lnTo>
                  <a:pt x="555625" y="307975"/>
                </a:lnTo>
                <a:lnTo>
                  <a:pt x="530225" y="339725"/>
                </a:lnTo>
                <a:lnTo>
                  <a:pt x="482600" y="365125"/>
                </a:lnTo>
                <a:lnTo>
                  <a:pt x="460375" y="393700"/>
                </a:lnTo>
                <a:lnTo>
                  <a:pt x="415925" y="428625"/>
                </a:lnTo>
                <a:lnTo>
                  <a:pt x="371475" y="460375"/>
                </a:lnTo>
                <a:lnTo>
                  <a:pt x="327025" y="498475"/>
                </a:lnTo>
                <a:lnTo>
                  <a:pt x="288925" y="549275"/>
                </a:lnTo>
                <a:lnTo>
                  <a:pt x="241300" y="603250"/>
                </a:lnTo>
                <a:lnTo>
                  <a:pt x="212725" y="647700"/>
                </a:lnTo>
                <a:lnTo>
                  <a:pt x="168275" y="695325"/>
                </a:lnTo>
                <a:lnTo>
                  <a:pt x="114300" y="755650"/>
                </a:lnTo>
                <a:lnTo>
                  <a:pt x="82550" y="796925"/>
                </a:lnTo>
                <a:lnTo>
                  <a:pt x="47625" y="844550"/>
                </a:lnTo>
                <a:lnTo>
                  <a:pt x="0" y="930275"/>
                </a:lnTo>
                <a:close/>
              </a:path>
            </a:pathLst>
          </a:cu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FD059-41C2-6649-98A0-369F82799D8A}"/>
              </a:ext>
            </a:extLst>
          </p:cNvPr>
          <p:cNvCxnSpPr/>
          <p:nvPr/>
        </p:nvCxnSpPr>
        <p:spPr>
          <a:xfrm>
            <a:off x="3602736" y="3766122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59CAD1-0F9A-9277-E28F-C9DC2DDFAE41}"/>
              </a:ext>
            </a:extLst>
          </p:cNvPr>
          <p:cNvSpPr txBox="1"/>
          <p:nvPr/>
        </p:nvSpPr>
        <p:spPr>
          <a:xfrm>
            <a:off x="3403800" y="3469505"/>
            <a:ext cx="13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400" dirty="0">
                <a:latin typeface="Cambria" panose="02040503050406030204" pitchFamily="18" charset="0"/>
              </a:rPr>
              <a:t>Lithiation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3E1A3-4E96-118E-432F-00AE73276279}"/>
              </a:ext>
            </a:extLst>
          </p:cNvPr>
          <p:cNvCxnSpPr>
            <a:cxnSpLocks/>
          </p:cNvCxnSpPr>
          <p:nvPr/>
        </p:nvCxnSpPr>
        <p:spPr>
          <a:xfrm>
            <a:off x="6717792" y="3777282"/>
            <a:ext cx="133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1752800-EE54-A911-524D-02E04B1C9854}"/>
              </a:ext>
            </a:extLst>
          </p:cNvPr>
          <p:cNvSpPr/>
          <p:nvPr/>
        </p:nvSpPr>
        <p:spPr>
          <a:xfrm>
            <a:off x="5229072" y="2751660"/>
            <a:ext cx="504000" cy="504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034A8C-0717-B24C-9AB6-F9304DB26BDA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2936930" y="1765249"/>
            <a:ext cx="2365951" cy="1416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78EDB-2714-23BB-0AEE-9AED02E937A3}"/>
              </a:ext>
            </a:extLst>
          </p:cNvPr>
          <p:cNvCxnSpPr>
            <a:cxnSpLocks/>
            <a:stCxn id="28" idx="6"/>
            <a:endCxn id="34" idx="6"/>
          </p:cNvCxnSpPr>
          <p:nvPr/>
        </p:nvCxnSpPr>
        <p:spPr>
          <a:xfrm flipV="1">
            <a:off x="5733072" y="1393402"/>
            <a:ext cx="85848" cy="1610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4C17AC-9C2A-C80E-A6A3-73535CD470DF}"/>
              </a:ext>
            </a:extLst>
          </p:cNvPr>
          <p:cNvSpPr/>
          <p:nvPr/>
        </p:nvSpPr>
        <p:spPr>
          <a:xfrm>
            <a:off x="2612112" y="759273"/>
            <a:ext cx="3206808" cy="12682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08195AF-DB02-C7A6-9FC8-CD2ADD2B06C7}"/>
              </a:ext>
            </a:extLst>
          </p:cNvPr>
          <p:cNvSpPr/>
          <p:nvPr/>
        </p:nvSpPr>
        <p:spPr>
          <a:xfrm rot="17956788">
            <a:off x="3661685" y="1369831"/>
            <a:ext cx="2533885" cy="2620330"/>
          </a:xfrm>
          <a:prstGeom prst="arc">
            <a:avLst>
              <a:gd name="adj1" fmla="val 16200000"/>
              <a:gd name="adj2" fmla="val 534596"/>
            </a:avLst>
          </a:prstGeom>
          <a:noFill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9E6C57D-BBD7-6F0B-82C7-7CCD4F32BC63}"/>
              </a:ext>
            </a:extLst>
          </p:cNvPr>
          <p:cNvSpPr/>
          <p:nvPr/>
        </p:nvSpPr>
        <p:spPr>
          <a:xfrm rot="17956788">
            <a:off x="3026081" y="1045954"/>
            <a:ext cx="3553501" cy="3411412"/>
          </a:xfrm>
          <a:prstGeom prst="arc">
            <a:avLst>
              <a:gd name="adj1" fmla="val 16200000"/>
              <a:gd name="adj2" fmla="val 274082"/>
            </a:avLst>
          </a:prstGeom>
          <a:noFill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EE368B7-BC4E-F8C3-782E-D13EB3723011}"/>
              </a:ext>
            </a:extLst>
          </p:cNvPr>
          <p:cNvSpPr/>
          <p:nvPr/>
        </p:nvSpPr>
        <p:spPr>
          <a:xfrm>
            <a:off x="3811089" y="1407523"/>
            <a:ext cx="1858191" cy="620486"/>
          </a:xfrm>
          <a:custGeom>
            <a:avLst/>
            <a:gdLst>
              <a:gd name="connsiteX0" fmla="*/ 0 w 1858191"/>
              <a:gd name="connsiteY0" fmla="*/ 607423 h 620486"/>
              <a:gd name="connsiteX1" fmla="*/ 199208 w 1858191"/>
              <a:gd name="connsiteY1" fmla="*/ 613954 h 620486"/>
              <a:gd name="connsiteX2" fmla="*/ 336368 w 1858191"/>
              <a:gd name="connsiteY2" fmla="*/ 617220 h 620486"/>
              <a:gd name="connsiteX3" fmla="*/ 509451 w 1858191"/>
              <a:gd name="connsiteY3" fmla="*/ 620486 h 620486"/>
              <a:gd name="connsiteX4" fmla="*/ 777240 w 1858191"/>
              <a:gd name="connsiteY4" fmla="*/ 600891 h 620486"/>
              <a:gd name="connsiteX5" fmla="*/ 1009105 w 1858191"/>
              <a:gd name="connsiteY5" fmla="*/ 578031 h 620486"/>
              <a:gd name="connsiteX6" fmla="*/ 1234440 w 1858191"/>
              <a:gd name="connsiteY6" fmla="*/ 529046 h 620486"/>
              <a:gd name="connsiteX7" fmla="*/ 1414054 w 1858191"/>
              <a:gd name="connsiteY7" fmla="*/ 480060 h 620486"/>
              <a:gd name="connsiteX8" fmla="*/ 1583871 w 1858191"/>
              <a:gd name="connsiteY8" fmla="*/ 421277 h 620486"/>
              <a:gd name="connsiteX9" fmla="*/ 1711234 w 1858191"/>
              <a:gd name="connsiteY9" fmla="*/ 349431 h 620486"/>
              <a:gd name="connsiteX10" fmla="*/ 1858191 w 1858191"/>
              <a:gd name="connsiteY10" fmla="*/ 254726 h 620486"/>
              <a:gd name="connsiteX11" fmla="*/ 1766751 w 1858191"/>
              <a:gd name="connsiteY11" fmla="*/ 182880 h 620486"/>
              <a:gd name="connsiteX12" fmla="*/ 1655717 w 1858191"/>
              <a:gd name="connsiteY12" fmla="*/ 124097 h 620486"/>
              <a:gd name="connsiteX13" fmla="*/ 1554480 w 1858191"/>
              <a:gd name="connsiteY13" fmla="*/ 78377 h 620486"/>
              <a:gd name="connsiteX14" fmla="*/ 1443445 w 1858191"/>
              <a:gd name="connsiteY14" fmla="*/ 45720 h 620486"/>
              <a:gd name="connsiteX15" fmla="*/ 1276894 w 1858191"/>
              <a:gd name="connsiteY15" fmla="*/ 16328 h 620486"/>
              <a:gd name="connsiteX16" fmla="*/ 1162594 w 1858191"/>
              <a:gd name="connsiteY16" fmla="*/ 0 h 620486"/>
              <a:gd name="connsiteX17" fmla="*/ 1005840 w 1858191"/>
              <a:gd name="connsiteY17" fmla="*/ 0 h 620486"/>
              <a:gd name="connsiteX18" fmla="*/ 855617 w 1858191"/>
              <a:gd name="connsiteY18" fmla="*/ 13063 h 620486"/>
              <a:gd name="connsiteX19" fmla="*/ 698862 w 1858191"/>
              <a:gd name="connsiteY19" fmla="*/ 45720 h 620486"/>
              <a:gd name="connsiteX20" fmla="*/ 558437 w 1858191"/>
              <a:gd name="connsiteY20" fmla="*/ 104503 h 620486"/>
              <a:gd name="connsiteX21" fmla="*/ 431074 w 1858191"/>
              <a:gd name="connsiteY21" fmla="*/ 163286 h 620486"/>
              <a:gd name="connsiteX22" fmla="*/ 339634 w 1858191"/>
              <a:gd name="connsiteY22" fmla="*/ 235131 h 620486"/>
              <a:gd name="connsiteX23" fmla="*/ 248194 w 1858191"/>
              <a:gd name="connsiteY23" fmla="*/ 303711 h 620486"/>
              <a:gd name="connsiteX24" fmla="*/ 176348 w 1858191"/>
              <a:gd name="connsiteY24" fmla="*/ 362494 h 620486"/>
              <a:gd name="connsiteX25" fmla="*/ 114300 w 1858191"/>
              <a:gd name="connsiteY25" fmla="*/ 440871 h 620486"/>
              <a:gd name="connsiteX26" fmla="*/ 65314 w 1858191"/>
              <a:gd name="connsiteY26" fmla="*/ 499654 h 620486"/>
              <a:gd name="connsiteX27" fmla="*/ 22860 w 1858191"/>
              <a:gd name="connsiteY27" fmla="*/ 548640 h 620486"/>
              <a:gd name="connsiteX28" fmla="*/ 0 w 1858191"/>
              <a:gd name="connsiteY28" fmla="*/ 607423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58191" h="620486">
                <a:moveTo>
                  <a:pt x="0" y="607423"/>
                </a:moveTo>
                <a:lnTo>
                  <a:pt x="199208" y="613954"/>
                </a:lnTo>
                <a:lnTo>
                  <a:pt x="336368" y="617220"/>
                </a:lnTo>
                <a:lnTo>
                  <a:pt x="509451" y="620486"/>
                </a:lnTo>
                <a:lnTo>
                  <a:pt x="777240" y="600891"/>
                </a:lnTo>
                <a:lnTo>
                  <a:pt x="1009105" y="578031"/>
                </a:lnTo>
                <a:lnTo>
                  <a:pt x="1234440" y="529046"/>
                </a:lnTo>
                <a:lnTo>
                  <a:pt x="1414054" y="480060"/>
                </a:lnTo>
                <a:lnTo>
                  <a:pt x="1583871" y="421277"/>
                </a:lnTo>
                <a:lnTo>
                  <a:pt x="1711234" y="349431"/>
                </a:lnTo>
                <a:lnTo>
                  <a:pt x="1858191" y="254726"/>
                </a:lnTo>
                <a:lnTo>
                  <a:pt x="1766751" y="182880"/>
                </a:lnTo>
                <a:lnTo>
                  <a:pt x="1655717" y="124097"/>
                </a:lnTo>
                <a:lnTo>
                  <a:pt x="1554480" y="78377"/>
                </a:lnTo>
                <a:lnTo>
                  <a:pt x="1443445" y="45720"/>
                </a:lnTo>
                <a:lnTo>
                  <a:pt x="1276894" y="16328"/>
                </a:lnTo>
                <a:lnTo>
                  <a:pt x="1162594" y="0"/>
                </a:lnTo>
                <a:lnTo>
                  <a:pt x="1005840" y="0"/>
                </a:lnTo>
                <a:lnTo>
                  <a:pt x="855617" y="13063"/>
                </a:lnTo>
                <a:lnTo>
                  <a:pt x="698862" y="45720"/>
                </a:lnTo>
                <a:lnTo>
                  <a:pt x="558437" y="104503"/>
                </a:lnTo>
                <a:lnTo>
                  <a:pt x="431074" y="163286"/>
                </a:lnTo>
                <a:lnTo>
                  <a:pt x="339634" y="235131"/>
                </a:lnTo>
                <a:lnTo>
                  <a:pt x="248194" y="303711"/>
                </a:lnTo>
                <a:lnTo>
                  <a:pt x="176348" y="362494"/>
                </a:lnTo>
                <a:lnTo>
                  <a:pt x="114300" y="440871"/>
                </a:lnTo>
                <a:lnTo>
                  <a:pt x="65314" y="499654"/>
                </a:lnTo>
                <a:lnTo>
                  <a:pt x="22860" y="548640"/>
                </a:lnTo>
                <a:lnTo>
                  <a:pt x="0" y="60742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D2EC64-B5E0-AE59-DB5A-C850196D67C4}"/>
              </a:ext>
            </a:extLst>
          </p:cNvPr>
          <p:cNvSpPr txBox="1"/>
          <p:nvPr/>
        </p:nvSpPr>
        <p:spPr>
          <a:xfrm>
            <a:off x="4422994" y="1501339"/>
            <a:ext cx="734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>
                <a:latin typeface="Cambria" panose="02040503050406030204" pitchFamily="18" charset="0"/>
              </a:rPr>
              <a:t>Active Material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348643C-15B6-33A5-0198-0ADDB7D20EEF}"/>
              </a:ext>
            </a:extLst>
          </p:cNvPr>
          <p:cNvSpPr/>
          <p:nvPr/>
        </p:nvSpPr>
        <p:spPr>
          <a:xfrm>
            <a:off x="3999581" y="1005641"/>
            <a:ext cx="601572" cy="538026"/>
          </a:xfrm>
          <a:custGeom>
            <a:avLst/>
            <a:gdLst>
              <a:gd name="connsiteX0" fmla="*/ 0 w 587375"/>
              <a:gd name="connsiteY0" fmla="*/ 187325 h 520700"/>
              <a:gd name="connsiteX1" fmla="*/ 276225 w 587375"/>
              <a:gd name="connsiteY1" fmla="*/ 520700 h 520700"/>
              <a:gd name="connsiteX2" fmla="*/ 346075 w 587375"/>
              <a:gd name="connsiteY2" fmla="*/ 492125 h 520700"/>
              <a:gd name="connsiteX3" fmla="*/ 434975 w 587375"/>
              <a:gd name="connsiteY3" fmla="*/ 454025 h 520700"/>
              <a:gd name="connsiteX4" fmla="*/ 530225 w 587375"/>
              <a:gd name="connsiteY4" fmla="*/ 425450 h 520700"/>
              <a:gd name="connsiteX5" fmla="*/ 587375 w 587375"/>
              <a:gd name="connsiteY5" fmla="*/ 412750 h 520700"/>
              <a:gd name="connsiteX6" fmla="*/ 530225 w 587375"/>
              <a:gd name="connsiteY6" fmla="*/ 0 h 520700"/>
              <a:gd name="connsiteX7" fmla="*/ 457200 w 587375"/>
              <a:gd name="connsiteY7" fmla="*/ 12700 h 520700"/>
              <a:gd name="connsiteX8" fmla="*/ 425450 w 587375"/>
              <a:gd name="connsiteY8" fmla="*/ 31750 h 520700"/>
              <a:gd name="connsiteX9" fmla="*/ 371475 w 587375"/>
              <a:gd name="connsiteY9" fmla="*/ 41275 h 520700"/>
              <a:gd name="connsiteX10" fmla="*/ 301625 w 587375"/>
              <a:gd name="connsiteY10" fmla="*/ 50800 h 520700"/>
              <a:gd name="connsiteX11" fmla="*/ 250825 w 587375"/>
              <a:gd name="connsiteY11" fmla="*/ 66675 h 520700"/>
              <a:gd name="connsiteX12" fmla="*/ 228600 w 587375"/>
              <a:gd name="connsiteY12" fmla="*/ 88900 h 520700"/>
              <a:gd name="connsiteX13" fmla="*/ 177800 w 587375"/>
              <a:gd name="connsiteY13" fmla="*/ 114300 h 520700"/>
              <a:gd name="connsiteX14" fmla="*/ 139700 w 587375"/>
              <a:gd name="connsiteY14" fmla="*/ 127000 h 520700"/>
              <a:gd name="connsiteX15" fmla="*/ 88900 w 587375"/>
              <a:gd name="connsiteY15" fmla="*/ 146050 h 520700"/>
              <a:gd name="connsiteX16" fmla="*/ 0 w 587375"/>
              <a:gd name="connsiteY16" fmla="*/ 187325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7375" h="520700">
                <a:moveTo>
                  <a:pt x="0" y="187325"/>
                </a:moveTo>
                <a:lnTo>
                  <a:pt x="276225" y="520700"/>
                </a:lnTo>
                <a:lnTo>
                  <a:pt x="346075" y="492125"/>
                </a:lnTo>
                <a:lnTo>
                  <a:pt x="434975" y="454025"/>
                </a:lnTo>
                <a:lnTo>
                  <a:pt x="530225" y="425450"/>
                </a:lnTo>
                <a:lnTo>
                  <a:pt x="587375" y="412750"/>
                </a:lnTo>
                <a:lnTo>
                  <a:pt x="530225" y="0"/>
                </a:lnTo>
                <a:lnTo>
                  <a:pt x="457200" y="12700"/>
                </a:lnTo>
                <a:lnTo>
                  <a:pt x="425450" y="31750"/>
                </a:lnTo>
                <a:lnTo>
                  <a:pt x="371475" y="41275"/>
                </a:lnTo>
                <a:lnTo>
                  <a:pt x="301625" y="50800"/>
                </a:lnTo>
                <a:lnTo>
                  <a:pt x="250825" y="66675"/>
                </a:lnTo>
                <a:lnTo>
                  <a:pt x="228600" y="88900"/>
                </a:lnTo>
                <a:lnTo>
                  <a:pt x="177800" y="114300"/>
                </a:lnTo>
                <a:lnTo>
                  <a:pt x="139700" y="127000"/>
                </a:lnTo>
                <a:lnTo>
                  <a:pt x="88900" y="146050"/>
                </a:lnTo>
                <a:lnTo>
                  <a:pt x="0" y="18732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EA6DEF-0F39-F6E0-290B-C80B786DD06E}"/>
              </a:ext>
            </a:extLst>
          </p:cNvPr>
          <p:cNvSpPr txBox="1"/>
          <p:nvPr/>
        </p:nvSpPr>
        <p:spPr>
          <a:xfrm>
            <a:off x="4861679" y="1097855"/>
            <a:ext cx="734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>
                <a:latin typeface="Cambria" panose="02040503050406030204" pitchFamily="18" charset="0"/>
              </a:rPr>
              <a:t>SEI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45B871-6732-6E2E-2993-6D79E58D97C7}"/>
              </a:ext>
            </a:extLst>
          </p:cNvPr>
          <p:cNvSpPr txBox="1"/>
          <p:nvPr/>
        </p:nvSpPr>
        <p:spPr>
          <a:xfrm>
            <a:off x="3813019" y="836792"/>
            <a:ext cx="734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00" dirty="0">
                <a:latin typeface="Cambria" panose="02040503050406030204" pitchFamily="18" charset="0"/>
              </a:rPr>
              <a:t>SEI crack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CC687E-15AD-E25A-847E-7F563E853AB7}"/>
              </a:ext>
            </a:extLst>
          </p:cNvPr>
          <p:cNvSpPr txBox="1"/>
          <p:nvPr/>
        </p:nvSpPr>
        <p:spPr>
          <a:xfrm>
            <a:off x="6687864" y="3451201"/>
            <a:ext cx="13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mbria" panose="02040503050406030204" pitchFamily="18" charset="0"/>
              </a:rPr>
              <a:t>R</a:t>
            </a:r>
            <a:r>
              <a:rPr lang="en-RO" sz="1400" dirty="0">
                <a:latin typeface="Cambria" panose="02040503050406030204" pitchFamily="18" charset="0"/>
              </a:rPr>
              <a:t>e-healing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AF1D87-F8BE-2A39-679A-F460E9182488}"/>
              </a:ext>
            </a:extLst>
          </p:cNvPr>
          <p:cNvSpPr/>
          <p:nvPr/>
        </p:nvSpPr>
        <p:spPr>
          <a:xfrm>
            <a:off x="8254105" y="2866122"/>
            <a:ext cx="1800000" cy="1800000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D5333A-2952-8F41-4A45-26BA645DD242}"/>
                  </a:ext>
                </a:extLst>
              </p14:cNvPr>
              <p14:cNvContentPartPr/>
              <p14:nvPr/>
            </p14:nvContentPartPr>
            <p14:xfrm>
              <a:off x="8988025" y="2855304"/>
              <a:ext cx="133200" cy="236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D5333A-2952-8F41-4A45-26BA645DD2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2385" y="2819304"/>
                <a:ext cx="204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E014D50-4135-F343-BA99-A02ABAE4C3E0}"/>
                  </a:ext>
                </a:extLst>
              </p14:cNvPr>
              <p14:cNvContentPartPr/>
              <p14:nvPr/>
            </p14:nvContentPartPr>
            <p14:xfrm>
              <a:off x="9723505" y="3220704"/>
              <a:ext cx="244800" cy="142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E014D50-4135-F343-BA99-A02ABAE4C3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7505" y="3184704"/>
                <a:ext cx="316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E323FA-CCDB-1D4D-5A17-F50268EABE42}"/>
                  </a:ext>
                </a:extLst>
              </p14:cNvPr>
              <p14:cNvContentPartPr/>
              <p14:nvPr/>
            </p14:nvContentPartPr>
            <p14:xfrm>
              <a:off x="8376385" y="4160304"/>
              <a:ext cx="213480" cy="168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E323FA-CCDB-1D4D-5A17-F50268EABE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40385" y="4124664"/>
                <a:ext cx="28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6803AE5-AEEF-EB18-8F54-CEDE5C110D70}"/>
                  </a:ext>
                </a:extLst>
              </p14:cNvPr>
              <p14:cNvContentPartPr/>
              <p14:nvPr/>
            </p14:nvContentPartPr>
            <p14:xfrm>
              <a:off x="9377185" y="4458024"/>
              <a:ext cx="227880" cy="286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6803AE5-AEEF-EB18-8F54-CEDE5C110D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1185" y="4422384"/>
                <a:ext cx="299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5F26E7-E609-83E3-EA24-3AB6EB15E46F}"/>
                  </a:ext>
                </a:extLst>
              </p14:cNvPr>
              <p14:cNvContentPartPr/>
              <p14:nvPr/>
            </p14:nvContentPartPr>
            <p14:xfrm>
              <a:off x="9906745" y="4085784"/>
              <a:ext cx="90720" cy="99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5F26E7-E609-83E3-EA24-3AB6EB15E4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70745" y="4050144"/>
                <a:ext cx="16236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6422A25-7245-29EE-F582-5D4A1B090BD5}"/>
              </a:ext>
            </a:extLst>
          </p:cNvPr>
          <p:cNvSpPr/>
          <p:nvPr/>
        </p:nvSpPr>
        <p:spPr>
          <a:xfrm>
            <a:off x="8470105" y="3082122"/>
            <a:ext cx="1368000" cy="136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A6D34F-56C1-E906-7DA0-2E7365217BDC}"/>
                  </a:ext>
                </a:extLst>
              </p14:cNvPr>
              <p14:cNvContentPartPr/>
              <p14:nvPr/>
            </p14:nvContentPartPr>
            <p14:xfrm>
              <a:off x="8979725" y="3006120"/>
              <a:ext cx="183240" cy="82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A6D34F-56C1-E906-7DA0-2E7365217B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71085" y="2997480"/>
                <a:ext cx="200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1F3A17-0FEC-FE03-B8F9-31AF72A74284}"/>
                  </a:ext>
                </a:extLst>
              </p14:cNvPr>
              <p14:cNvContentPartPr/>
              <p14:nvPr/>
            </p14:nvContentPartPr>
            <p14:xfrm>
              <a:off x="8959925" y="2924040"/>
              <a:ext cx="214200" cy="130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1F3A17-0FEC-FE03-B8F9-31AF72A742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50925" y="2915040"/>
                <a:ext cx="2318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9FDF5BB-B499-D61D-6569-8249CFDB608B}"/>
                  </a:ext>
                </a:extLst>
              </p14:cNvPr>
              <p14:cNvContentPartPr/>
              <p14:nvPr/>
            </p14:nvContentPartPr>
            <p14:xfrm>
              <a:off x="8430725" y="4094040"/>
              <a:ext cx="219960" cy="259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9FDF5BB-B499-D61D-6569-8249CFDB60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21725" y="4085040"/>
                <a:ext cx="237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573D86-7449-2C0E-4382-5157B9EC9CFC}"/>
                  </a:ext>
                </a:extLst>
              </p14:cNvPr>
              <p14:cNvContentPartPr/>
              <p14:nvPr/>
            </p14:nvContentPartPr>
            <p14:xfrm>
              <a:off x="9848765" y="4021320"/>
              <a:ext cx="106560" cy="157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573D86-7449-2C0E-4382-5157B9EC9C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9765" y="4012320"/>
                <a:ext cx="124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BC4E61F-CCFA-43ED-2BB9-C83F5725AB77}"/>
                  </a:ext>
                </a:extLst>
              </p14:cNvPr>
              <p14:cNvContentPartPr/>
              <p14:nvPr/>
            </p14:nvContentPartPr>
            <p14:xfrm>
              <a:off x="9689285" y="3174600"/>
              <a:ext cx="201240" cy="234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BC4E61F-CCFA-43ED-2BB9-C83F5725AB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80645" y="3165960"/>
                <a:ext cx="218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29333B-5158-81EC-52EE-86E5C9873D25}"/>
                  </a:ext>
                </a:extLst>
              </p14:cNvPr>
              <p14:cNvContentPartPr/>
              <p14:nvPr/>
            </p14:nvContentPartPr>
            <p14:xfrm>
              <a:off x="9314885" y="4418400"/>
              <a:ext cx="270000" cy="106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29333B-5158-81EC-52EE-86E5C9873D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06245" y="4409400"/>
                <a:ext cx="287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C1E650F-79A1-63C0-85BA-CC3AE82A9A52}"/>
                  </a:ext>
                </a:extLst>
              </p14:cNvPr>
              <p14:cNvContentPartPr/>
              <p14:nvPr/>
            </p14:nvContentPartPr>
            <p14:xfrm>
              <a:off x="9543485" y="4424520"/>
              <a:ext cx="59760" cy="122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C1E650F-79A1-63C0-85BA-CC3AE82A9A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4485" y="4415880"/>
                <a:ext cx="77400" cy="1404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9FF7C6F-94A3-E05F-B5C3-474E38EFAF3F}"/>
              </a:ext>
            </a:extLst>
          </p:cNvPr>
          <p:cNvSpPr txBox="1"/>
          <p:nvPr/>
        </p:nvSpPr>
        <p:spPr>
          <a:xfrm>
            <a:off x="2067012" y="4489974"/>
            <a:ext cx="13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mbria" panose="02040503050406030204" pitchFamily="18" charset="0"/>
              </a:rPr>
              <a:t>E</a:t>
            </a:r>
            <a:r>
              <a:rPr lang="en-RO" sz="1400" dirty="0">
                <a:latin typeface="Cambria" panose="02040503050406030204" pitchFamily="18" charset="0"/>
              </a:rPr>
              <a:t>lectrode</a:t>
            </a:r>
          </a:p>
          <a:p>
            <a:pPr algn="ctr"/>
            <a:r>
              <a:rPr lang="en-RO" sz="1400" dirty="0">
                <a:latin typeface="Cambria" panose="02040503050406030204" pitchFamily="18" charset="0"/>
              </a:rPr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49054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47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Ionut Stan</dc:creator>
  <cp:lastModifiedBy>Ionut Stan</cp:lastModifiedBy>
  <cp:revision>3</cp:revision>
  <dcterms:created xsi:type="dcterms:W3CDTF">2024-11-07T14:12:16Z</dcterms:created>
  <dcterms:modified xsi:type="dcterms:W3CDTF">2025-01-04T20:10:36Z</dcterms:modified>
</cp:coreProperties>
</file>