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26924" cy="771737"/>
          </a:xfrm>
        </p:spPr>
        <p:txBody>
          <a:bodyPr/>
          <a:lstStyle/>
          <a:p>
            <a:r>
              <a:rPr dirty="0"/>
              <a:t>Solver automat</a:t>
            </a:r>
            <a:r>
              <a:rPr lang="en-US" dirty="0"/>
              <a:t> Spanzuratoare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026924" cy="4819454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Proiect Python – </a:t>
            </a:r>
            <a:r>
              <a:rPr dirty="0" err="1"/>
              <a:t>dezvoltarea</a:t>
            </a:r>
            <a:r>
              <a:rPr dirty="0"/>
              <a:t> </a:t>
            </a:r>
            <a:r>
              <a:rPr dirty="0" err="1"/>
              <a:t>unui</a:t>
            </a:r>
            <a:r>
              <a:rPr dirty="0"/>
              <a:t> solver automat pentru jocul </a:t>
            </a:r>
            <a:r>
              <a:rPr lang="en-US" dirty="0"/>
              <a:t>Spanzuratoare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Limbaj</a:t>
            </a:r>
            <a:r>
              <a:rPr dirty="0"/>
              <a:t>: Python 3</a:t>
            </a:r>
          </a:p>
          <a:p>
            <a:r>
              <a:rPr dirty="0" err="1"/>
              <a:t>Librării</a:t>
            </a:r>
            <a:r>
              <a:rPr dirty="0"/>
              <a:t> </a:t>
            </a:r>
            <a:r>
              <a:rPr dirty="0" err="1"/>
              <a:t>utilizate</a:t>
            </a:r>
            <a:r>
              <a:rPr dirty="0"/>
              <a:t>: csv</a:t>
            </a:r>
            <a:endParaRPr lang="en-US" dirty="0"/>
          </a:p>
          <a:p>
            <a:r>
              <a:rPr dirty="0" err="1"/>
              <a:t>Fișiere</a:t>
            </a:r>
            <a:r>
              <a:rPr dirty="0"/>
              <a:t> </a:t>
            </a:r>
            <a:r>
              <a:rPr dirty="0" err="1"/>
              <a:t>principale</a:t>
            </a:r>
            <a:r>
              <a:rPr dirty="0"/>
              <a:t>:</a:t>
            </a:r>
          </a:p>
          <a:p>
            <a:r>
              <a:rPr dirty="0"/>
              <a:t>- Joc.py – </a:t>
            </a:r>
            <a:r>
              <a:rPr dirty="0" err="1"/>
              <a:t>logica</a:t>
            </a:r>
            <a:r>
              <a:rPr dirty="0"/>
              <a:t> </a:t>
            </a:r>
            <a:r>
              <a:rPr dirty="0" err="1"/>
              <a:t>solverului</a:t>
            </a:r>
            <a:endParaRPr dirty="0"/>
          </a:p>
          <a:p>
            <a:r>
              <a:rPr dirty="0"/>
              <a:t>- cuvinte_de_verificat.csv – </a:t>
            </a:r>
            <a:r>
              <a:rPr dirty="0" err="1"/>
              <a:t>setul</a:t>
            </a:r>
            <a:r>
              <a:rPr dirty="0"/>
              <a:t> de teste</a:t>
            </a:r>
          </a:p>
          <a:p>
            <a:r>
              <a:rPr dirty="0"/>
              <a:t>- rezultate.csv – </a:t>
            </a:r>
            <a:r>
              <a:rPr dirty="0" err="1"/>
              <a:t>rezultate</a:t>
            </a:r>
            <a:r>
              <a:rPr dirty="0"/>
              <a:t> generate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Analiza </a:t>
            </a:r>
            <a:r>
              <a:rPr dirty="0" err="1"/>
              <a:t>jocului</a:t>
            </a:r>
            <a:r>
              <a:rPr dirty="0"/>
              <a:t> </a:t>
            </a:r>
            <a:r>
              <a:rPr lang="en-US" dirty="0"/>
              <a:t>Spanzuratoare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dirty="0" err="1"/>
              <a:t>Spațiul</a:t>
            </a:r>
            <a:r>
              <a:rPr dirty="0"/>
              <a:t> </a:t>
            </a:r>
            <a:r>
              <a:rPr dirty="0" err="1"/>
              <a:t>soluțiilor</a:t>
            </a:r>
            <a:r>
              <a:rPr dirty="0"/>
              <a:t>: pentru un </a:t>
            </a:r>
            <a:r>
              <a:rPr dirty="0" err="1"/>
              <a:t>cuvânt</a:t>
            </a:r>
            <a:r>
              <a:rPr dirty="0"/>
              <a:t> de </a:t>
            </a:r>
            <a:r>
              <a:rPr dirty="0" err="1"/>
              <a:t>lungime</a:t>
            </a:r>
            <a:r>
              <a:rPr dirty="0"/>
              <a:t> n, </a:t>
            </a:r>
            <a:r>
              <a:rPr dirty="0" err="1"/>
              <a:t>există</a:t>
            </a:r>
            <a:r>
              <a:rPr dirty="0"/>
              <a:t> </a:t>
            </a:r>
            <a:r>
              <a:rPr dirty="0" err="1"/>
              <a:t>aproximativ</a:t>
            </a:r>
            <a:r>
              <a:rPr dirty="0"/>
              <a:t> 3</a:t>
            </a:r>
            <a:r>
              <a:rPr lang="en-US" dirty="0"/>
              <a:t>1</a:t>
            </a:r>
            <a:r>
              <a:rPr dirty="0"/>
              <a:t>^n </a:t>
            </a:r>
            <a:r>
              <a:rPr dirty="0" err="1"/>
              <a:t>combinații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Euristici</a:t>
            </a:r>
            <a:r>
              <a:rPr dirty="0"/>
              <a:t>: </a:t>
            </a:r>
            <a:r>
              <a:rPr dirty="0" err="1"/>
              <a:t>prioritizarea</a:t>
            </a:r>
            <a:r>
              <a:rPr dirty="0"/>
              <a:t> </a:t>
            </a:r>
            <a:r>
              <a:rPr dirty="0" err="1"/>
              <a:t>literelor</a:t>
            </a:r>
            <a:r>
              <a:rPr dirty="0"/>
              <a:t> </a:t>
            </a:r>
            <a:r>
              <a:rPr dirty="0" err="1"/>
              <a:t>frecvente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</a:t>
            </a:r>
            <a:r>
              <a:rPr dirty="0" err="1"/>
              <a:t>limba</a:t>
            </a:r>
            <a:r>
              <a:rPr dirty="0"/>
              <a:t> </a:t>
            </a:r>
            <a:r>
              <a:rPr dirty="0" err="1"/>
              <a:t>română</a:t>
            </a:r>
            <a:r>
              <a:rPr dirty="0"/>
              <a:t> (ORDINE_GHICIRE).</a:t>
            </a:r>
          </a:p>
          <a:p>
            <a:r>
              <a:rPr dirty="0"/>
              <a:t>• </a:t>
            </a:r>
            <a:r>
              <a:rPr dirty="0" err="1"/>
              <a:t>Complexitate</a:t>
            </a:r>
            <a:r>
              <a:rPr dirty="0"/>
              <a:t>: O(n·</a:t>
            </a:r>
            <a:r>
              <a:rPr lang="en-US" dirty="0"/>
              <a:t>31)</a:t>
            </a:r>
            <a:r>
              <a:rPr dirty="0"/>
              <a:t>per </a:t>
            </a:r>
            <a:r>
              <a:rPr dirty="0" err="1"/>
              <a:t>cuvânt</a:t>
            </a:r>
            <a:r>
              <a:rPr dirty="0"/>
              <a:t>, </a:t>
            </a:r>
            <a:r>
              <a:rPr dirty="0" err="1"/>
              <a:t>liniar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</a:t>
            </a:r>
            <a:r>
              <a:rPr dirty="0" err="1"/>
              <a:t>numărul</a:t>
            </a:r>
            <a:r>
              <a:rPr dirty="0"/>
              <a:t> de </a:t>
            </a:r>
            <a:r>
              <a:rPr dirty="0" err="1"/>
              <a:t>încercări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Soluția implementată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Flux de date:</a:t>
            </a:r>
          </a:p>
          <a:p>
            <a:r>
              <a:rPr dirty="0"/>
              <a:t>1. </a:t>
            </a:r>
            <a:r>
              <a:rPr dirty="0" err="1"/>
              <a:t>Citește</a:t>
            </a:r>
            <a:r>
              <a:rPr dirty="0"/>
              <a:t> </a:t>
            </a:r>
            <a:r>
              <a:rPr dirty="0" err="1"/>
              <a:t>jocurile</a:t>
            </a:r>
            <a:r>
              <a:rPr dirty="0"/>
              <a:t> din cuvinte_de_verificat.csv</a:t>
            </a:r>
          </a:p>
          <a:p>
            <a:r>
              <a:rPr dirty="0"/>
              <a:t>2. Pentru fiecare </a:t>
            </a:r>
            <a:r>
              <a:rPr dirty="0" err="1"/>
              <a:t>rând</a:t>
            </a:r>
            <a:r>
              <a:rPr dirty="0"/>
              <a:t>:</a:t>
            </a:r>
          </a:p>
          <a:p>
            <a:r>
              <a:rPr dirty="0"/>
              <a:t>   - </a:t>
            </a:r>
            <a:r>
              <a:rPr dirty="0" err="1"/>
              <a:t>Extrage</a:t>
            </a:r>
            <a:r>
              <a:rPr dirty="0"/>
              <a:t> </a:t>
            </a:r>
            <a:r>
              <a:rPr dirty="0" err="1"/>
              <a:t>patternul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cuvântul</a:t>
            </a:r>
            <a:r>
              <a:rPr dirty="0"/>
              <a:t> </a:t>
            </a:r>
            <a:r>
              <a:rPr dirty="0" err="1"/>
              <a:t>țintă</a:t>
            </a:r>
            <a:endParaRPr dirty="0"/>
          </a:p>
          <a:p>
            <a:r>
              <a:rPr dirty="0"/>
              <a:t>   - </a:t>
            </a:r>
            <a:r>
              <a:rPr dirty="0" err="1"/>
              <a:t>Aplică</a:t>
            </a:r>
            <a:r>
              <a:rPr dirty="0"/>
              <a:t> </a:t>
            </a:r>
            <a:r>
              <a:rPr dirty="0" err="1"/>
              <a:t>ordinea</a:t>
            </a:r>
            <a:r>
              <a:rPr dirty="0"/>
              <a:t> de </a:t>
            </a:r>
            <a:r>
              <a:rPr dirty="0" err="1"/>
              <a:t>ghicire</a:t>
            </a:r>
            <a:endParaRPr dirty="0"/>
          </a:p>
          <a:p>
            <a:r>
              <a:rPr dirty="0"/>
              <a:t>   - </a:t>
            </a:r>
            <a:r>
              <a:rPr dirty="0" err="1"/>
              <a:t>Actualizează</a:t>
            </a:r>
            <a:r>
              <a:rPr dirty="0"/>
              <a:t> </a:t>
            </a:r>
            <a:r>
              <a:rPr dirty="0" err="1"/>
              <a:t>masca</a:t>
            </a:r>
            <a:r>
              <a:rPr dirty="0"/>
              <a:t> </a:t>
            </a:r>
            <a:r>
              <a:rPr dirty="0" err="1"/>
              <a:t>și</a:t>
            </a:r>
            <a:r>
              <a:rPr dirty="0"/>
              <a:t> </a:t>
            </a:r>
            <a:r>
              <a:rPr dirty="0" err="1"/>
              <a:t>verifică</a:t>
            </a:r>
            <a:r>
              <a:rPr dirty="0"/>
              <a:t> </a:t>
            </a:r>
            <a:r>
              <a:rPr dirty="0" err="1"/>
              <a:t>progresul</a:t>
            </a:r>
            <a:endParaRPr dirty="0"/>
          </a:p>
          <a:p>
            <a:r>
              <a:rPr dirty="0"/>
              <a:t>3. Scrie </a:t>
            </a:r>
            <a:r>
              <a:rPr dirty="0" err="1"/>
              <a:t>rezultatele</a:t>
            </a:r>
            <a:r>
              <a:rPr dirty="0"/>
              <a:t> </a:t>
            </a:r>
            <a:r>
              <a:rPr dirty="0" err="1"/>
              <a:t>în</a:t>
            </a:r>
            <a:r>
              <a:rPr lang="en-US" dirty="0"/>
              <a:t> </a:t>
            </a:r>
            <a:r>
              <a:rPr dirty="0"/>
              <a:t>rezultate.csv</a:t>
            </a:r>
          </a:p>
          <a:p>
            <a:endParaRPr dirty="0"/>
          </a:p>
          <a:p>
            <a:r>
              <a:rPr dirty="0" err="1"/>
              <a:t>Algoritm</a:t>
            </a:r>
            <a:r>
              <a:rPr dirty="0"/>
              <a:t>: </a:t>
            </a:r>
            <a:r>
              <a:rPr dirty="0" err="1"/>
              <a:t>iterativ</a:t>
            </a:r>
            <a:r>
              <a:rPr dirty="0"/>
              <a:t>, bazat pe </a:t>
            </a:r>
            <a:r>
              <a:rPr dirty="0" err="1"/>
              <a:t>verificarea</a:t>
            </a:r>
            <a:r>
              <a:rPr dirty="0"/>
              <a:t> </a:t>
            </a:r>
            <a:r>
              <a:rPr dirty="0" err="1"/>
              <a:t>fiecărei</a:t>
            </a:r>
            <a:r>
              <a:rPr dirty="0"/>
              <a:t> </a:t>
            </a:r>
            <a:r>
              <a:rPr dirty="0" err="1"/>
              <a:t>litere</a:t>
            </a:r>
            <a:r>
              <a:rPr dirty="0"/>
              <a:t> </a:t>
            </a:r>
            <a:r>
              <a:rPr dirty="0" err="1"/>
              <a:t>în</a:t>
            </a:r>
            <a:r>
              <a:rPr dirty="0"/>
              <a:t> </a:t>
            </a:r>
            <a:r>
              <a:rPr dirty="0" err="1"/>
              <a:t>ordinea</a:t>
            </a:r>
            <a:r>
              <a:rPr dirty="0"/>
              <a:t> </a:t>
            </a:r>
            <a:r>
              <a:rPr dirty="0" err="1"/>
              <a:t>stabilită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Demonstrație: fluxul complet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Input: 99, st****t, student</a:t>
            </a:r>
          </a:p>
          <a:p>
            <a:r>
              <a:t>Procesare: s e n u d t</a:t>
            </a:r>
          </a:p>
          <a:p>
            <a:r>
              <a:t>Output: 99,6,student,OK,s e n u d t</a:t>
            </a:r>
          </a:p>
          <a:p>
            <a:endParaRPr/>
          </a:p>
          <a:p>
            <a:r>
              <a:t>Flux general:</a:t>
            </a:r>
          </a:p>
          <a:p>
            <a:r>
              <a:t>CSV (input) → Solver (Joc.py) → CSV rezultate (output)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Limitări și îmbunătățiri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065390" cy="3612823"/>
          </a:xfrm>
        </p:spPr>
        <p:txBody>
          <a:bodyPr>
            <a:normAutofit fontScale="70000" lnSpcReduction="20000"/>
          </a:bodyPr>
          <a:lstStyle/>
          <a:p>
            <a:r>
              <a:rPr dirty="0" err="1"/>
              <a:t>Limitări</a:t>
            </a:r>
            <a:r>
              <a:rPr dirty="0"/>
              <a:t>:</a:t>
            </a:r>
          </a:p>
          <a:p>
            <a:r>
              <a:rPr dirty="0"/>
              <a:t>• Depinde de o ordine </a:t>
            </a:r>
            <a:r>
              <a:rPr dirty="0" err="1"/>
              <a:t>fixă</a:t>
            </a:r>
            <a:r>
              <a:rPr dirty="0"/>
              <a:t> a </a:t>
            </a:r>
            <a:r>
              <a:rPr dirty="0" err="1"/>
              <a:t>literelor</a:t>
            </a:r>
            <a:r>
              <a:rPr dirty="0"/>
              <a:t>.</a:t>
            </a:r>
          </a:p>
          <a:p>
            <a:r>
              <a:rPr dirty="0"/>
              <a:t>• Nu </a:t>
            </a:r>
            <a:r>
              <a:rPr dirty="0" err="1"/>
              <a:t>folosește</a:t>
            </a:r>
            <a:r>
              <a:rPr dirty="0"/>
              <a:t> o </a:t>
            </a:r>
            <a:r>
              <a:rPr dirty="0" err="1"/>
              <a:t>analiză</a:t>
            </a:r>
            <a:r>
              <a:rPr dirty="0"/>
              <a:t> </a:t>
            </a:r>
            <a:r>
              <a:rPr dirty="0" err="1"/>
              <a:t>adaptivă</a:t>
            </a:r>
            <a:r>
              <a:rPr dirty="0"/>
              <a:t> a </a:t>
            </a:r>
            <a:r>
              <a:rPr dirty="0" err="1"/>
              <a:t>frecvențelor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Necesită</a:t>
            </a:r>
            <a:r>
              <a:rPr dirty="0"/>
              <a:t> </a:t>
            </a:r>
            <a:r>
              <a:rPr dirty="0" err="1"/>
              <a:t>curățarea</a:t>
            </a:r>
            <a:r>
              <a:rPr dirty="0"/>
              <a:t> </a:t>
            </a:r>
            <a:r>
              <a:rPr dirty="0" err="1"/>
              <a:t>manuală</a:t>
            </a:r>
            <a:r>
              <a:rPr dirty="0"/>
              <a:t> a </a:t>
            </a:r>
            <a:r>
              <a:rPr dirty="0" err="1"/>
              <a:t>datelor</a:t>
            </a:r>
            <a:r>
              <a:rPr dirty="0"/>
              <a:t> de </a:t>
            </a:r>
            <a:r>
              <a:rPr dirty="0" err="1"/>
              <a:t>intrare</a:t>
            </a:r>
            <a:r>
              <a:rPr dirty="0"/>
              <a:t>.</a:t>
            </a:r>
          </a:p>
          <a:p>
            <a:endParaRPr dirty="0"/>
          </a:p>
          <a:p>
            <a:r>
              <a:rPr dirty="0" err="1"/>
              <a:t>Îmbunătățiri</a:t>
            </a:r>
            <a:r>
              <a:rPr dirty="0"/>
              <a:t>:</a:t>
            </a:r>
          </a:p>
          <a:p>
            <a:r>
              <a:rPr dirty="0"/>
              <a:t>• </a:t>
            </a:r>
            <a:r>
              <a:rPr dirty="0" err="1"/>
              <a:t>Introducerea</a:t>
            </a:r>
            <a:r>
              <a:rPr dirty="0"/>
              <a:t> </a:t>
            </a:r>
            <a:r>
              <a:rPr dirty="0" err="1"/>
              <a:t>unei</a:t>
            </a:r>
            <a:r>
              <a:rPr dirty="0"/>
              <a:t> </a:t>
            </a:r>
            <a:r>
              <a:rPr dirty="0" err="1"/>
              <a:t>euristici</a:t>
            </a:r>
            <a:r>
              <a:rPr dirty="0"/>
              <a:t> adaptive.</a:t>
            </a:r>
          </a:p>
          <a:p>
            <a:r>
              <a:rPr dirty="0"/>
              <a:t>• </a:t>
            </a:r>
            <a:r>
              <a:rPr dirty="0" err="1"/>
              <a:t>Utilizarea</a:t>
            </a:r>
            <a:r>
              <a:rPr dirty="0"/>
              <a:t> </a:t>
            </a:r>
            <a:r>
              <a:rPr dirty="0" err="1"/>
              <a:t>unui</a:t>
            </a:r>
            <a:r>
              <a:rPr dirty="0"/>
              <a:t> </a:t>
            </a:r>
            <a:r>
              <a:rPr dirty="0" err="1"/>
              <a:t>dicționar</a:t>
            </a:r>
            <a:r>
              <a:rPr dirty="0"/>
              <a:t> </a:t>
            </a:r>
            <a:r>
              <a:rPr dirty="0" err="1"/>
              <a:t>complet</a:t>
            </a:r>
            <a:r>
              <a:rPr dirty="0"/>
              <a:t> </a:t>
            </a:r>
            <a:r>
              <a:rPr lang="en-US" dirty="0"/>
              <a:t>al </a:t>
            </a:r>
            <a:r>
              <a:rPr lang="en-US" dirty="0" err="1"/>
              <a:t>limbii</a:t>
            </a:r>
            <a:r>
              <a:rPr lang="en-US" dirty="0"/>
              <a:t> </a:t>
            </a:r>
            <a:r>
              <a:rPr lang="en-US" dirty="0" err="1"/>
              <a:t>romane</a:t>
            </a:r>
            <a:r>
              <a:rPr lang="en-US" dirty="0"/>
              <a:t>.</a:t>
            </a:r>
            <a:endParaRPr dirty="0"/>
          </a:p>
          <a:p>
            <a:r>
              <a:rPr dirty="0"/>
              <a:t>• </a:t>
            </a:r>
            <a:r>
              <a:rPr dirty="0" err="1"/>
              <a:t>Estimarea</a:t>
            </a:r>
            <a:r>
              <a:rPr dirty="0"/>
              <a:t> </a:t>
            </a:r>
            <a:r>
              <a:rPr dirty="0" err="1"/>
              <a:t>automată</a:t>
            </a:r>
            <a:r>
              <a:rPr dirty="0"/>
              <a:t> a </a:t>
            </a:r>
            <a:r>
              <a:rPr dirty="0" err="1"/>
              <a:t>numărului</a:t>
            </a:r>
            <a:r>
              <a:rPr dirty="0"/>
              <a:t> minim de </a:t>
            </a:r>
            <a:r>
              <a:rPr dirty="0" err="1"/>
              <a:t>pași</a:t>
            </a:r>
            <a:r>
              <a:rPr dirty="0"/>
              <a:t>.</a:t>
            </a:r>
          </a:p>
          <a:p>
            <a:r>
              <a:rPr dirty="0"/>
              <a:t>• </a:t>
            </a:r>
            <a:r>
              <a:rPr dirty="0" err="1"/>
              <a:t>Adăugarea</a:t>
            </a:r>
            <a:r>
              <a:rPr dirty="0"/>
              <a:t> </a:t>
            </a:r>
            <a:r>
              <a:rPr dirty="0" err="1"/>
              <a:t>unei</a:t>
            </a:r>
            <a:r>
              <a:rPr dirty="0"/>
              <a:t> </a:t>
            </a:r>
            <a:r>
              <a:rPr dirty="0" err="1"/>
              <a:t>interfețe</a:t>
            </a:r>
            <a:r>
              <a:rPr dirty="0"/>
              <a:t> </a:t>
            </a:r>
            <a:r>
              <a:rPr dirty="0" err="1"/>
              <a:t>grafice</a:t>
            </a:r>
            <a:r>
              <a:rPr dirty="0"/>
              <a:t> pentru </a:t>
            </a:r>
            <a:r>
              <a:rPr dirty="0" err="1"/>
              <a:t>vizualizare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291</Words>
  <Application>Microsoft Office PowerPoint</Application>
  <PresentationFormat>On-screen Show (4:3)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Solver automat Spanzuratoare</vt:lpstr>
      <vt:lpstr>Analiza jocului Spanzuratoare</vt:lpstr>
      <vt:lpstr>Soluția implementată</vt:lpstr>
      <vt:lpstr>Demonstrație: fluxul complet</vt:lpstr>
      <vt:lpstr>Limitări și îmbunătățiri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Solver automat Spanzuratoare</dc:title>
  <dc:subject/>
  <dc:creator/>
  <cp:keywords/>
  <dc:description>generated using python-pptx</dc:description>
  <cp:lastModifiedBy>Ionut Haidu</cp:lastModifiedBy>
  <cp:revision>2</cp:revision>
  <dcterms:created xsi:type="dcterms:W3CDTF">2013-01-27T09:14:16Z</dcterms:created>
  <dcterms:modified xsi:type="dcterms:W3CDTF">2025-10-20T10:03:10Z</dcterms:modified>
  <cp:category/>
</cp:coreProperties>
</file>