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320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260" r:id="rId14"/>
    <p:sldId id="261" r:id="rId15"/>
    <p:sldId id="262" r:id="rId16"/>
    <p:sldId id="263" r:id="rId17"/>
    <p:sldId id="264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309" r:id="rId3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0C3B56-387A-4122-9071-A8D8EBE7DF84}" type="datetimeFigureOut">
              <a:rPr lang="da-DK" smtClean="0"/>
              <a:t>21-06-2018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89ABF5-9E07-4CE4-B08B-9F09C753558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53262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9ABF5-9E07-4CE4-B08B-9F09C7535588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31693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5C6A3-DF0F-4D67-A967-20B6CA4184CC}" type="slidenum">
              <a:rPr lang="ro-RO" smtClean="0"/>
              <a:t>11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47105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9ABF5-9E07-4CE4-B08B-9F09C7535588}" type="slidenum">
              <a:rPr lang="da-DK" smtClean="0"/>
              <a:t>15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59557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9ABF5-9E07-4CE4-B08B-9F09C7535588}" type="slidenum">
              <a:rPr lang="da-DK" smtClean="0"/>
              <a:t>16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3500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9ABF5-9E07-4CE4-B08B-9F09C7535588}" type="slidenum">
              <a:rPr lang="da-DK" smtClean="0"/>
              <a:t>17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52066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C0358E5-31AB-4014-832A-8A493B62A987}" type="datetimeFigureOut">
              <a:rPr lang="da-DK" smtClean="0"/>
              <a:t>21-06-2018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5789038-5959-4F4A-AFF3-A49CA454EB1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16488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358E5-31AB-4014-832A-8A493B62A987}" type="datetimeFigureOut">
              <a:rPr lang="da-DK" smtClean="0"/>
              <a:t>21-06-2018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89038-5959-4F4A-AFF3-A49CA454EB1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48089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358E5-31AB-4014-832A-8A493B62A987}" type="datetimeFigureOut">
              <a:rPr lang="da-DK" smtClean="0"/>
              <a:t>21-06-2018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89038-5959-4F4A-AFF3-A49CA454EB1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96009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358E5-31AB-4014-832A-8A493B62A987}" type="datetimeFigureOut">
              <a:rPr lang="da-DK" smtClean="0"/>
              <a:t>21-06-2018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89038-5959-4F4A-AFF3-A49CA454EB1E}" type="slidenum">
              <a:rPr lang="da-DK" smtClean="0"/>
              <a:t>‹#›</a:t>
            </a:fld>
            <a:endParaRPr lang="da-DK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49258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358E5-31AB-4014-832A-8A493B62A987}" type="datetimeFigureOut">
              <a:rPr lang="da-DK" smtClean="0"/>
              <a:t>21-06-2018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89038-5959-4F4A-AFF3-A49CA454EB1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6707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358E5-31AB-4014-832A-8A493B62A987}" type="datetimeFigureOut">
              <a:rPr lang="da-DK" smtClean="0"/>
              <a:t>21-06-2018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89038-5959-4F4A-AFF3-A49CA454EB1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30517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358E5-31AB-4014-832A-8A493B62A987}" type="datetimeFigureOut">
              <a:rPr lang="da-DK" smtClean="0"/>
              <a:t>21-06-2018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89038-5959-4F4A-AFF3-A49CA454EB1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622522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358E5-31AB-4014-832A-8A493B62A987}" type="datetimeFigureOut">
              <a:rPr lang="da-DK" smtClean="0"/>
              <a:t>21-06-2018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89038-5959-4F4A-AFF3-A49CA454EB1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14188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358E5-31AB-4014-832A-8A493B62A987}" type="datetimeFigureOut">
              <a:rPr lang="da-DK" smtClean="0"/>
              <a:t>21-06-2018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89038-5959-4F4A-AFF3-A49CA454EB1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78650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358E5-31AB-4014-832A-8A493B62A987}" type="datetimeFigureOut">
              <a:rPr lang="da-DK" smtClean="0"/>
              <a:t>21-06-2018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89038-5959-4F4A-AFF3-A49CA454EB1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55559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358E5-31AB-4014-832A-8A493B62A987}" type="datetimeFigureOut">
              <a:rPr lang="da-DK" smtClean="0"/>
              <a:t>21-06-2018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89038-5959-4F4A-AFF3-A49CA454EB1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08809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358E5-31AB-4014-832A-8A493B62A987}" type="datetimeFigureOut">
              <a:rPr lang="da-DK" smtClean="0"/>
              <a:t>21-06-2018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89038-5959-4F4A-AFF3-A49CA454EB1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28134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358E5-31AB-4014-832A-8A493B62A987}" type="datetimeFigureOut">
              <a:rPr lang="da-DK" smtClean="0"/>
              <a:t>21-06-2018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89038-5959-4F4A-AFF3-A49CA454EB1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6247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358E5-31AB-4014-832A-8A493B62A987}" type="datetimeFigureOut">
              <a:rPr lang="da-DK" smtClean="0"/>
              <a:t>21-06-2018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89038-5959-4F4A-AFF3-A49CA454EB1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152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358E5-31AB-4014-832A-8A493B62A987}" type="datetimeFigureOut">
              <a:rPr lang="da-DK" smtClean="0"/>
              <a:t>21-06-2018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89038-5959-4F4A-AFF3-A49CA454EB1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1481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358E5-31AB-4014-832A-8A493B62A987}" type="datetimeFigureOut">
              <a:rPr lang="da-DK" smtClean="0"/>
              <a:t>21-06-2018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89038-5959-4F4A-AFF3-A49CA454EB1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66278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358E5-31AB-4014-832A-8A493B62A987}" type="datetimeFigureOut">
              <a:rPr lang="da-DK" smtClean="0"/>
              <a:t>21-06-2018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89038-5959-4F4A-AFF3-A49CA454EB1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33408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67000"/>
              </a:schemeClr>
            </a:gs>
            <a:gs pos="42000">
              <a:schemeClr val="accent2">
                <a:lumMod val="97000"/>
                <a:lumOff val="3000"/>
                <a:alpha val="77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358E5-31AB-4014-832A-8A493B62A987}" type="datetimeFigureOut">
              <a:rPr lang="da-DK" smtClean="0"/>
              <a:t>21-06-2018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89038-5959-4F4A-AFF3-A49CA454EB1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91780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SEP2 Presentation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1772219"/>
          </a:xfrm>
        </p:spPr>
        <p:txBody>
          <a:bodyPr>
            <a:normAutofit lnSpcReduction="10000"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Made By 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Flemming Vindelev </a:t>
            </a:r>
            <a:r>
              <a:rPr lang="en-GB" dirty="0" smtClean="0">
                <a:solidFill>
                  <a:schemeClr val="bg1"/>
                </a:solidFill>
              </a:rPr>
              <a:t>		251398</a:t>
            </a:r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err="1" smtClean="0">
                <a:solidFill>
                  <a:schemeClr val="bg1"/>
                </a:solidFill>
              </a:rPr>
              <a:t>Ionel-Cristinel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Putinica</a:t>
            </a:r>
            <a:r>
              <a:rPr lang="en-GB" smtClean="0">
                <a:solidFill>
                  <a:schemeClr val="bg1"/>
                </a:solidFill>
              </a:rPr>
              <a:t>	266123</a:t>
            </a:r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err="1" smtClean="0">
                <a:solidFill>
                  <a:schemeClr val="bg1"/>
                </a:solidFill>
              </a:rPr>
              <a:t>Mihail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Rumenov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Kanchev</a:t>
            </a:r>
            <a:r>
              <a:rPr lang="en-GB" dirty="0" smtClean="0">
                <a:solidFill>
                  <a:schemeClr val="bg1"/>
                </a:solidFill>
              </a:rPr>
              <a:t>	266106</a:t>
            </a:r>
            <a:endParaRPr lang="da-D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121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Junit testing</a:t>
            </a:r>
            <a:endParaRPr lang="ro-RO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0687" y="1597025"/>
            <a:ext cx="7473705" cy="487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965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Black Box Testing</a:t>
            </a:r>
            <a:endParaRPr lang="ro-RO" dirty="0">
              <a:solidFill>
                <a:schemeClr val="bg1"/>
              </a:solidFill>
            </a:endParaRPr>
          </a:p>
        </p:txBody>
      </p:sp>
      <p:pic>
        <p:nvPicPr>
          <p:cNvPr id="6146" name="Picture 2" descr="Imagini pentru black box testi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248" y="1930940"/>
            <a:ext cx="6999243" cy="364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5356" y="6345936"/>
            <a:ext cx="5129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source: https://www.invensis.net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23026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00933"/>
            <a:ext cx="9905998" cy="147857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Do more testing</a:t>
            </a:r>
            <a:endParaRPr lang="ro-RO" dirty="0">
              <a:solidFill>
                <a:schemeClr val="bg1"/>
              </a:solidFill>
            </a:endParaRPr>
          </a:p>
        </p:txBody>
      </p:sp>
      <p:pic>
        <p:nvPicPr>
          <p:cNvPr id="7170" name="Picture 2" descr="Imagini pentru do more work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844" y="1193901"/>
            <a:ext cx="6739136" cy="5593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204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Our Database </a:t>
            </a:r>
            <a:endParaRPr lang="da-DK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004" y="1959713"/>
            <a:ext cx="5825973" cy="405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275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Procedure</a:t>
            </a:r>
            <a:endParaRPr lang="da-DK" dirty="0">
              <a:solidFill>
                <a:schemeClr val="bg1"/>
              </a:solidFill>
            </a:endParaRPr>
          </a:p>
        </p:txBody>
      </p:sp>
      <p:pic>
        <p:nvPicPr>
          <p:cNvPr id="1026" name="Picture 2" descr="Related 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895" y="2249488"/>
            <a:ext cx="5357035" cy="354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4950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Data in the system</a:t>
            </a:r>
            <a:endParaRPr lang="da-DK" dirty="0">
              <a:solidFill>
                <a:schemeClr val="bg1"/>
              </a:solidFill>
            </a:endParaRPr>
          </a:p>
        </p:txBody>
      </p:sp>
      <p:pic>
        <p:nvPicPr>
          <p:cNvPr id="2050" name="Picture 2" descr="Related image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044" y="2249488"/>
            <a:ext cx="5666738" cy="354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5567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Database/System Connection</a:t>
            </a:r>
            <a:endParaRPr lang="da-DK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36825" y="3115469"/>
            <a:ext cx="711517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144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Errors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6" name="AutoShape 6" descr="Image result for call back"/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Data consistency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Save data</a:t>
            </a:r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527" y="2249487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296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giphy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133601"/>
            <a:ext cx="6553200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505200" y="762001"/>
            <a:ext cx="6172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da-DK" sz="4000" dirty="0">
                <a:solidFill>
                  <a:schemeClr val="bg1"/>
                </a:solidFill>
              </a:rPr>
              <a:t>What have we done ?</a:t>
            </a:r>
            <a:endParaRPr lang="bg-BG" altLang="da-DK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49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Image result for this is f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85800"/>
            <a:ext cx="8534400" cy="568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562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Table of Content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Scrum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Testing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Database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System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Conclusion</a:t>
            </a:r>
            <a:endParaRPr lang="da-D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8058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67292" y="342473"/>
            <a:ext cx="9905998" cy="1478570"/>
          </a:xfrm>
        </p:spPr>
        <p:txBody>
          <a:bodyPr/>
          <a:lstStyle/>
          <a:p>
            <a:pPr algn="ctr"/>
            <a:r>
              <a:rPr lang="en-US" altLang="da-DK" dirty="0">
                <a:solidFill>
                  <a:schemeClr val="bg1"/>
                </a:solidFill>
              </a:rPr>
              <a:t>The little bugger Flyweight</a:t>
            </a:r>
            <a:endParaRPr lang="bg-BG" altLang="da-DK" dirty="0">
              <a:solidFill>
                <a:schemeClr val="bg1"/>
              </a:solidFill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566" y="1407545"/>
            <a:ext cx="6013450" cy="517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146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01798" y="273461"/>
            <a:ext cx="9905998" cy="1478570"/>
          </a:xfrm>
        </p:spPr>
        <p:txBody>
          <a:bodyPr/>
          <a:lstStyle/>
          <a:p>
            <a:pPr algn="ctr"/>
            <a:r>
              <a:rPr lang="en-US" altLang="da-DK" dirty="0">
                <a:solidFill>
                  <a:schemeClr val="bg1"/>
                </a:solidFill>
              </a:rPr>
              <a:t>Flyweight 2.0</a:t>
            </a:r>
            <a:endParaRPr lang="bg-BG" altLang="da-DK" dirty="0">
              <a:solidFill>
                <a:schemeClr val="bg1"/>
              </a:solidFill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437" y="1467928"/>
            <a:ext cx="620395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081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da-DK" dirty="0">
                <a:solidFill>
                  <a:schemeClr val="bg1"/>
                </a:solidFill>
              </a:rPr>
              <a:t>His partner in crime Adapter</a:t>
            </a:r>
            <a:endParaRPr lang="bg-BG" altLang="da-DK" dirty="0">
              <a:solidFill>
                <a:schemeClr val="bg1"/>
              </a:solidFill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805" y="1600200"/>
            <a:ext cx="5891213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086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1413" y="376979"/>
            <a:ext cx="9905998" cy="1478570"/>
          </a:xfrm>
        </p:spPr>
        <p:txBody>
          <a:bodyPr/>
          <a:lstStyle/>
          <a:p>
            <a:pPr algn="ctr"/>
            <a:r>
              <a:rPr lang="en-US" altLang="da-DK" dirty="0">
                <a:solidFill>
                  <a:schemeClr val="bg1"/>
                </a:solidFill>
              </a:rPr>
              <a:t>Adapter 2.0</a:t>
            </a:r>
            <a:endParaRPr lang="bg-BG" altLang="da-DK" dirty="0">
              <a:solidFill>
                <a:schemeClr val="bg1"/>
              </a:solidFill>
            </a:endParaRPr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762" y="1434861"/>
            <a:ext cx="5829300" cy="529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1674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9" name="Picture 5" descr="Image result for scrum te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981200"/>
            <a:ext cx="46482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2133600" y="4270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da-DK" dirty="0">
                <a:solidFill>
                  <a:schemeClr val="bg1"/>
                </a:solidFill>
              </a:rPr>
              <a:t>Looking at the bright side</a:t>
            </a:r>
            <a:endParaRPr lang="bg-BG" altLang="da-D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1501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da-DK" dirty="0">
                <a:solidFill>
                  <a:schemeClr val="bg1"/>
                </a:solidFill>
              </a:rPr>
              <a:t>Patterns are not fully utilized</a:t>
            </a:r>
            <a:endParaRPr lang="bg-BG" altLang="da-DK" dirty="0">
              <a:solidFill>
                <a:schemeClr val="bg1"/>
              </a:solidFill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2667001"/>
            <a:ext cx="8229600" cy="4525963"/>
          </a:xfrm>
        </p:spPr>
        <p:txBody>
          <a:bodyPr/>
          <a:lstStyle/>
          <a:p>
            <a:r>
              <a:rPr lang="en-US" altLang="da-DK"/>
              <a:t>Proxy</a:t>
            </a:r>
          </a:p>
          <a:p>
            <a:endParaRPr lang="en-US" altLang="da-DK"/>
          </a:p>
          <a:p>
            <a:endParaRPr lang="en-US" altLang="da-DK"/>
          </a:p>
          <a:p>
            <a:r>
              <a:rPr lang="en-US" altLang="da-DK"/>
              <a:t>Flyweight</a:t>
            </a:r>
            <a:endParaRPr lang="bg-BG" altLang="da-DK"/>
          </a:p>
        </p:txBody>
      </p:sp>
      <p:pic>
        <p:nvPicPr>
          <p:cNvPr id="12293" name="Picture 5" descr="Image result for when you step on your d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212" y="2539042"/>
            <a:ext cx="548640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7601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039" y="420111"/>
            <a:ext cx="9905998" cy="1478570"/>
          </a:xfrm>
        </p:spPr>
        <p:txBody>
          <a:bodyPr/>
          <a:lstStyle/>
          <a:p>
            <a:pPr algn="ctr"/>
            <a:r>
              <a:rPr lang="en-US" altLang="da-DK" dirty="0">
                <a:solidFill>
                  <a:schemeClr val="bg1"/>
                </a:solidFill>
              </a:rPr>
              <a:t>Happy with what we have</a:t>
            </a:r>
            <a:endParaRPr lang="bg-BG" altLang="da-DK" dirty="0">
              <a:solidFill>
                <a:schemeClr val="bg1"/>
              </a:solidFill>
            </a:endParaRPr>
          </a:p>
        </p:txBody>
      </p:sp>
      <p:pic>
        <p:nvPicPr>
          <p:cNvPr id="13317" name="Picture 5" descr="Image result for happy programm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581150"/>
            <a:ext cx="4559300" cy="527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24162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04800"/>
            <a:ext cx="8229600" cy="1143000"/>
          </a:xfrm>
        </p:spPr>
        <p:txBody>
          <a:bodyPr/>
          <a:lstStyle/>
          <a:p>
            <a:r>
              <a:rPr lang="en-US" altLang="da-DK" dirty="0">
                <a:solidFill>
                  <a:schemeClr val="bg1"/>
                </a:solidFill>
              </a:rPr>
              <a:t>The unsung heroes</a:t>
            </a:r>
            <a:endParaRPr lang="bg-BG" altLang="da-DK" dirty="0">
              <a:solidFill>
                <a:schemeClr val="bg1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62600" y="1600200"/>
            <a:ext cx="4572000" cy="4953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da-DK" dirty="0">
                <a:solidFill>
                  <a:schemeClr val="bg1"/>
                </a:solidFill>
              </a:rPr>
              <a:t>- Observer </a:t>
            </a:r>
          </a:p>
          <a:p>
            <a:endParaRPr lang="en-US" altLang="da-DK" dirty="0">
              <a:solidFill>
                <a:schemeClr val="bg1"/>
              </a:solidFill>
            </a:endParaRPr>
          </a:p>
          <a:p>
            <a:endParaRPr lang="en-US" altLang="da-DK" dirty="0">
              <a:solidFill>
                <a:schemeClr val="bg1"/>
              </a:solidFill>
            </a:endParaRPr>
          </a:p>
          <a:p>
            <a:endParaRPr lang="en-US" altLang="da-DK" dirty="0">
              <a:solidFill>
                <a:schemeClr val="bg1"/>
              </a:solidFill>
            </a:endParaRPr>
          </a:p>
          <a:p>
            <a:pPr lvl="4">
              <a:buFontTx/>
              <a:buNone/>
            </a:pPr>
            <a:r>
              <a:rPr lang="en-US" altLang="da-DK" sz="3200" dirty="0">
                <a:solidFill>
                  <a:schemeClr val="bg1"/>
                </a:solidFill>
              </a:rPr>
              <a:t>- State</a:t>
            </a:r>
          </a:p>
          <a:p>
            <a:endParaRPr lang="bg-BG" altLang="da-DK" dirty="0">
              <a:solidFill>
                <a:schemeClr val="bg1"/>
              </a:solidFill>
            </a:endParaRPr>
          </a:p>
        </p:txBody>
      </p:sp>
      <p:pic>
        <p:nvPicPr>
          <p:cNvPr id="14341" name="Picture 5" descr="Image result for ob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295401"/>
            <a:ext cx="3048000" cy="280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3" name="Picture 7" descr="Image result for lightbul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1" y="3429000"/>
            <a:ext cx="3032125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8614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04800"/>
            <a:ext cx="8229600" cy="1143000"/>
          </a:xfrm>
        </p:spPr>
        <p:txBody>
          <a:bodyPr/>
          <a:lstStyle/>
          <a:p>
            <a:pPr algn="ctr"/>
            <a:r>
              <a:rPr lang="en-US" altLang="da-DK" dirty="0">
                <a:solidFill>
                  <a:schemeClr val="bg1"/>
                </a:solidFill>
              </a:rPr>
              <a:t>The fallen comrades</a:t>
            </a:r>
            <a:endParaRPr lang="bg-BG" altLang="da-DK" dirty="0">
              <a:solidFill>
                <a:schemeClr val="bg1"/>
              </a:solidFill>
            </a:endParaRP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828800"/>
            <a:ext cx="76200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36239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a-DK" dirty="0">
                <a:solidFill>
                  <a:schemeClr val="bg1"/>
                </a:solidFill>
              </a:rPr>
              <a:t>Loose coupling</a:t>
            </a:r>
            <a:endParaRPr lang="bg-BG" altLang="da-DK" dirty="0">
              <a:solidFill>
                <a:schemeClr val="bg1"/>
              </a:solidFill>
            </a:endParaRPr>
          </a:p>
        </p:txBody>
      </p:sp>
      <p:pic>
        <p:nvPicPr>
          <p:cNvPr id="16389" name="Picture 5" descr="Image result for loos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905000"/>
            <a:ext cx="4191000" cy="409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659064"/>
            <a:ext cx="4724400" cy="2751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0035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SCRUM</a:t>
            </a:r>
            <a:endParaRPr lang="ro-RO" dirty="0">
              <a:solidFill>
                <a:schemeClr val="bg1"/>
              </a:solidFill>
            </a:endParaRPr>
          </a:p>
        </p:txBody>
      </p:sp>
      <p:pic>
        <p:nvPicPr>
          <p:cNvPr id="2050" name="Picture 2" descr="Imagini pentru skeptical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548" y="3779797"/>
            <a:ext cx="3398524" cy="1406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ini pentru skeptica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393" y="1546446"/>
            <a:ext cx="6248865" cy="499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05050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da-DK" dirty="0">
                <a:solidFill>
                  <a:schemeClr val="bg1"/>
                </a:solidFill>
              </a:rPr>
              <a:t>Lack of comments</a:t>
            </a:r>
            <a:endParaRPr lang="bg-BG" altLang="da-DK" dirty="0">
              <a:solidFill>
                <a:schemeClr val="bg1"/>
              </a:solidFill>
            </a:endParaRPr>
          </a:p>
        </p:txBody>
      </p:sp>
      <p:pic>
        <p:nvPicPr>
          <p:cNvPr id="17413" name="Picture 5" descr="Image result for no ide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905001"/>
            <a:ext cx="7010400" cy="4252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1998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da-DK" sz="4000" dirty="0">
                <a:solidFill>
                  <a:schemeClr val="bg1"/>
                </a:solidFill>
              </a:rPr>
              <a:t>The structure of the system and its future</a:t>
            </a:r>
            <a:endParaRPr lang="bg-BG" altLang="da-DK" sz="4000" dirty="0">
              <a:solidFill>
                <a:schemeClr val="bg1"/>
              </a:solidFill>
            </a:endParaRPr>
          </a:p>
        </p:txBody>
      </p:sp>
      <p:pic>
        <p:nvPicPr>
          <p:cNvPr id="18437" name="Picture 5" descr="Image result for horiz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412" y="1958197"/>
            <a:ext cx="6858000" cy="455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8428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532254"/>
            <a:ext cx="9905998" cy="147857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SCRUM</a:t>
            </a:r>
            <a:endParaRPr lang="ro-RO" dirty="0">
              <a:solidFill>
                <a:schemeClr val="bg1"/>
              </a:solidFill>
            </a:endParaRPr>
          </a:p>
        </p:txBody>
      </p:sp>
      <p:pic>
        <p:nvPicPr>
          <p:cNvPr id="1026" name="Picture 2" descr="Imagini pentru scrum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575" y="1506447"/>
            <a:ext cx="10087674" cy="504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6488668"/>
            <a:ext cx="788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Image Source: https://www.nutcache.com</a:t>
            </a:r>
            <a:endParaRPr lang="ro-R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489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292" y="359726"/>
            <a:ext cx="9905998" cy="147857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Product Backlog</a:t>
            </a:r>
            <a:endParaRPr lang="ro-RO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4900" y="1441577"/>
            <a:ext cx="6564003" cy="501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535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Daily Scrum Meetings</a:t>
            </a:r>
            <a:endParaRPr lang="ro-RO" dirty="0">
              <a:solidFill>
                <a:schemeClr val="bg1"/>
              </a:solidFill>
            </a:endParaRPr>
          </a:p>
        </p:txBody>
      </p:sp>
      <p:pic>
        <p:nvPicPr>
          <p:cNvPr id="3074" name="Picture 2" descr="Imagini pentru the office meeti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504" y="1825022"/>
            <a:ext cx="8598408" cy="429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265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Burndown</a:t>
            </a:r>
            <a:r>
              <a:rPr lang="en-US" dirty="0" smtClean="0">
                <a:solidFill>
                  <a:schemeClr val="bg1"/>
                </a:solidFill>
              </a:rPr>
              <a:t> Chart</a:t>
            </a:r>
            <a:endParaRPr lang="ro-RO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7424" y="1690688"/>
            <a:ext cx="8936736" cy="499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482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Function cuts</a:t>
            </a:r>
            <a:endParaRPr lang="ro-RO" dirty="0">
              <a:solidFill>
                <a:schemeClr val="bg1"/>
              </a:solidFill>
            </a:endParaRPr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401" y="1946797"/>
            <a:ext cx="7938007" cy="4524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6766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85605"/>
            <a:ext cx="9905998" cy="147857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Testing</a:t>
            </a:r>
            <a:endParaRPr lang="ro-RO" dirty="0">
              <a:solidFill>
                <a:schemeClr val="bg1"/>
              </a:solidFill>
            </a:endParaRPr>
          </a:p>
        </p:txBody>
      </p:sp>
      <p:pic>
        <p:nvPicPr>
          <p:cNvPr id="4098" name="Picture 2" descr="Imagini pentru kid trying to fit the wrong shape in the box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596" y="1395856"/>
            <a:ext cx="6945588" cy="520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99164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ustom 1">
      <a:dk1>
        <a:sysClr val="windowText" lastClr="000000"/>
      </a:dk1>
      <a:lt1>
        <a:sysClr val="window" lastClr="FFFFFF"/>
      </a:lt1>
      <a:dk2>
        <a:srgbClr val="134770"/>
      </a:dk2>
      <a:lt2>
        <a:srgbClr val="FFFFFF"/>
      </a:lt2>
      <a:accent1>
        <a:srgbClr val="FFFFFF"/>
      </a:accent1>
      <a:accent2>
        <a:srgbClr val="FFFFFF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1810</TotalTime>
  <Words>121</Words>
  <Application>Microsoft Office PowerPoint</Application>
  <PresentationFormat>Widescreen</PresentationFormat>
  <Paragraphs>56</Paragraphs>
  <Slides>31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Trebuchet MS</vt:lpstr>
      <vt:lpstr>Tw Cen MT</vt:lpstr>
      <vt:lpstr>Circuit</vt:lpstr>
      <vt:lpstr>SEP2 Presentation</vt:lpstr>
      <vt:lpstr>Table of Content</vt:lpstr>
      <vt:lpstr>SCRUM</vt:lpstr>
      <vt:lpstr>SCRUM</vt:lpstr>
      <vt:lpstr>Product Backlog</vt:lpstr>
      <vt:lpstr>Daily Scrum Meetings</vt:lpstr>
      <vt:lpstr>Burndown Chart</vt:lpstr>
      <vt:lpstr>Function cuts</vt:lpstr>
      <vt:lpstr>Testing</vt:lpstr>
      <vt:lpstr>Junit testing</vt:lpstr>
      <vt:lpstr>Black Box Testing</vt:lpstr>
      <vt:lpstr>Do more testing</vt:lpstr>
      <vt:lpstr>Our Database </vt:lpstr>
      <vt:lpstr>Procedure</vt:lpstr>
      <vt:lpstr>Data in the system</vt:lpstr>
      <vt:lpstr>Database/System Connection</vt:lpstr>
      <vt:lpstr>Errors</vt:lpstr>
      <vt:lpstr>PowerPoint Presentation</vt:lpstr>
      <vt:lpstr>PowerPoint Presentation</vt:lpstr>
      <vt:lpstr>The little bugger Flyweight</vt:lpstr>
      <vt:lpstr>Flyweight 2.0</vt:lpstr>
      <vt:lpstr>His partner in crime Adapter</vt:lpstr>
      <vt:lpstr>Adapter 2.0</vt:lpstr>
      <vt:lpstr>PowerPoint Presentation</vt:lpstr>
      <vt:lpstr>Patterns are not fully utilized</vt:lpstr>
      <vt:lpstr>Happy with what we have</vt:lpstr>
      <vt:lpstr>The unsung heroes</vt:lpstr>
      <vt:lpstr>The fallen comrades</vt:lpstr>
      <vt:lpstr>Loose coupling</vt:lpstr>
      <vt:lpstr>Lack of comments</vt:lpstr>
      <vt:lpstr>The structure of the system and its future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Flemming Vindelev</dc:creator>
  <cp:lastModifiedBy>Flemming Vindelev</cp:lastModifiedBy>
  <cp:revision>17</cp:revision>
  <dcterms:created xsi:type="dcterms:W3CDTF">2018-06-19T08:03:59Z</dcterms:created>
  <dcterms:modified xsi:type="dcterms:W3CDTF">2018-06-21T17:25:32Z</dcterms:modified>
</cp:coreProperties>
</file>