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58B0C-7C52-4973-9082-A063280D9CE7}" v="4" dt="2024-02-05T22:54:28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res parlea" userId="02723425b065262f" providerId="LiveId" clId="{7D658B0C-7C52-4973-9082-A063280D9CE7}"/>
    <pc:docChg chg="undo custSel addSld modSld">
      <pc:chgData name="rares parlea" userId="02723425b065262f" providerId="LiveId" clId="{7D658B0C-7C52-4973-9082-A063280D9CE7}" dt="2024-02-05T22:54:28.996" v="3576"/>
      <pc:docMkLst>
        <pc:docMk/>
      </pc:docMkLst>
      <pc:sldChg chg="modSp mod modTransition">
        <pc:chgData name="rares parlea" userId="02723425b065262f" providerId="LiveId" clId="{7D658B0C-7C52-4973-9082-A063280D9CE7}" dt="2024-02-05T22:54:28.996" v="3576"/>
        <pc:sldMkLst>
          <pc:docMk/>
          <pc:sldMk cId="952316548" sldId="260"/>
        </pc:sldMkLst>
        <pc:spChg chg="mod">
          <ac:chgData name="rares parlea" userId="02723425b065262f" providerId="LiveId" clId="{7D658B0C-7C52-4973-9082-A063280D9CE7}" dt="2024-02-05T22:53:30.199" v="3572" actId="20577"/>
          <ac:spMkLst>
            <pc:docMk/>
            <pc:sldMk cId="952316548" sldId="260"/>
            <ac:spMk id="2" creationId="{32C7EBCD-5F6D-7829-349C-96EBE785212C}"/>
          </ac:spMkLst>
        </pc:spChg>
      </pc:sldChg>
      <pc:sldChg chg="modSp new mod">
        <pc:chgData name="rares parlea" userId="02723425b065262f" providerId="LiveId" clId="{7D658B0C-7C52-4973-9082-A063280D9CE7}" dt="2024-02-05T21:58:53.953" v="491" actId="20577"/>
        <pc:sldMkLst>
          <pc:docMk/>
          <pc:sldMk cId="2987205958" sldId="264"/>
        </pc:sldMkLst>
        <pc:spChg chg="mod">
          <ac:chgData name="rares parlea" userId="02723425b065262f" providerId="LiveId" clId="{7D658B0C-7C52-4973-9082-A063280D9CE7}" dt="2024-02-05T21:42:59.496" v="36" actId="20577"/>
          <ac:spMkLst>
            <pc:docMk/>
            <pc:sldMk cId="2987205958" sldId="264"/>
            <ac:spMk id="2" creationId="{33191C05-FB40-28ED-19E7-40AE80565AD0}"/>
          </ac:spMkLst>
        </pc:spChg>
        <pc:spChg chg="mod">
          <ac:chgData name="rares parlea" userId="02723425b065262f" providerId="LiveId" clId="{7D658B0C-7C52-4973-9082-A063280D9CE7}" dt="2024-02-05T21:58:53.953" v="491" actId="20577"/>
          <ac:spMkLst>
            <pc:docMk/>
            <pc:sldMk cId="2987205958" sldId="264"/>
            <ac:spMk id="3" creationId="{178EB054-A8B1-0F2C-26C0-2BA598212CA0}"/>
          </ac:spMkLst>
        </pc:spChg>
      </pc:sldChg>
      <pc:sldChg chg="modSp new mod">
        <pc:chgData name="rares parlea" userId="02723425b065262f" providerId="LiveId" clId="{7D658B0C-7C52-4973-9082-A063280D9CE7}" dt="2024-02-05T22:04:21.841" v="831" actId="20577"/>
        <pc:sldMkLst>
          <pc:docMk/>
          <pc:sldMk cId="2032770078" sldId="265"/>
        </pc:sldMkLst>
        <pc:spChg chg="mod">
          <ac:chgData name="rares parlea" userId="02723425b065262f" providerId="LiveId" clId="{7D658B0C-7C52-4973-9082-A063280D9CE7}" dt="2024-02-05T22:04:21.841" v="831" actId="20577"/>
          <ac:spMkLst>
            <pc:docMk/>
            <pc:sldMk cId="2032770078" sldId="265"/>
            <ac:spMk id="3" creationId="{EE6C151A-C211-F2D2-E6C0-0B82237AD7A4}"/>
          </ac:spMkLst>
        </pc:spChg>
      </pc:sldChg>
      <pc:sldChg chg="modSp new mod">
        <pc:chgData name="rares parlea" userId="02723425b065262f" providerId="LiveId" clId="{7D658B0C-7C52-4973-9082-A063280D9CE7}" dt="2024-02-05T22:22:01.515" v="1242" actId="20577"/>
        <pc:sldMkLst>
          <pc:docMk/>
          <pc:sldMk cId="4273078638" sldId="266"/>
        </pc:sldMkLst>
        <pc:spChg chg="mod">
          <ac:chgData name="rares parlea" userId="02723425b065262f" providerId="LiveId" clId="{7D658B0C-7C52-4973-9082-A063280D9CE7}" dt="2024-02-05T22:04:50.474" v="849" actId="2711"/>
          <ac:spMkLst>
            <pc:docMk/>
            <pc:sldMk cId="4273078638" sldId="266"/>
            <ac:spMk id="2" creationId="{1EBDDC5D-3277-5DDB-0A95-60C0E1A2F1C9}"/>
          </ac:spMkLst>
        </pc:spChg>
        <pc:spChg chg="mod">
          <ac:chgData name="rares parlea" userId="02723425b065262f" providerId="LiveId" clId="{7D658B0C-7C52-4973-9082-A063280D9CE7}" dt="2024-02-05T22:22:01.515" v="1242" actId="20577"/>
          <ac:spMkLst>
            <pc:docMk/>
            <pc:sldMk cId="4273078638" sldId="266"/>
            <ac:spMk id="3" creationId="{8BACA434-67E5-4699-8DC5-9F50A6AA0EA7}"/>
          </ac:spMkLst>
        </pc:spChg>
      </pc:sldChg>
      <pc:sldChg chg="modSp new mod">
        <pc:chgData name="rares parlea" userId="02723425b065262f" providerId="LiveId" clId="{7D658B0C-7C52-4973-9082-A063280D9CE7}" dt="2024-02-05T22:27:08.726" v="1597" actId="20577"/>
        <pc:sldMkLst>
          <pc:docMk/>
          <pc:sldMk cId="2930172810" sldId="267"/>
        </pc:sldMkLst>
        <pc:spChg chg="mod">
          <ac:chgData name="rares parlea" userId="02723425b065262f" providerId="LiveId" clId="{7D658B0C-7C52-4973-9082-A063280D9CE7}" dt="2024-02-05T22:27:08.726" v="1597" actId="20577"/>
          <ac:spMkLst>
            <pc:docMk/>
            <pc:sldMk cId="2930172810" sldId="267"/>
            <ac:spMk id="3" creationId="{0F06D06A-2EDC-9F83-9EDA-AD1690019034}"/>
          </ac:spMkLst>
        </pc:spChg>
      </pc:sldChg>
      <pc:sldChg chg="modSp new mod">
        <pc:chgData name="rares parlea" userId="02723425b065262f" providerId="LiveId" clId="{7D658B0C-7C52-4973-9082-A063280D9CE7}" dt="2024-02-05T22:31:49.795" v="1965" actId="20577"/>
        <pc:sldMkLst>
          <pc:docMk/>
          <pc:sldMk cId="2530296400" sldId="268"/>
        </pc:sldMkLst>
        <pc:spChg chg="mod">
          <ac:chgData name="rares parlea" userId="02723425b065262f" providerId="LiveId" clId="{7D658B0C-7C52-4973-9082-A063280D9CE7}" dt="2024-02-05T22:28:46.657" v="1610" actId="20577"/>
          <ac:spMkLst>
            <pc:docMk/>
            <pc:sldMk cId="2530296400" sldId="268"/>
            <ac:spMk id="2" creationId="{9DE2426E-9A28-3C26-DBEF-65CE164286AB}"/>
          </ac:spMkLst>
        </pc:spChg>
        <pc:spChg chg="mod">
          <ac:chgData name="rares parlea" userId="02723425b065262f" providerId="LiveId" clId="{7D658B0C-7C52-4973-9082-A063280D9CE7}" dt="2024-02-05T22:31:49.795" v="1965" actId="20577"/>
          <ac:spMkLst>
            <pc:docMk/>
            <pc:sldMk cId="2530296400" sldId="268"/>
            <ac:spMk id="3" creationId="{7096EC99-A22E-F811-39E4-E0EF8E59C3F5}"/>
          </ac:spMkLst>
        </pc:spChg>
      </pc:sldChg>
      <pc:sldChg chg="modSp new mod">
        <pc:chgData name="rares parlea" userId="02723425b065262f" providerId="LiveId" clId="{7D658B0C-7C52-4973-9082-A063280D9CE7}" dt="2024-02-05T22:36:32.177" v="2417" actId="20577"/>
        <pc:sldMkLst>
          <pc:docMk/>
          <pc:sldMk cId="360937528" sldId="269"/>
        </pc:sldMkLst>
        <pc:spChg chg="mod">
          <ac:chgData name="rares parlea" userId="02723425b065262f" providerId="LiveId" clId="{7D658B0C-7C52-4973-9082-A063280D9CE7}" dt="2024-02-05T22:36:32.177" v="2417" actId="20577"/>
          <ac:spMkLst>
            <pc:docMk/>
            <pc:sldMk cId="360937528" sldId="269"/>
            <ac:spMk id="3" creationId="{F7728836-23FC-BDA8-DFE9-7C34AAE7B8CB}"/>
          </ac:spMkLst>
        </pc:spChg>
      </pc:sldChg>
      <pc:sldChg chg="modSp new mod">
        <pc:chgData name="rares parlea" userId="02723425b065262f" providerId="LiveId" clId="{7D658B0C-7C52-4973-9082-A063280D9CE7}" dt="2024-02-05T22:48:45.848" v="3064" actId="20577"/>
        <pc:sldMkLst>
          <pc:docMk/>
          <pc:sldMk cId="1330678444" sldId="270"/>
        </pc:sldMkLst>
        <pc:spChg chg="mod">
          <ac:chgData name="rares parlea" userId="02723425b065262f" providerId="LiveId" clId="{7D658B0C-7C52-4973-9082-A063280D9CE7}" dt="2024-02-05T22:38:18.586" v="2436" actId="20577"/>
          <ac:spMkLst>
            <pc:docMk/>
            <pc:sldMk cId="1330678444" sldId="270"/>
            <ac:spMk id="2" creationId="{47B5D388-1CD3-9C64-8705-BCAC9B2EFD54}"/>
          </ac:spMkLst>
        </pc:spChg>
        <pc:spChg chg="mod">
          <ac:chgData name="rares parlea" userId="02723425b065262f" providerId="LiveId" clId="{7D658B0C-7C52-4973-9082-A063280D9CE7}" dt="2024-02-05T22:48:45.848" v="3064" actId="20577"/>
          <ac:spMkLst>
            <pc:docMk/>
            <pc:sldMk cId="1330678444" sldId="270"/>
            <ac:spMk id="3" creationId="{913303E2-8350-9B7C-1B27-66EF4A479CC6}"/>
          </ac:spMkLst>
        </pc:spChg>
      </pc:sldChg>
      <pc:sldChg chg="modSp new mod">
        <pc:chgData name="rares parlea" userId="02723425b065262f" providerId="LiveId" clId="{7D658B0C-7C52-4973-9082-A063280D9CE7}" dt="2024-02-05T22:51:29.513" v="3276" actId="20577"/>
        <pc:sldMkLst>
          <pc:docMk/>
          <pc:sldMk cId="1557040936" sldId="271"/>
        </pc:sldMkLst>
        <pc:spChg chg="mod">
          <ac:chgData name="rares parlea" userId="02723425b065262f" providerId="LiveId" clId="{7D658B0C-7C52-4973-9082-A063280D9CE7}" dt="2024-02-05T22:51:29.513" v="3276" actId="20577"/>
          <ac:spMkLst>
            <pc:docMk/>
            <pc:sldMk cId="1557040936" sldId="271"/>
            <ac:spMk id="3" creationId="{4B6AFF76-00AD-2FC8-A79A-91AA3F24E2F5}"/>
          </ac:spMkLst>
        </pc:spChg>
      </pc:sldChg>
      <pc:sldChg chg="modSp new mod">
        <pc:chgData name="rares parlea" userId="02723425b065262f" providerId="LiveId" clId="{7D658B0C-7C52-4973-9082-A063280D9CE7}" dt="2024-02-05T22:53:13.704" v="3540" actId="20577"/>
        <pc:sldMkLst>
          <pc:docMk/>
          <pc:sldMk cId="2876700830" sldId="272"/>
        </pc:sldMkLst>
        <pc:spChg chg="mod">
          <ac:chgData name="rares parlea" userId="02723425b065262f" providerId="LiveId" clId="{7D658B0C-7C52-4973-9082-A063280D9CE7}" dt="2024-02-05T22:51:42.785" v="3286" actId="20577"/>
          <ac:spMkLst>
            <pc:docMk/>
            <pc:sldMk cId="2876700830" sldId="272"/>
            <ac:spMk id="2" creationId="{E4726A98-BB06-DD38-01A0-8A870513FFCE}"/>
          </ac:spMkLst>
        </pc:spChg>
        <pc:spChg chg="mod">
          <ac:chgData name="rares parlea" userId="02723425b065262f" providerId="LiveId" clId="{7D658B0C-7C52-4973-9082-A063280D9CE7}" dt="2024-02-05T22:53:13.704" v="3540" actId="20577"/>
          <ac:spMkLst>
            <pc:docMk/>
            <pc:sldMk cId="2876700830" sldId="272"/>
            <ac:spMk id="3" creationId="{69302690-CF05-644D-A467-D376017553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1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0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6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6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2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5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6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6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06" r:id="rId7"/>
    <p:sldLayoutId id="2147483705" r:id="rId8"/>
    <p:sldLayoutId id="2147483704" r:id="rId9"/>
    <p:sldLayoutId id="2147483703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till.pub/2020/growing-c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ideo 3" descr="Neon Pink Question Mark">
            <a:extLst>
              <a:ext uri="{FF2B5EF4-FFF2-40B4-BE49-F238E27FC236}">
                <a16:creationId xmlns:a16="http://schemas.microsoft.com/office/drawing/2014/main" id="{87A7B41A-E85F-C707-0268-3DEC0D1876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-1" b="233"/>
          <a:stretch/>
        </p:blipFill>
        <p:spPr>
          <a:xfrm>
            <a:off x="20" y="10"/>
            <a:ext cx="1218588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D1047C-7BE7-47BE-ABA7-DE6801D1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2794" y="0"/>
            <a:ext cx="9339206" cy="6858000"/>
          </a:xfrm>
          <a:prstGeom prst="rect">
            <a:avLst/>
          </a:prstGeom>
          <a:gradFill flip="none" rotWithShape="1"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91D29-697B-5C48-F45C-8E1577363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PROIECT ARHEOLOGIE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56BCD-0052-7112-A940-E312B1DB1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Parlea Costin-Rares-Calin </a:t>
            </a:r>
          </a:p>
          <a:p>
            <a:r>
              <a:rPr lang="en-GB" dirty="0" err="1">
                <a:solidFill>
                  <a:schemeClr val="bg1"/>
                </a:solidFill>
              </a:rPr>
              <a:t>Iordache</a:t>
            </a:r>
            <a:r>
              <a:rPr lang="en-GB" dirty="0">
                <a:solidFill>
                  <a:schemeClr val="bg1"/>
                </a:solidFill>
              </a:rPr>
              <a:t> Ana-Georgiana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641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2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C701-FACE-9CE2-5538-D9BE1283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151A-C211-F2D2-E6C0-0B82237A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forteaza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regenereze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afectate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plasate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expuse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deteriorari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antrenamentului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robuste,chiar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deterioari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neintalnite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7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DC5D-3277-5DDB-0A95-60C0E1A2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EXPERIMENT 4-</a:t>
            </a:r>
            <a:r>
              <a:rPr lang="en-GB" b="1" i="0" dirty="0">
                <a:effectLst/>
              </a:rPr>
              <a:t>Rotating the perceptive field</a:t>
            </a:r>
            <a:br>
              <a:rPr lang="en-GB" b="1" i="0" dirty="0"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A434-67E5-4699-8DC5-9F50A6AA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investigheaza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efectele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rotatiei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campului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modelelor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modeleaza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perceptia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celulei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fata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celulele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vecine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gradientelor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canalelor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stare in x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Sobel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agent are 2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senzori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receptori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chemo-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senzoriali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)orientate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ortogonale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Rotirea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senzori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face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rotirea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kernelurilor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Sobel.</a:t>
            </a:r>
          </a:p>
        </p:txBody>
      </p:sp>
    </p:spTree>
    <p:extLst>
      <p:ext uri="{BB962C8B-B14F-4D97-AF65-F5344CB8AC3E}">
        <p14:creationId xmlns:p14="http://schemas.microsoft.com/office/powerpoint/2010/main" val="427307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AFB6-5AB0-1D12-70C5-8E1AFF1B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D06A-2EDC-9F83-9EDA-AD169001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versiuni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modelului,fara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reantrenam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model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pixeli,lucrurile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sunt la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simple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Rotirea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interpolarea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droit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singur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pixel cand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rotit,va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7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426E-9A28-3C26-DBEF-65CE1642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6EC99-A22E-F811-39E4-E0EF8E59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discuta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legatura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ecuatiile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diferentiale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partiale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(PDE)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Turing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Gray-Scott sunt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chimic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morfogeneza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au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 de von Neumann ca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auto-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replicare,iar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of Life de Conway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atentia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asemanatoare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vietii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29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86A6-11FE-E1A7-109B-8339EB41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8836-23FC-BDA8-DFE9-7C34AAE7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Contributia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 din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ultimii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ani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organizarii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invatarea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automata precum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neuronale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dinamice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Totodata,se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auto-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robotica:modele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colectiv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enjambamentelor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3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D388-1CD3-9C64-8705-BCAC9B2E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03E2-8350-9B7C-1B27-66EF4A47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prezinta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model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embriogeneza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regenerare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aplicatii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biologie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conexe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descoperire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recenta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interesanta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biologie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morfologia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regenerare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codificata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 rigid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AND,ci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mentinuta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un circuit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fiziologic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stocheaza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setpoint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homeostazia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anatomica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discuta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fizica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modele:un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din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simuleaza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cellule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individuale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7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D9EE-B1E4-CF2A-196C-31E947ED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FF76-00AD-2FC8-A79A-91AA3F24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machine-learning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subliniaza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descentralizat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prezentat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reprezenta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abordare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opusa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traditionale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55704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6A98-BB06-DD38-01A0-8A870513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Concluzie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2690-CF05-644D-A467-D37601755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concluzie,articolul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sugereaza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intelegerea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profunda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morfogenezei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proceselor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celulare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aplicatii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biomedicine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reparatorii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inspirate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biologice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670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D561-D554-321B-885B-94F1B53E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Prezentarea</a:t>
            </a:r>
            <a:r>
              <a:rPr lang="en-GB" dirty="0"/>
              <a:t> </a:t>
            </a:r>
            <a:r>
              <a:rPr lang="en-GB" dirty="0" err="1"/>
              <a:t>temei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E8E5-8593-48E0-F88D-9F3B0B27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nostru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“Growing Neural Cellular Automata”(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articolul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dirty="0">
                <a:hlinkClick r:id="rId2"/>
              </a:rPr>
              <a:t>Growing Neural Cellular Automata (distill.pub)</a:t>
            </a:r>
            <a:r>
              <a:rPr lang="en-GB" dirty="0"/>
              <a:t>)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Articolul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exploreaza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conceptul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morfogeneza,process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organismele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vii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singura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celula-ou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complexe,fiind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forma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impresionanta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auto-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organizare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Intelegerea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care reguli simple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reprezinta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cercetare,exploatand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fizicii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8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7F0D-75C0-904B-2967-1915F97B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94254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6BB5-6F72-0FC1-4A31-E701D652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29"/>
            <a:ext cx="10515600" cy="4611757"/>
          </a:xfrm>
        </p:spPr>
        <p:txBody>
          <a:bodyPr>
            <a:normAutofit lnSpcReduction="10000"/>
          </a:bodyPr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Articolul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accent pe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capacitatea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regenera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 ale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corpului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adaptabilitatea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morfogenezei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capacitatea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embrionilor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mamiferi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indivizi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divizati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inceputul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dezvoltarii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Totodata,un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aspect central al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discutiei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celulele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construiasca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opreasca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Intelegerea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profunda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aspecte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biomedicina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0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07A5-E92B-3A82-9654-33B72F99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36B4-01BC-FA10-25BC-0643BB89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comportamentelor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celulare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regenerative sunt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Celulare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sunt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folosesc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reguli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celulelor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conduc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interesante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discuta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reguli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actualizare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pornind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singura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celula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un model multicellular 2D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3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EBCD-5F6D-7829-349C-96EBE785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EXPERIMENTUL 1-Learning to Grow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58AC-6C79-9CD4-6E13-96C9E4C32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genera o imagine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numar”random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actualizari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naiva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initializeaza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celulele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0,cu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centru,care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canalele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1,cu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RGB2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selecteaza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aleatoriu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[64,96]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ultimul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pierdere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L2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canalele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RGBA din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grila,ce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diferential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privire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reguli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actualizare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retropropagare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1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8CD3-56EE-45FC-CC1A-D6D4AFAB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693B-3642-3AAB-87E6-02BD5F33B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finalizarea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optimizarii,se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cum AC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cresc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pornind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celula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samanta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diferite,unele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dispar,altele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opreasca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cresterea,dar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aproape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stabile</a:t>
            </a:r>
          </a:p>
        </p:txBody>
      </p:sp>
    </p:spTree>
    <p:extLst>
      <p:ext uri="{BB962C8B-B14F-4D97-AF65-F5344CB8AC3E}">
        <p14:creationId xmlns:p14="http://schemas.microsoft.com/office/powerpoint/2010/main" val="255778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A64E-CC6D-CE2A-1694-0A10C87A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EXPERIMENTUL 2-What </a:t>
            </a:r>
            <a:r>
              <a:rPr lang="en-GB" dirty="0" err="1"/>
              <a:t>persists,exists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36C8-BBB0-1723-7EB9-FCBC229A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intelege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instabilitatea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experimentului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anterior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dinamice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anterior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evolueze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samanta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tinta;Acum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doreste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evitarea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instabilitatii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atragator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propun”sample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pool”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colectie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(seeds),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loturile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(batches)sunt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7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433C-6654-E0D4-D1B9-CB940A1A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28D8-1230-B89A-EB85-522A2440E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antrenament,starile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colectie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inlocuite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rezultate,permitandu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perioade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lungi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incurajeaza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atragator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folosesc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anterioare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plecare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imbunatati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metodele,facand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Totodata,importanta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resemanarea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pierdere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loc de 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aleatorie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etapele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antrenamentului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5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1C05-FB40-28ED-19E7-40AE8056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EXPERIMENT 3-Learning to regenerate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B054-A8B1-0F2C-26C0-2BA59821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vorbeste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capacitatile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regenerative ale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modelelor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anterioare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creste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mod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stabil,dar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sunt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pregatite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regenerare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imbunatatirea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capacitatilor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regenerative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extinderea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ariei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atractie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deteriorarea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inititale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inainte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0595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919</Words>
  <Application>Microsoft Office PowerPoint</Application>
  <PresentationFormat>Widescreen</PresentationFormat>
  <Paragraphs>57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Modern Love</vt:lpstr>
      <vt:lpstr>The Hand</vt:lpstr>
      <vt:lpstr>Times New Roman</vt:lpstr>
      <vt:lpstr>SketchyVTI</vt:lpstr>
      <vt:lpstr>PROIECT ARHEOLOGIE</vt:lpstr>
      <vt:lpstr>Prezentarea temei</vt:lpstr>
      <vt:lpstr>PowerPoint Presentation</vt:lpstr>
      <vt:lpstr>PowerPoint Presentation</vt:lpstr>
      <vt:lpstr>EXPERIMENTUL 1-Learning to Grow</vt:lpstr>
      <vt:lpstr>PowerPoint Presentation</vt:lpstr>
      <vt:lpstr>EXPERIMENTUL 2-What persists,exists</vt:lpstr>
      <vt:lpstr>PowerPoint Presentation</vt:lpstr>
      <vt:lpstr>EXPERIMENT 3-Learning to regenerate</vt:lpstr>
      <vt:lpstr>PowerPoint Presentation</vt:lpstr>
      <vt:lpstr>EXPERIMENT 4-Rotating the perceptive field </vt:lpstr>
      <vt:lpstr>PowerPoint Presentation</vt:lpstr>
      <vt:lpstr>Related Work</vt:lpstr>
      <vt:lpstr>PowerPoint Presentation</vt:lpstr>
      <vt:lpstr>Discussion</vt:lpstr>
      <vt:lpstr>PowerPoint Presentation</vt:lpstr>
      <vt:lpstr>Concluzie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ARHEOLOGIE</dc:title>
  <dc:creator>rares parlea</dc:creator>
  <cp:lastModifiedBy>rares parlea</cp:lastModifiedBy>
  <cp:revision>1</cp:revision>
  <dcterms:created xsi:type="dcterms:W3CDTF">2024-02-05T20:28:19Z</dcterms:created>
  <dcterms:modified xsi:type="dcterms:W3CDTF">2024-02-05T22:54:38Z</dcterms:modified>
</cp:coreProperties>
</file>