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A50021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0" autoAdjust="0"/>
    <p:restoredTop sz="94660"/>
  </p:normalViewPr>
  <p:slideViewPr>
    <p:cSldViewPr snapToGrid="0">
      <p:cViewPr varScale="1">
        <p:scale>
          <a:sx n="70" d="100"/>
          <a:sy n="70" d="100"/>
        </p:scale>
        <p:origin x="25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A68A-41BB-455B-B3BB-98E72B468858}" type="datetimeFigureOut">
              <a:rPr lang="en-IN" smtClean="0"/>
              <a:t>08-12-2019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78E2-C96B-43B4-98E4-C3D4D855D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98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A68A-41BB-455B-B3BB-98E72B468858}" type="datetimeFigureOut">
              <a:rPr lang="en-IN" smtClean="0"/>
              <a:t>08-12-2019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78E2-C96B-43B4-98E4-C3D4D855D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13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A68A-41BB-455B-B3BB-98E72B468858}" type="datetimeFigureOut">
              <a:rPr lang="en-IN" smtClean="0"/>
              <a:t>08-12-2019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78E2-C96B-43B4-98E4-C3D4D855D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8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A68A-41BB-455B-B3BB-98E72B468858}" type="datetimeFigureOut">
              <a:rPr lang="en-IN" smtClean="0"/>
              <a:t>08-12-2019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78E2-C96B-43B4-98E4-C3D4D855D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69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A68A-41BB-455B-B3BB-98E72B468858}" type="datetimeFigureOut">
              <a:rPr lang="en-IN" smtClean="0"/>
              <a:t>08-12-2019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78E2-C96B-43B4-98E4-C3D4D855D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4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A68A-41BB-455B-B3BB-98E72B468858}" type="datetimeFigureOut">
              <a:rPr lang="en-IN" smtClean="0"/>
              <a:t>08-12-2019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78E2-C96B-43B4-98E4-C3D4D855D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72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A68A-41BB-455B-B3BB-98E72B468858}" type="datetimeFigureOut">
              <a:rPr lang="en-IN" smtClean="0"/>
              <a:t>08-12-2019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78E2-C96B-43B4-98E4-C3D4D855D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74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A68A-41BB-455B-B3BB-98E72B468858}" type="datetimeFigureOut">
              <a:rPr lang="en-IN" smtClean="0"/>
              <a:t>08-12-2019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78E2-C96B-43B4-98E4-C3D4D855D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98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A68A-41BB-455B-B3BB-98E72B468858}" type="datetimeFigureOut">
              <a:rPr lang="en-IN" smtClean="0"/>
              <a:t>08-12-2019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78E2-C96B-43B4-98E4-C3D4D855D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93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A68A-41BB-455B-B3BB-98E72B468858}" type="datetimeFigureOut">
              <a:rPr lang="en-IN" smtClean="0"/>
              <a:t>08-12-2019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78E2-C96B-43B4-98E4-C3D4D855D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34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A68A-41BB-455B-B3BB-98E72B468858}" type="datetimeFigureOut">
              <a:rPr lang="en-IN" smtClean="0"/>
              <a:t>08-12-2019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78E2-C96B-43B4-98E4-C3D4D855D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57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7A68A-41BB-455B-B3BB-98E72B468858}" type="datetimeFigureOut">
              <a:rPr lang="en-IN" smtClean="0"/>
              <a:t>08-12-2019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78E2-C96B-43B4-98E4-C3D4D855D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46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artiktyagi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artiktyagi.m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349" y="-6361"/>
            <a:ext cx="2954215" cy="914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62" dirty="0"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09613" y="151580"/>
            <a:ext cx="922132" cy="911323"/>
          </a:xfrm>
          <a:prstGeom prst="ellipse">
            <a:avLst/>
          </a:prstGeom>
          <a:solidFill>
            <a:schemeClr val="bg1"/>
          </a:solidFill>
          <a:ln w="5715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62"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0" t="7009" r="9811" b="20847"/>
          <a:stretch/>
        </p:blipFill>
        <p:spPr>
          <a:xfrm>
            <a:off x="1025817" y="201777"/>
            <a:ext cx="899884" cy="834543"/>
          </a:xfrm>
          <a:prstGeom prst="ellipse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9925" y="1067519"/>
            <a:ext cx="2388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Kartik Tyagi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3212" y="1457629"/>
            <a:ext cx="1664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  <a:hlinkClick r:id="rId3"/>
              </a:rPr>
              <a:t>@</a:t>
            </a:r>
            <a:r>
              <a:rPr lang="en-IN" sz="1200" dirty="0" err="1">
                <a:solidFill>
                  <a:schemeClr val="bg1"/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  <a:hlinkClick r:id="rId3"/>
              </a:rPr>
              <a:t>genialkartik</a:t>
            </a:r>
            <a:endParaRPr lang="en-IN" sz="1200" dirty="0">
              <a:solidFill>
                <a:schemeClr val="bg1"/>
              </a:solidFill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9230" y="2287216"/>
            <a:ext cx="279061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dirty="0">
                <a:solidFill>
                  <a:schemeClr val="bg1"/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PHONE	</a:t>
            </a:r>
            <a:r>
              <a:rPr lang="en-IN" sz="900" dirty="0" smtClean="0">
                <a:solidFill>
                  <a:schemeClr val="bg1"/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	:  </a:t>
            </a:r>
            <a:r>
              <a:rPr lang="en-IN" sz="900" dirty="0">
                <a:solidFill>
                  <a:schemeClr val="bg1"/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(+91) 97563-82029</a:t>
            </a:r>
          </a:p>
          <a:p>
            <a:r>
              <a:rPr lang="en-IN" sz="900" dirty="0">
                <a:solidFill>
                  <a:schemeClr val="bg1"/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EMAIL 	</a:t>
            </a:r>
            <a:r>
              <a:rPr lang="en-IN" sz="900" dirty="0" smtClean="0">
                <a:solidFill>
                  <a:schemeClr val="bg1"/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	:  kartik9756@gmail.com</a:t>
            </a:r>
            <a:endParaRPr lang="en-IN" sz="900" dirty="0">
              <a:solidFill>
                <a:schemeClr val="bg1"/>
              </a:solidFill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  <a:p>
            <a:r>
              <a:rPr lang="en-IN" sz="900" dirty="0">
                <a:solidFill>
                  <a:schemeClr val="bg1"/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WWW    	</a:t>
            </a:r>
            <a:r>
              <a:rPr lang="en-IN" sz="900" dirty="0" smtClean="0">
                <a:solidFill>
                  <a:schemeClr val="bg1"/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	:  </a:t>
            </a:r>
            <a:r>
              <a:rPr lang="en-IN" sz="900" dirty="0">
                <a:solidFill>
                  <a:schemeClr val="bg1"/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  <a:hlinkClick r:id="rId4"/>
              </a:rPr>
              <a:t>kartiktyagi.me</a:t>
            </a:r>
            <a:endParaRPr lang="en-IN" sz="900" dirty="0">
              <a:solidFill>
                <a:schemeClr val="bg1"/>
              </a:solidFill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  <a:p>
            <a:r>
              <a:rPr lang="en-IN" sz="900" dirty="0">
                <a:solidFill>
                  <a:schemeClr val="bg1"/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GITHUB </a:t>
            </a:r>
            <a:r>
              <a:rPr lang="en-IN" sz="900" dirty="0" smtClean="0">
                <a:solidFill>
                  <a:schemeClr val="bg1"/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	</a:t>
            </a:r>
            <a:r>
              <a:rPr lang="en-IN" sz="900" dirty="0">
                <a:solidFill>
                  <a:schemeClr val="bg1"/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	:  </a:t>
            </a:r>
            <a:r>
              <a:rPr lang="en-IN" sz="900" dirty="0" err="1">
                <a:solidFill>
                  <a:schemeClr val="bg1"/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genialkartik</a:t>
            </a:r>
            <a:endParaRPr lang="en-IN" sz="900" dirty="0">
              <a:solidFill>
                <a:schemeClr val="bg1"/>
              </a:solidFill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  <a:p>
            <a:r>
              <a:rPr lang="en-IN" sz="900" dirty="0">
                <a:solidFill>
                  <a:schemeClr val="bg1"/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TWITTER 	</a:t>
            </a:r>
            <a:r>
              <a:rPr lang="en-IN" sz="900" dirty="0" smtClean="0">
                <a:solidFill>
                  <a:schemeClr val="bg1"/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	:  </a:t>
            </a:r>
            <a:r>
              <a:rPr lang="en-IN" sz="900" dirty="0" err="1">
                <a:solidFill>
                  <a:schemeClr val="bg1"/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genialkartik</a:t>
            </a:r>
            <a:endParaRPr lang="en-IN" sz="900" dirty="0">
              <a:solidFill>
                <a:schemeClr val="bg1"/>
              </a:solidFill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1147520" y="2030798"/>
            <a:ext cx="1658545" cy="51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77"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2597" y="1905149"/>
            <a:ext cx="1355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Personal</a:t>
            </a:r>
          </a:p>
        </p:txBody>
      </p:sp>
      <p:sp>
        <p:nvSpPr>
          <p:cNvPr id="15" name="Oval 14"/>
          <p:cNvSpPr/>
          <p:nvPr/>
        </p:nvSpPr>
        <p:spPr>
          <a:xfrm>
            <a:off x="171846" y="2010679"/>
            <a:ext cx="118679" cy="126784"/>
          </a:xfrm>
          <a:prstGeom prst="ellipse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77"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 flipV="1">
            <a:off x="878363" y="6338757"/>
            <a:ext cx="184968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77"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5659" y="6209487"/>
            <a:ext cx="1355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Skills</a:t>
            </a:r>
          </a:p>
        </p:txBody>
      </p:sp>
      <p:sp>
        <p:nvSpPr>
          <p:cNvPr id="18" name="Oval 17"/>
          <p:cNvSpPr/>
          <p:nvPr/>
        </p:nvSpPr>
        <p:spPr>
          <a:xfrm>
            <a:off x="186980" y="6299983"/>
            <a:ext cx="118679" cy="126784"/>
          </a:xfrm>
          <a:prstGeom prst="ellipse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77"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29" name="Donut 28"/>
          <p:cNvSpPr/>
          <p:nvPr/>
        </p:nvSpPr>
        <p:spPr>
          <a:xfrm>
            <a:off x="321113" y="6698340"/>
            <a:ext cx="670547" cy="634621"/>
          </a:xfrm>
          <a:prstGeom prst="donut">
            <a:avLst>
              <a:gd name="adj" fmla="val 10624"/>
            </a:avLst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77">
              <a:solidFill>
                <a:schemeClr val="tx1"/>
              </a:solidFill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0" name="Block Arc 29"/>
          <p:cNvSpPr/>
          <p:nvPr/>
        </p:nvSpPr>
        <p:spPr>
          <a:xfrm>
            <a:off x="318767" y="6698340"/>
            <a:ext cx="670547" cy="633164"/>
          </a:xfrm>
          <a:prstGeom prst="blockArc">
            <a:avLst>
              <a:gd name="adj1" fmla="val 10693309"/>
              <a:gd name="adj2" fmla="val 6599596"/>
              <a:gd name="adj3" fmla="val 12216"/>
            </a:avLst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77">
              <a:solidFill>
                <a:schemeClr val="tx1"/>
              </a:solidFill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1" name="Donut 30"/>
          <p:cNvSpPr/>
          <p:nvPr/>
        </p:nvSpPr>
        <p:spPr>
          <a:xfrm>
            <a:off x="1162830" y="6698340"/>
            <a:ext cx="670547" cy="634621"/>
          </a:xfrm>
          <a:prstGeom prst="donut">
            <a:avLst>
              <a:gd name="adj" fmla="val 10624"/>
            </a:avLst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77">
              <a:solidFill>
                <a:schemeClr val="tx1"/>
              </a:solidFill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2" name="Block Arc 31"/>
          <p:cNvSpPr/>
          <p:nvPr/>
        </p:nvSpPr>
        <p:spPr>
          <a:xfrm>
            <a:off x="1165173" y="6691600"/>
            <a:ext cx="670547" cy="636606"/>
          </a:xfrm>
          <a:prstGeom prst="blockArc">
            <a:avLst>
              <a:gd name="adj1" fmla="val 10693309"/>
              <a:gd name="adj2" fmla="val 3541293"/>
              <a:gd name="adj3" fmla="val 10970"/>
            </a:avLst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77">
              <a:solidFill>
                <a:schemeClr val="tx1"/>
              </a:solidFill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3" name="Donut 32"/>
          <p:cNvSpPr/>
          <p:nvPr/>
        </p:nvSpPr>
        <p:spPr>
          <a:xfrm>
            <a:off x="2006898" y="6689254"/>
            <a:ext cx="670547" cy="634621"/>
          </a:xfrm>
          <a:prstGeom prst="donut">
            <a:avLst>
              <a:gd name="adj" fmla="val 10624"/>
            </a:avLst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77">
              <a:solidFill>
                <a:schemeClr val="tx1"/>
              </a:solidFill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Block Arc 33"/>
          <p:cNvSpPr/>
          <p:nvPr/>
        </p:nvSpPr>
        <p:spPr>
          <a:xfrm>
            <a:off x="2006898" y="6689254"/>
            <a:ext cx="670547" cy="626928"/>
          </a:xfrm>
          <a:prstGeom prst="blockArc">
            <a:avLst>
              <a:gd name="adj1" fmla="val 10693309"/>
              <a:gd name="adj2" fmla="val 677263"/>
              <a:gd name="adj3" fmla="val 10854"/>
            </a:avLst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77">
              <a:solidFill>
                <a:schemeClr val="tx1"/>
              </a:solidFill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5" name="Donut 34"/>
          <p:cNvSpPr/>
          <p:nvPr/>
        </p:nvSpPr>
        <p:spPr>
          <a:xfrm>
            <a:off x="321113" y="7455148"/>
            <a:ext cx="670547" cy="634621"/>
          </a:xfrm>
          <a:prstGeom prst="donut">
            <a:avLst>
              <a:gd name="adj" fmla="val 10624"/>
            </a:avLst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77">
              <a:solidFill>
                <a:schemeClr val="tx1"/>
              </a:solidFill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6" name="Block Arc 35"/>
          <p:cNvSpPr/>
          <p:nvPr/>
        </p:nvSpPr>
        <p:spPr>
          <a:xfrm>
            <a:off x="321113" y="7457494"/>
            <a:ext cx="670547" cy="639084"/>
          </a:xfrm>
          <a:prstGeom prst="blockArc">
            <a:avLst>
              <a:gd name="adj1" fmla="val 10693309"/>
              <a:gd name="adj2" fmla="val 8276234"/>
              <a:gd name="adj3" fmla="val 11308"/>
            </a:avLst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77">
              <a:solidFill>
                <a:schemeClr val="tx1"/>
              </a:solidFill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7" name="Donut 36"/>
          <p:cNvSpPr/>
          <p:nvPr/>
        </p:nvSpPr>
        <p:spPr>
          <a:xfrm>
            <a:off x="1162830" y="7455148"/>
            <a:ext cx="670547" cy="634621"/>
          </a:xfrm>
          <a:prstGeom prst="donut">
            <a:avLst>
              <a:gd name="adj" fmla="val 10624"/>
            </a:avLst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77">
              <a:solidFill>
                <a:schemeClr val="tx1"/>
              </a:solidFill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8" name="Block Arc 37"/>
          <p:cNvSpPr/>
          <p:nvPr/>
        </p:nvSpPr>
        <p:spPr>
          <a:xfrm>
            <a:off x="1162830" y="7457493"/>
            <a:ext cx="670547" cy="626928"/>
          </a:xfrm>
          <a:prstGeom prst="blockArc">
            <a:avLst>
              <a:gd name="adj1" fmla="val 10693309"/>
              <a:gd name="adj2" fmla="val 4685564"/>
              <a:gd name="adj3" fmla="val 11191"/>
            </a:avLst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77">
              <a:solidFill>
                <a:schemeClr val="tx1"/>
              </a:solidFill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9" name="Donut 38"/>
          <p:cNvSpPr/>
          <p:nvPr/>
        </p:nvSpPr>
        <p:spPr>
          <a:xfrm>
            <a:off x="2006898" y="7446061"/>
            <a:ext cx="670547" cy="634621"/>
          </a:xfrm>
          <a:prstGeom prst="donut">
            <a:avLst>
              <a:gd name="adj" fmla="val 10624"/>
            </a:avLst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77">
              <a:solidFill>
                <a:schemeClr val="tx1"/>
              </a:solidFill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40" name="Block Arc 39"/>
          <p:cNvSpPr/>
          <p:nvPr/>
        </p:nvSpPr>
        <p:spPr>
          <a:xfrm>
            <a:off x="2006898" y="7446062"/>
            <a:ext cx="670547" cy="626928"/>
          </a:xfrm>
          <a:prstGeom prst="blockArc">
            <a:avLst>
              <a:gd name="adj1" fmla="val 10693309"/>
              <a:gd name="adj2" fmla="val 1975725"/>
              <a:gd name="adj3" fmla="val 11069"/>
            </a:avLst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77">
              <a:solidFill>
                <a:schemeClr val="tx1"/>
              </a:solidFill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10285" y="3621192"/>
            <a:ext cx="259039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1" dirty="0">
                <a:solidFill>
                  <a:schemeClr val="bg1"/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LOVELY PROFESSIONAL UNIVERSITY </a:t>
            </a:r>
            <a:endParaRPr lang="en-IN" sz="1000" b="1" dirty="0" smtClean="0">
              <a:solidFill>
                <a:schemeClr val="bg1"/>
              </a:solidFill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  <a:p>
            <a:r>
              <a:rPr lang="en-IN" sz="1000" b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(</a:t>
            </a:r>
            <a:r>
              <a:rPr lang="en-IN" sz="10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pursuing) </a:t>
            </a:r>
          </a:p>
          <a:p>
            <a:r>
              <a:rPr lang="en-IN" sz="1000" dirty="0">
                <a:solidFill>
                  <a:schemeClr val="bg1"/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 </a:t>
            </a:r>
            <a:r>
              <a:rPr lang="en-IN" sz="1000" dirty="0" err="1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B.Tech</a:t>
            </a:r>
            <a:r>
              <a:rPr lang="en-IN" sz="1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 (CSE)</a:t>
            </a:r>
          </a:p>
          <a:p>
            <a:r>
              <a:rPr lang="en-IN" sz="1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 2017-2021 </a:t>
            </a:r>
          </a:p>
          <a:p>
            <a:r>
              <a:rPr lang="en-IN" sz="1000" dirty="0">
                <a:solidFill>
                  <a:schemeClr val="bg1"/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 </a:t>
            </a:r>
          </a:p>
          <a:p>
            <a:r>
              <a:rPr lang="en-IN" sz="1000" b="1" dirty="0">
                <a:solidFill>
                  <a:schemeClr val="bg1"/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SATYAWATI MEMORIAL ACADEMY</a:t>
            </a:r>
            <a:r>
              <a:rPr lang="en-IN" sz="1000" dirty="0">
                <a:solidFill>
                  <a:schemeClr val="bg1"/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 </a:t>
            </a:r>
          </a:p>
          <a:p>
            <a:r>
              <a:rPr lang="en-IN" sz="1000" dirty="0">
                <a:solidFill>
                  <a:schemeClr val="bg1"/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 </a:t>
            </a:r>
            <a:r>
              <a:rPr lang="en-IN" sz="1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Higher Secondary (CBSE) </a:t>
            </a:r>
          </a:p>
          <a:p>
            <a:r>
              <a:rPr lang="en-IN" sz="1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 Marks: 93.4% </a:t>
            </a:r>
          </a:p>
          <a:p>
            <a:r>
              <a:rPr lang="en-IN" sz="1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 2015-2016 </a:t>
            </a:r>
          </a:p>
          <a:p>
            <a:r>
              <a:rPr lang="en-IN" sz="1000" dirty="0">
                <a:solidFill>
                  <a:schemeClr val="bg1"/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 </a:t>
            </a:r>
          </a:p>
          <a:p>
            <a:r>
              <a:rPr lang="en-IN" sz="1000" b="1" dirty="0">
                <a:solidFill>
                  <a:schemeClr val="bg1"/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MOOLCHAND ACADEMY</a:t>
            </a:r>
          </a:p>
          <a:p>
            <a:r>
              <a:rPr lang="en-IN" sz="1000" dirty="0">
                <a:solidFill>
                  <a:schemeClr val="bg1"/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 </a:t>
            </a:r>
            <a:r>
              <a:rPr lang="en-IN" sz="1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Secondary (CBSE) </a:t>
            </a:r>
          </a:p>
          <a:p>
            <a:r>
              <a:rPr lang="en-IN" sz="1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 CGPA: 10/10 </a:t>
            </a:r>
          </a:p>
          <a:p>
            <a:r>
              <a:rPr lang="en-IN" sz="1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 2013-2014 </a:t>
            </a:r>
          </a:p>
        </p:txBody>
      </p:sp>
      <p:sp>
        <p:nvSpPr>
          <p:cNvPr id="42" name="Rectangle 41"/>
          <p:cNvSpPr/>
          <p:nvPr/>
        </p:nvSpPr>
        <p:spPr>
          <a:xfrm flipV="1">
            <a:off x="1226609" y="3413859"/>
            <a:ext cx="157945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77"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5659" y="3276164"/>
            <a:ext cx="1355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Education</a:t>
            </a:r>
          </a:p>
        </p:txBody>
      </p:sp>
      <p:sp>
        <p:nvSpPr>
          <p:cNvPr id="44" name="Oval 43"/>
          <p:cNvSpPr/>
          <p:nvPr/>
        </p:nvSpPr>
        <p:spPr>
          <a:xfrm>
            <a:off x="177572" y="3373326"/>
            <a:ext cx="118679" cy="126784"/>
          </a:xfrm>
          <a:prstGeom prst="ellipse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77"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683761" y="367025"/>
            <a:ext cx="202111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77"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49894" y="235997"/>
            <a:ext cx="1909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Work Experience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3113798" y="356973"/>
            <a:ext cx="73946" cy="66717"/>
          </a:xfrm>
          <a:prstGeom prst="ellipse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77"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249892" y="555887"/>
            <a:ext cx="3562388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IN" sz="1000" b="1" dirty="0" smtClean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Teaching Assistant </a:t>
            </a:r>
            <a:r>
              <a:rPr lang="en-IN" sz="1000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| AC Institute</a:t>
            </a:r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	</a:t>
            </a:r>
            <a:r>
              <a:rPr lang="en-IN" sz="1200" dirty="0" smtClean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		  </a:t>
            </a:r>
            <a:r>
              <a:rPr lang="en-I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Nov’16-July’17</a:t>
            </a:r>
            <a:endParaRPr lang="en-IN" sz="7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49892" y="797326"/>
            <a:ext cx="31356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Worked as teaching assistant at Alliance Computer Institute, helped engineering and Non-engineering students in learning  and understanding computer languages.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I’ve taught C to students as a major subject, and spread awareness about the need of/for technology.</a:t>
            </a:r>
            <a:endParaRPr lang="en-IN" sz="700" dirty="0"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249892" y="1435886"/>
            <a:ext cx="3562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 dirty="0" smtClean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Web Developer Intern </a:t>
            </a:r>
            <a:r>
              <a:rPr lang="en-IN" sz="1000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| Sky Furnishing</a:t>
            </a:r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		  </a:t>
            </a:r>
            <a:r>
              <a:rPr lang="en-I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May-Aug 2019</a:t>
            </a:r>
            <a:endParaRPr lang="en-IN" sz="7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46812" y="1753184"/>
            <a:ext cx="3135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I </a:t>
            </a:r>
            <a:r>
              <a:rPr lang="en-US" sz="700" dirty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provided best solutions and implementations to the company and make products available online to the customers</a:t>
            </a:r>
            <a:r>
              <a:rPr lang="en-US" sz="700" dirty="0" smtClean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As an Intern, </a:t>
            </a:r>
            <a:r>
              <a:rPr lang="en-US" sz="700" dirty="0" smtClean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I worked </a:t>
            </a:r>
            <a:r>
              <a:rPr lang="en-US" sz="700" dirty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as a </a:t>
            </a:r>
            <a:r>
              <a:rPr lang="en-US" sz="700" dirty="0" smtClean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front-end </a:t>
            </a:r>
            <a:r>
              <a:rPr lang="en-US" sz="700" dirty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Web Developer to bring </a:t>
            </a:r>
            <a:r>
              <a:rPr lang="en-US" sz="700" dirty="0" smtClean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company’s </a:t>
            </a:r>
            <a:r>
              <a:rPr lang="en-US" sz="700" dirty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profile </a:t>
            </a:r>
            <a:r>
              <a:rPr lang="en-US" sz="700" dirty="0" smtClean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online.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249892" y="2320873"/>
            <a:ext cx="3562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 dirty="0" err="1" smtClean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CoFounder</a:t>
            </a:r>
            <a:r>
              <a:rPr lang="en-IN" sz="1000" b="1" dirty="0" smtClean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 </a:t>
            </a:r>
            <a:r>
              <a:rPr lang="en-IN" sz="1000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| </a:t>
            </a:r>
            <a:r>
              <a:rPr lang="en-IN" sz="1000" b="1" dirty="0" err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Vikriti</a:t>
            </a:r>
            <a:r>
              <a:rPr lang="en-IN" sz="1000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 Organisation</a:t>
            </a:r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		                </a:t>
            </a:r>
            <a:r>
              <a:rPr lang="en-I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Jan’19-present</a:t>
            </a:r>
            <a:endParaRPr lang="en-IN" sz="7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49892" y="2636206"/>
            <a:ext cx="3354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 smtClean="0"/>
              <a:t>Vikriti</a:t>
            </a:r>
            <a:r>
              <a:rPr lang="en-US" sz="800" dirty="0" smtClean="0"/>
              <a:t> is a </a:t>
            </a:r>
            <a:r>
              <a:rPr lang="en-US" sz="800" dirty="0"/>
              <a:t>student organization </a:t>
            </a:r>
            <a:r>
              <a:rPr lang="en-US" sz="800" dirty="0" smtClean="0"/>
              <a:t>to </a:t>
            </a:r>
            <a:r>
              <a:rPr lang="en-US" sz="800" dirty="0"/>
              <a:t>enhance professional </a:t>
            </a:r>
            <a:r>
              <a:rPr lang="en-US" sz="800" dirty="0" smtClean="0"/>
              <a:t>aspiration </a:t>
            </a:r>
            <a:r>
              <a:rPr lang="en-US" sz="800" dirty="0"/>
              <a:t>of student life through participation in </a:t>
            </a:r>
            <a:r>
              <a:rPr lang="en-US" sz="800" dirty="0" smtClean="0"/>
              <a:t>various activities </a:t>
            </a:r>
            <a:r>
              <a:rPr lang="en-US" sz="800" dirty="0"/>
              <a:t>in order to bring forward the hidden </a:t>
            </a:r>
            <a:r>
              <a:rPr lang="en-US" sz="800" dirty="0" smtClean="0"/>
              <a:t>talent in them.</a:t>
            </a:r>
            <a:endParaRPr lang="en-US" sz="700" dirty="0" smtClean="0"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194048" y="3418053"/>
            <a:ext cx="2510827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77"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79740" y="3269074"/>
            <a:ext cx="1909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Projects</a:t>
            </a:r>
            <a:endParaRPr lang="en-IN" sz="1600" b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43644" y="3390050"/>
            <a:ext cx="73946" cy="66717"/>
          </a:xfrm>
          <a:prstGeom prst="ellipse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77"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164202" y="6361273"/>
            <a:ext cx="2510827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77"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49894" y="6212294"/>
            <a:ext cx="1909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Activities</a:t>
            </a:r>
            <a:endParaRPr lang="en-IN" sz="1600" b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3113798" y="6333270"/>
            <a:ext cx="73946" cy="66717"/>
          </a:xfrm>
          <a:prstGeom prst="ellipse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77"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279740" y="3623885"/>
            <a:ext cx="17125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 dirty="0" smtClean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Students Gist                    </a:t>
            </a:r>
            <a:r>
              <a:rPr lang="en-I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Aug’19</a:t>
            </a:r>
            <a:endParaRPr lang="en-IN" sz="7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79740" y="3834817"/>
            <a:ext cx="1749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Students Gist is a </a:t>
            </a:r>
            <a:r>
              <a:rPr lang="en-US" sz="800" dirty="0" smtClean="0"/>
              <a:t>platform to buy/sell </a:t>
            </a:r>
            <a:r>
              <a:rPr lang="en-US" sz="800" dirty="0"/>
              <a:t>services and </a:t>
            </a:r>
            <a:r>
              <a:rPr lang="en-US" sz="800" dirty="0" smtClean="0"/>
              <a:t>goods. It is available only for students and faculties of a campus.</a:t>
            </a:r>
            <a:endParaRPr lang="en-US" sz="700" dirty="0" smtClean="0"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029200" y="3645574"/>
            <a:ext cx="17475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 dirty="0" smtClean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Newspaper Portal             </a:t>
            </a:r>
            <a:r>
              <a:rPr lang="en-I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oct’18</a:t>
            </a:r>
            <a:endParaRPr lang="en-IN" sz="7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041900" y="3837653"/>
            <a:ext cx="172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This project </a:t>
            </a:r>
            <a:r>
              <a:rPr lang="en-US" sz="800" dirty="0" smtClean="0"/>
              <a:t>is based on front end web development to read latest online.</a:t>
            </a:r>
            <a:endParaRPr lang="en-US" sz="700" dirty="0" smtClean="0"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279740" y="4463371"/>
            <a:ext cx="17850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 dirty="0" smtClean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Sky Furnishing                  </a:t>
            </a:r>
            <a:r>
              <a:rPr lang="en-I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May’19</a:t>
            </a:r>
            <a:endParaRPr lang="en-IN" sz="7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279740" y="4674303"/>
            <a:ext cx="171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Just showcase </a:t>
            </a:r>
            <a:r>
              <a:rPr lang="en-US" sz="800" dirty="0"/>
              <a:t>of my work in building a website for </a:t>
            </a:r>
            <a:r>
              <a:rPr lang="en-US" sz="800" dirty="0" smtClean="0"/>
              <a:t>a corporate company during </a:t>
            </a:r>
            <a:r>
              <a:rPr lang="en-US" sz="800" dirty="0"/>
              <a:t>the internship. </a:t>
            </a:r>
            <a:endParaRPr lang="en-US" sz="700" dirty="0" smtClean="0"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041900" y="4463371"/>
            <a:ext cx="17850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 dirty="0" err="1" smtClean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Traflow</a:t>
            </a:r>
            <a:r>
              <a:rPr lang="en-IN" sz="1000" b="1" dirty="0" smtClean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                  </a:t>
            </a:r>
            <a:r>
              <a:rPr lang="en-I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                  Nov’19</a:t>
            </a:r>
            <a:endParaRPr lang="en-IN" sz="7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050120" y="4674303"/>
            <a:ext cx="171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Just showcase </a:t>
            </a:r>
            <a:r>
              <a:rPr lang="en-US" sz="800" dirty="0"/>
              <a:t>of my work in building a website for </a:t>
            </a:r>
            <a:r>
              <a:rPr lang="en-US" sz="800" dirty="0" smtClean="0"/>
              <a:t>a corporate company during </a:t>
            </a:r>
            <a:r>
              <a:rPr lang="en-US" sz="800" dirty="0"/>
              <a:t>the internship. </a:t>
            </a:r>
            <a:endParaRPr lang="en-US" sz="700" dirty="0" smtClean="0"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279740" y="5173213"/>
            <a:ext cx="17850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 dirty="0" smtClean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Other Minor Projects</a:t>
            </a:r>
            <a:endParaRPr lang="en-IN" sz="7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94979" y="5379433"/>
            <a:ext cx="249622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Personal Portfolio ( https://kartiktyagi.me/ 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Nutrition Calculator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Zodiac Finder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Scientific Calculator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279740" y="6664140"/>
            <a:ext cx="339528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800" dirty="0"/>
              <a:t>Winner in inter school Taekwondo competition, </a:t>
            </a:r>
            <a:r>
              <a:rPr lang="en-US" sz="800" dirty="0" err="1"/>
              <a:t>Satyawati</a:t>
            </a:r>
            <a:r>
              <a:rPr lang="en-US" sz="800" dirty="0"/>
              <a:t> Memorial Academy. 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800" dirty="0" smtClean="0"/>
              <a:t>Frontend </a:t>
            </a:r>
            <a:r>
              <a:rPr lang="en-US" sz="800" dirty="0"/>
              <a:t>and Backend Web Developer. 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800" dirty="0" smtClean="0"/>
              <a:t>Second </a:t>
            </a:r>
            <a:r>
              <a:rPr lang="en-US" sz="800" dirty="0"/>
              <a:t>Position holder in Installation in Spectra-2017 at LPU</a:t>
            </a:r>
            <a:r>
              <a:rPr lang="en-US" sz="8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700" dirty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Volunteer in One World at Lovely Professional University. 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700" dirty="0" smtClean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Coordinator </a:t>
            </a:r>
            <a:r>
              <a:rPr lang="en-US" sz="700" dirty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in </a:t>
            </a:r>
            <a:r>
              <a:rPr lang="en-US" sz="700" dirty="0" err="1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Explorica</a:t>
            </a:r>
            <a:r>
              <a:rPr lang="en-US" sz="700" dirty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 at Lovely Professional University</a:t>
            </a:r>
            <a:r>
              <a:rPr lang="en-US" sz="700" dirty="0" smtClean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700" dirty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Head Boy of School in Academic </a:t>
            </a:r>
            <a:r>
              <a:rPr lang="en-US" sz="700" dirty="0" smtClean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700" dirty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Captain of inter-school competition </a:t>
            </a:r>
            <a:r>
              <a:rPr lang="en-US" sz="700" dirty="0" err="1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Kabbadi</a:t>
            </a:r>
            <a:r>
              <a:rPr lang="en-US" sz="700" dirty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 team</a:t>
            </a:r>
            <a:r>
              <a:rPr lang="en-US" sz="700" dirty="0" smtClean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700" dirty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Coordinator in LPU QUIZ CLUB </a:t>
            </a:r>
            <a:r>
              <a:rPr lang="en-US" sz="700" dirty="0" smtClean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700" dirty="0" smtClean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Coordinator in ALTOIRA, student organization at LPU                                                                                      2018-present 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700" dirty="0" smtClean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Head </a:t>
            </a:r>
            <a:r>
              <a:rPr lang="en-US" sz="700" dirty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of Web Design and Marketing at </a:t>
            </a:r>
            <a:r>
              <a:rPr lang="en-US" sz="700" dirty="0" err="1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Vrittanta</a:t>
            </a:r>
            <a:r>
              <a:rPr lang="en-US" sz="700" dirty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 Organizers in </a:t>
            </a:r>
            <a:r>
              <a:rPr lang="en-US" sz="700" dirty="0" smtClean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LPU.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700" dirty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Award of Appreciation certificate for Blood Donation at </a:t>
            </a:r>
            <a:r>
              <a:rPr lang="en-US" sz="700" dirty="0" smtClean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LPU.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700" dirty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Participation Certificate of CID event organized by METAL Club at </a:t>
            </a:r>
            <a:r>
              <a:rPr lang="en-US" sz="700" dirty="0" smtClean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LPU.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700" dirty="0" smtClean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C </a:t>
            </a:r>
            <a:r>
              <a:rPr lang="en-US" sz="700" dirty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Programming competition certification organized by WEB NERD at LPU</a:t>
            </a:r>
            <a:r>
              <a:rPr lang="en-US" sz="700" dirty="0" smtClean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700" dirty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Website Blogging Certificate of 24Online at Lovely Professional University. </a:t>
            </a:r>
            <a:endParaRPr lang="en-US" sz="700" dirty="0" smtClean="0"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700" dirty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CCC Certificate by NIELIT</a:t>
            </a:r>
            <a:r>
              <a:rPr lang="en-US" sz="700" dirty="0" smtClean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700" dirty="0"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Second run-up Certificate in Spectra-2017 at Lovely Professional University.</a:t>
            </a:r>
          </a:p>
        </p:txBody>
      </p:sp>
      <p:sp>
        <p:nvSpPr>
          <p:cNvPr id="90" name="Donut 89"/>
          <p:cNvSpPr/>
          <p:nvPr/>
        </p:nvSpPr>
        <p:spPr>
          <a:xfrm>
            <a:off x="318767" y="8219370"/>
            <a:ext cx="670547" cy="634621"/>
          </a:xfrm>
          <a:prstGeom prst="donut">
            <a:avLst>
              <a:gd name="adj" fmla="val 10624"/>
            </a:avLst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77">
              <a:solidFill>
                <a:schemeClr val="tx1"/>
              </a:solidFill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91" name="Block Arc 90"/>
          <p:cNvSpPr/>
          <p:nvPr/>
        </p:nvSpPr>
        <p:spPr>
          <a:xfrm>
            <a:off x="318767" y="8221716"/>
            <a:ext cx="670547" cy="639084"/>
          </a:xfrm>
          <a:prstGeom prst="blockArc">
            <a:avLst>
              <a:gd name="adj1" fmla="val 10693309"/>
              <a:gd name="adj2" fmla="val 8276234"/>
              <a:gd name="adj3" fmla="val 11308"/>
            </a:avLst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77">
              <a:solidFill>
                <a:schemeClr val="tx1"/>
              </a:solidFill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92" name="Donut 91"/>
          <p:cNvSpPr/>
          <p:nvPr/>
        </p:nvSpPr>
        <p:spPr>
          <a:xfrm>
            <a:off x="1160484" y="8219370"/>
            <a:ext cx="670547" cy="634621"/>
          </a:xfrm>
          <a:prstGeom prst="donut">
            <a:avLst>
              <a:gd name="adj" fmla="val 10624"/>
            </a:avLst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77">
              <a:solidFill>
                <a:schemeClr val="tx1"/>
              </a:solidFill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93" name="Block Arc 92"/>
          <p:cNvSpPr/>
          <p:nvPr/>
        </p:nvSpPr>
        <p:spPr>
          <a:xfrm>
            <a:off x="1160484" y="8221715"/>
            <a:ext cx="670547" cy="626928"/>
          </a:xfrm>
          <a:prstGeom prst="blockArc">
            <a:avLst>
              <a:gd name="adj1" fmla="val 10693309"/>
              <a:gd name="adj2" fmla="val 4685564"/>
              <a:gd name="adj3" fmla="val 11191"/>
            </a:avLst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77">
              <a:solidFill>
                <a:schemeClr val="tx1"/>
              </a:solidFill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60273" y="6901277"/>
            <a:ext cx="3639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chemeClr val="bg1"/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CSS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355220" y="6890032"/>
            <a:ext cx="3639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chemeClr val="bg1"/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JS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104792" y="6877689"/>
            <a:ext cx="4924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err="1" smtClean="0">
                <a:solidFill>
                  <a:schemeClr val="bg1"/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Jquery</a:t>
            </a:r>
            <a:endParaRPr lang="en-IN" sz="800" dirty="0" smtClean="0">
              <a:solidFill>
                <a:schemeClr val="bg1"/>
              </a:solidFill>
              <a:latin typeface="Calibri" panose="020F0502020204030204" pitchFamily="34" charset="0"/>
              <a:ea typeface="Yu Gothic UI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31057" y="7677328"/>
            <a:ext cx="435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chemeClr val="bg1"/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JSON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90525" y="8370695"/>
            <a:ext cx="723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00" dirty="0" smtClean="0">
                <a:solidFill>
                  <a:schemeClr val="bg1"/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MS</a:t>
            </a:r>
          </a:p>
          <a:p>
            <a:pPr algn="ctr"/>
            <a:r>
              <a:rPr lang="en-IN" sz="700" dirty="0" smtClean="0">
                <a:solidFill>
                  <a:schemeClr val="bg1"/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PowerPoint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117135" y="7651730"/>
            <a:ext cx="465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chemeClr val="bg1"/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C/C++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440" y="7659754"/>
            <a:ext cx="5178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chemeClr val="bg1"/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Python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39532" y="8435151"/>
            <a:ext cx="5801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solidFill>
                  <a:schemeClr val="bg1"/>
                </a:solidFill>
                <a:latin typeface="Calibri" panose="020F0502020204030204" pitchFamily="34" charset="0"/>
                <a:ea typeface="Yu Gothic UI Light" panose="020B0300000000000000" pitchFamily="34" charset="-128"/>
                <a:cs typeface="Calibri" panose="020F0502020204030204" pitchFamily="34" charset="0"/>
              </a:rPr>
              <a:t>WordPress</a:t>
            </a:r>
          </a:p>
        </p:txBody>
      </p:sp>
    </p:spTree>
    <p:extLst>
      <p:ext uri="{BB962C8B-B14F-4D97-AF65-F5344CB8AC3E}">
        <p14:creationId xmlns:p14="http://schemas.microsoft.com/office/powerpoint/2010/main" val="228688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2565</TotalTime>
  <Words>427</Words>
  <Application>Microsoft Office PowerPoint</Application>
  <PresentationFormat>Letter Paper (8.5x11 in)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Yu Gothic UI Light</vt:lpstr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 tyagi</dc:creator>
  <cp:lastModifiedBy>kartik tyagi</cp:lastModifiedBy>
  <cp:revision>120</cp:revision>
  <dcterms:created xsi:type="dcterms:W3CDTF">2019-11-29T00:37:47Z</dcterms:created>
  <dcterms:modified xsi:type="dcterms:W3CDTF">2019-12-08T14:02:39Z</dcterms:modified>
</cp:coreProperties>
</file>