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26138-DC8C-4331-9DBF-70C737CA0532}" v="27" dt="2023-11-17T18:43:12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November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Dr Q</c:v>
                </c:pt>
                <c:pt idx="1">
                  <c:v>Dr X </c:v>
                </c:pt>
                <c:pt idx="2">
                  <c:v>Dr Y</c:v>
                </c:pt>
                <c:pt idx="3">
                  <c:v>Dr Z</c:v>
                </c:pt>
                <c:pt idx="4">
                  <c:v>Dr W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40-4050-89E6-E5D9141058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Modify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Dr Q</c:v>
                </c:pt>
                <c:pt idx="1">
                  <c:v>Dr X </c:v>
                </c:pt>
                <c:pt idx="2">
                  <c:v>Dr Y</c:v>
                </c:pt>
                <c:pt idx="3">
                  <c:v>Dr Z</c:v>
                </c:pt>
                <c:pt idx="4">
                  <c:v>Dr W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6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40-4050-89E6-E5D9141058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Dr Q</c:v>
                </c:pt>
                <c:pt idx="1">
                  <c:v>Dr X </c:v>
                </c:pt>
                <c:pt idx="2">
                  <c:v>Dr Y</c:v>
                </c:pt>
                <c:pt idx="3">
                  <c:v>Dr Z</c:v>
                </c:pt>
                <c:pt idx="4">
                  <c:v>Dr W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6</c:v>
                </c:pt>
                <c:pt idx="3">
                  <c:v>14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63-41A8-BB9E-8880B0E961B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Dr Q</c:v>
                </c:pt>
                <c:pt idx="1">
                  <c:v>Dr X </c:v>
                </c:pt>
                <c:pt idx="2">
                  <c:v>Dr Y</c:v>
                </c:pt>
                <c:pt idx="3">
                  <c:v>Dr Z</c:v>
                </c:pt>
                <c:pt idx="4">
                  <c:v>Dr W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0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63-41A8-BB9E-8880B0E961B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Total Points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Dr Q</c:v>
                </c:pt>
                <c:pt idx="1">
                  <c:v>Dr X </c:v>
                </c:pt>
                <c:pt idx="2">
                  <c:v>Dr Y</c:v>
                </c:pt>
                <c:pt idx="3">
                  <c:v>Dr Z</c:v>
                </c:pt>
                <c:pt idx="4">
                  <c:v>Dr W</c:v>
                </c:pt>
              </c:strCache>
            </c:strRef>
          </c:cat>
          <c:val>
            <c:numRef>
              <c:f>Sheet1!$F$2:$F$6</c:f>
            </c:numRef>
          </c:val>
          <c:extLst>
            <c:ext xmlns:c16="http://schemas.microsoft.com/office/drawing/2014/chart" uri="{C3380CC4-5D6E-409C-BE32-E72D297353CC}">
              <c16:uniqueId val="{00000002-BF63-41A8-BB9E-8880B0E961B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Steward Points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Dr Q</c:v>
                </c:pt>
                <c:pt idx="1">
                  <c:v>Dr X </c:v>
                </c:pt>
                <c:pt idx="2">
                  <c:v>Dr Y</c:v>
                </c:pt>
                <c:pt idx="3">
                  <c:v>Dr Z</c:v>
                </c:pt>
                <c:pt idx="4">
                  <c:v>Dr W</c:v>
                </c:pt>
              </c:strCache>
            </c:strRef>
          </c:cat>
          <c:val>
            <c:numRef>
              <c:f>Sheet1!$G$2:$G$6</c:f>
            </c:numRef>
          </c:val>
          <c:extLst>
            <c:ext xmlns:c16="http://schemas.microsoft.com/office/drawing/2014/chart" uri="{C3380CC4-5D6E-409C-BE32-E72D297353CC}">
              <c16:uniqueId val="{00000004-BF63-41A8-BB9E-8880B0E961B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Steward Score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Dr Q</c:v>
                </c:pt>
                <c:pt idx="1">
                  <c:v>Dr X </c:v>
                </c:pt>
                <c:pt idx="2">
                  <c:v>Dr Y</c:v>
                </c:pt>
                <c:pt idx="3">
                  <c:v>Dr Z</c:v>
                </c:pt>
                <c:pt idx="4">
                  <c:v>Dr W</c:v>
                </c:pt>
              </c:strCache>
            </c:strRef>
          </c:cat>
          <c:val>
            <c:numRef>
              <c:f>Sheet1!$H$2:$H$6</c:f>
            </c:numRef>
          </c:val>
          <c:extLst>
            <c:ext xmlns:c16="http://schemas.microsoft.com/office/drawing/2014/chart" uri="{C3380CC4-5D6E-409C-BE32-E72D297353CC}">
              <c16:uniqueId val="{00000005-BF63-41A8-BB9E-8880B0E961B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Provider Score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Dr Q</c:v>
                </c:pt>
                <c:pt idx="1">
                  <c:v>Dr X </c:v>
                </c:pt>
                <c:pt idx="2">
                  <c:v>Dr Y</c:v>
                </c:pt>
                <c:pt idx="3">
                  <c:v>Dr Z</c:v>
                </c:pt>
                <c:pt idx="4">
                  <c:v>Dr W</c:v>
                </c:pt>
              </c:strCache>
            </c:strRef>
          </c:cat>
          <c:val>
            <c:numRef>
              <c:f>Sheet1!$I$2:$I$6</c:f>
            </c:numRef>
          </c:val>
          <c:extLst>
            <c:ext xmlns:c16="http://schemas.microsoft.com/office/drawing/2014/chart" uri="{C3380CC4-5D6E-409C-BE32-E72D297353CC}">
              <c16:uniqueId val="{00000000-49B0-4348-ABB8-DD9EF0A117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6679776"/>
        <c:axId val="1866678816"/>
      </c:barChart>
      <c:catAx>
        <c:axId val="186667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678816"/>
        <c:crosses val="autoZero"/>
        <c:auto val="1"/>
        <c:lblAlgn val="ctr"/>
        <c:lblOffset val="100"/>
        <c:noMultiLvlLbl val="0"/>
      </c:catAx>
      <c:valAx>
        <c:axId val="186667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679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November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Dr Q</c:v>
                </c:pt>
                <c:pt idx="1">
                  <c:v>Dr X </c:v>
                </c:pt>
                <c:pt idx="2">
                  <c:v>Dr Y</c:v>
                </c:pt>
                <c:pt idx="3">
                  <c:v>Dr Z</c:v>
                </c:pt>
                <c:pt idx="4">
                  <c:v>Dr W</c:v>
                </c:pt>
              </c:strCache>
            </c:strRef>
          </c:cat>
          <c:val>
            <c:numRef>
              <c:f>Sheet1!$B$2:$B$6</c:f>
            </c:numRef>
          </c:val>
          <c:extLst>
            <c:ext xmlns:c16="http://schemas.microsoft.com/office/drawing/2014/chart" uri="{C3380CC4-5D6E-409C-BE32-E72D297353CC}">
              <c16:uniqueId val="{00000000-EF6B-4E50-B9ED-2227E34063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Modify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Dr Q</c:v>
                </c:pt>
                <c:pt idx="1">
                  <c:v>Dr X </c:v>
                </c:pt>
                <c:pt idx="2">
                  <c:v>Dr Y</c:v>
                </c:pt>
                <c:pt idx="3">
                  <c:v>Dr Z</c:v>
                </c:pt>
                <c:pt idx="4">
                  <c:v>Dr W</c:v>
                </c:pt>
              </c:strCache>
            </c:strRef>
          </c:cat>
          <c:val>
            <c:numRef>
              <c:f>Sheet1!$C$2:$C$6</c:f>
            </c:numRef>
          </c:val>
          <c:extLst>
            <c:ext xmlns:c16="http://schemas.microsoft.com/office/drawing/2014/chart" uri="{C3380CC4-5D6E-409C-BE32-E72D297353CC}">
              <c16:uniqueId val="{00000001-EF6B-4E50-B9ED-2227E34063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Dr Q</c:v>
                </c:pt>
                <c:pt idx="1">
                  <c:v>Dr X </c:v>
                </c:pt>
                <c:pt idx="2">
                  <c:v>Dr Y</c:v>
                </c:pt>
                <c:pt idx="3">
                  <c:v>Dr Z</c:v>
                </c:pt>
                <c:pt idx="4">
                  <c:v>Dr W</c:v>
                </c:pt>
              </c:strCache>
            </c:strRef>
          </c:cat>
          <c:val>
            <c:numRef>
              <c:f>Sheet1!$D$2:$D$6</c:f>
            </c:numRef>
          </c:val>
          <c:extLst>
            <c:ext xmlns:c16="http://schemas.microsoft.com/office/drawing/2014/chart" uri="{C3380CC4-5D6E-409C-BE32-E72D297353CC}">
              <c16:uniqueId val="{00000002-EF6B-4E50-B9ED-2227E34063E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Dr Q</c:v>
                </c:pt>
                <c:pt idx="1">
                  <c:v>Dr X </c:v>
                </c:pt>
                <c:pt idx="2">
                  <c:v>Dr Y</c:v>
                </c:pt>
                <c:pt idx="3">
                  <c:v>Dr Z</c:v>
                </c:pt>
                <c:pt idx="4">
                  <c:v>Dr W</c:v>
                </c:pt>
              </c:strCache>
            </c:strRef>
          </c:cat>
          <c:val>
            <c:numRef>
              <c:f>Sheet1!$E$2:$E$6</c:f>
            </c:numRef>
          </c:val>
          <c:extLst>
            <c:ext xmlns:c16="http://schemas.microsoft.com/office/drawing/2014/chart" uri="{C3380CC4-5D6E-409C-BE32-E72D297353CC}">
              <c16:uniqueId val="{00000003-EF6B-4E50-B9ED-2227E34063E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Total Points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Dr Q</c:v>
                </c:pt>
                <c:pt idx="1">
                  <c:v>Dr X </c:v>
                </c:pt>
                <c:pt idx="2">
                  <c:v>Dr Y</c:v>
                </c:pt>
                <c:pt idx="3">
                  <c:v>Dr Z</c:v>
                </c:pt>
                <c:pt idx="4">
                  <c:v>Dr W</c:v>
                </c:pt>
              </c:strCache>
            </c:strRef>
          </c:cat>
          <c:val>
            <c:numRef>
              <c:f>Sheet1!$F$2:$F$6</c:f>
            </c:numRef>
          </c:val>
          <c:extLst>
            <c:ext xmlns:c16="http://schemas.microsoft.com/office/drawing/2014/chart" uri="{C3380CC4-5D6E-409C-BE32-E72D297353CC}">
              <c16:uniqueId val="{00000004-EF6B-4E50-B9ED-2227E34063E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Steward Points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Dr Q</c:v>
                </c:pt>
                <c:pt idx="1">
                  <c:v>Dr X </c:v>
                </c:pt>
                <c:pt idx="2">
                  <c:v>Dr Y</c:v>
                </c:pt>
                <c:pt idx="3">
                  <c:v>Dr Z</c:v>
                </c:pt>
                <c:pt idx="4">
                  <c:v>Dr W</c:v>
                </c:pt>
              </c:strCache>
            </c:strRef>
          </c:cat>
          <c:val>
            <c:numRef>
              <c:f>Sheet1!$G$2:$G$6</c:f>
            </c:numRef>
          </c:val>
          <c:extLst>
            <c:ext xmlns:c16="http://schemas.microsoft.com/office/drawing/2014/chart" uri="{C3380CC4-5D6E-409C-BE32-E72D297353CC}">
              <c16:uniqueId val="{00000005-EF6B-4E50-B9ED-2227E34063E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Steward Score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Dr Q</c:v>
                </c:pt>
                <c:pt idx="1">
                  <c:v>Dr X </c:v>
                </c:pt>
                <c:pt idx="2">
                  <c:v>Dr Y</c:v>
                </c:pt>
                <c:pt idx="3">
                  <c:v>Dr Z</c:v>
                </c:pt>
                <c:pt idx="4">
                  <c:v>Dr W</c:v>
                </c:pt>
              </c:strCache>
            </c:strRef>
          </c:cat>
          <c:val>
            <c:numRef>
              <c:f>Sheet1!$H$2:$H$6</c:f>
              <c:numCache>
                <c:formatCode>0.00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6B-4E50-B9ED-2227E34063E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Provider Score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Dr Q</c:v>
                </c:pt>
                <c:pt idx="1">
                  <c:v>Dr X </c:v>
                </c:pt>
                <c:pt idx="2">
                  <c:v>Dr Y</c:v>
                </c:pt>
                <c:pt idx="3">
                  <c:v>Dr Z</c:v>
                </c:pt>
                <c:pt idx="4">
                  <c:v>Dr W</c:v>
                </c:pt>
              </c:strCache>
            </c:strRef>
          </c:cat>
          <c:val>
            <c:numRef>
              <c:f>Sheet1!$I$2:$I$6</c:f>
              <c:numCache>
                <c:formatCode>0.00</c:formatCode>
                <c:ptCount val="5"/>
                <c:pt idx="0">
                  <c:v>0.31818181818181818</c:v>
                </c:pt>
                <c:pt idx="1">
                  <c:v>0.8</c:v>
                </c:pt>
                <c:pt idx="2">
                  <c:v>0.3125</c:v>
                </c:pt>
                <c:pt idx="3">
                  <c:v>0.4375</c:v>
                </c:pt>
                <c:pt idx="4">
                  <c:v>0.16666666666666666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F6B-4E50-B9ED-2227E3406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6679776"/>
        <c:axId val="1866678816"/>
      </c:barChart>
      <c:catAx>
        <c:axId val="186667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678816"/>
        <c:crosses val="autoZero"/>
        <c:auto val="1"/>
        <c:lblAlgn val="ctr"/>
        <c:lblOffset val="100"/>
        <c:noMultiLvlLbl val="0"/>
      </c:catAx>
      <c:valAx>
        <c:axId val="186667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679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42DB-81DE-52EA-81F7-3B3E5F00C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8C9A0-4BC6-B26B-11EA-8A389F8D1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2DFE-C17C-4A9D-1F75-A2F78715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5612-0E7E-48B9-B15D-CA941D1279A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78E1-6252-EE1C-0B10-5E24993C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9F60-D687-D003-AD64-CA54352E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B1-3070-4F4A-AE01-BFEC1A7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D7DA-95A9-26CA-AE12-B13C782A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51681-DFD5-E911-9E8C-DA3E8ACFB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B538-7F66-EF25-4EDF-496CD2D1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5612-0E7E-48B9-B15D-CA941D1279A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89CC-246E-EE51-DBA6-F8A75430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D7F1-4A03-E658-9073-DAF38428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B1-3070-4F4A-AE01-BFEC1A7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1CE4F-B8AE-76E8-5A46-FC9D12467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A32C0-BFD9-1656-3AD0-431ACF585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D73B-599D-886C-A14D-1F9D1734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5612-0E7E-48B9-B15D-CA941D1279A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7C837-C551-D62D-1F23-29251669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6C90-3EE0-A2EB-3C73-B6A1F3D2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B1-3070-4F4A-AE01-BFEC1A7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C17D-DDB5-05C1-C89D-A58F7AAC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9296-E878-3420-D5C2-713EB1BA9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D4151-CA2C-1CD7-408A-8636997B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5612-0E7E-48B9-B15D-CA941D1279A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288CB-F80C-B27C-6781-C7D316B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41A0-33D7-5FA2-EA2E-5A4F2AE3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B1-3070-4F4A-AE01-BFEC1A7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8048-671E-1DC3-D743-F9E274D9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6A312-4E41-169D-7B03-68B827FD4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944E0-6BC4-7792-B458-8479AC7E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5612-0E7E-48B9-B15D-CA941D1279A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5389-7049-014A-7B7A-A53532A7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77050-1EE2-AA47-F9CC-3ADBE0EC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B1-3070-4F4A-AE01-BFEC1A7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9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A2CD-0AF2-4264-49F2-2CFA9EF1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45AB-8CC2-2DAC-62AD-429CCABDF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4D38B-646C-62F2-C610-2EC58E56B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57EE9-D1B7-D752-6DE5-237ABBE7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5612-0E7E-48B9-B15D-CA941D1279A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6E066-C4A4-11BD-7B87-6BD1CBE7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10026-AC80-4837-7226-155A1EF8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B1-3070-4F4A-AE01-BFEC1A7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6E23-DD77-B67D-6446-2A6BE499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12ABA-F202-BD56-7859-C459C74D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36E00-B7E1-296E-957B-FDD492B6C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17B9A-3E18-62AC-9535-E8F550B34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8D3F5-2A88-86BB-EFB1-867CF1794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CFB26-79FC-BC6B-CD7F-34D4AABD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5612-0E7E-48B9-B15D-CA941D1279A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1D200-E012-9487-F33B-9650E739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7A475-B963-17E8-6610-441A9389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B1-3070-4F4A-AE01-BFEC1A7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74A2-41F3-523B-8810-0495AD1C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F42B9-42C2-C8CC-FA28-927999B1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5612-0E7E-48B9-B15D-CA941D1279A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DB1BF-CE58-65F7-8AED-B28BE6E3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45E65-C25C-EEE4-FD24-216B466F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B1-3070-4F4A-AE01-BFEC1A7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6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408ED-F2F6-FFB0-080D-B28457A8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5612-0E7E-48B9-B15D-CA941D1279A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4CF22-7AB7-C339-DD16-B926C371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19E59-BF8C-E6C4-B02F-F554753F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B1-3070-4F4A-AE01-BFEC1A7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0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BE9F-B344-2B09-8F32-673F508F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D0E2-76A3-1C8E-741F-E914B8A83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DE026-5AA5-40CB-A008-7A59F2479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33D84-FDEE-6E45-C2FF-953ABC0F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5612-0E7E-48B9-B15D-CA941D1279A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724D5-9117-2971-61C2-691FAFC8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12E8E-8499-7438-57DD-D983DBE2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B1-3070-4F4A-AE01-BFEC1A7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E209-EBD6-B55C-BEB7-D4C4C053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FD7C7-BAD4-6AC6-8572-27F1BDCB5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B67F2-7B76-16F4-71C9-BA1765A8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F0DEC-84E3-DF30-57A0-6CFB21FC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5612-0E7E-48B9-B15D-CA941D1279A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967F7-6BE8-60A9-BEA5-DF2559C8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5AEF3-EF28-0BC0-0A90-5F07709A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B1-3070-4F4A-AE01-BFEC1A7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2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7526C-C654-F085-E61A-287B60C7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FC3D1-85A7-D5DA-670F-861B07A6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BED4-AAF1-FE3E-314E-38B273E6F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5612-0E7E-48B9-B15D-CA941D1279A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9255-47F5-AFD4-F8D8-2F7B091BD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A4B6-68B4-2975-71BC-5358EA537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4DB1-3070-4F4A-AE01-BFEC1A7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4AD8FD-35BF-E1FE-1047-AF2BAF965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93394"/>
              </p:ext>
            </p:extLst>
          </p:nvPr>
        </p:nvGraphicFramePr>
        <p:xfrm>
          <a:off x="1464365" y="1649895"/>
          <a:ext cx="9263270" cy="2663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700">
                  <a:extLst>
                    <a:ext uri="{9D8B030D-6E8A-4147-A177-3AD203B41FA5}">
                      <a16:colId xmlns:a16="http://schemas.microsoft.com/office/drawing/2014/main" val="3568470595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173689831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1336107548"/>
                    </a:ext>
                  </a:extLst>
                </a:gridCol>
                <a:gridCol w="738599">
                  <a:extLst>
                    <a:ext uri="{9D8B030D-6E8A-4147-A177-3AD203B41FA5}">
                      <a16:colId xmlns:a16="http://schemas.microsoft.com/office/drawing/2014/main" val="1591437240"/>
                    </a:ext>
                  </a:extLst>
                </a:gridCol>
                <a:gridCol w="1030962">
                  <a:extLst>
                    <a:ext uri="{9D8B030D-6E8A-4147-A177-3AD203B41FA5}">
                      <a16:colId xmlns:a16="http://schemas.microsoft.com/office/drawing/2014/main" val="3519599249"/>
                    </a:ext>
                  </a:extLst>
                </a:gridCol>
                <a:gridCol w="938637">
                  <a:extLst>
                    <a:ext uri="{9D8B030D-6E8A-4147-A177-3AD203B41FA5}">
                      <a16:colId xmlns:a16="http://schemas.microsoft.com/office/drawing/2014/main" val="895087777"/>
                    </a:ext>
                  </a:extLst>
                </a:gridCol>
                <a:gridCol w="1400262">
                  <a:extLst>
                    <a:ext uri="{9D8B030D-6E8A-4147-A177-3AD203B41FA5}">
                      <a16:colId xmlns:a16="http://schemas.microsoft.com/office/drawing/2014/main" val="3767979234"/>
                    </a:ext>
                  </a:extLst>
                </a:gridCol>
                <a:gridCol w="1400262">
                  <a:extLst>
                    <a:ext uri="{9D8B030D-6E8A-4147-A177-3AD203B41FA5}">
                      <a16:colId xmlns:a16="http://schemas.microsoft.com/office/drawing/2014/main" val="3583423250"/>
                    </a:ext>
                  </a:extLst>
                </a:gridCol>
                <a:gridCol w="1354100">
                  <a:extLst>
                    <a:ext uri="{9D8B030D-6E8A-4147-A177-3AD203B41FA5}">
                      <a16:colId xmlns:a16="http://schemas.microsoft.com/office/drawing/2014/main" val="1390422105"/>
                    </a:ext>
                  </a:extLst>
                </a:gridCol>
              </a:tblGrid>
              <a:tr h="44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Modify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Neutral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Disagree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Points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Steward Points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Steward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Provider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1601926"/>
                  </a:ext>
                </a:extLst>
              </a:tr>
              <a:tr h="44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 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1394684"/>
                  </a:ext>
                </a:extLst>
              </a:tr>
              <a:tr h="44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 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2236123"/>
                  </a:ext>
                </a:extLst>
              </a:tr>
              <a:tr h="44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 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767466"/>
                  </a:ext>
                </a:extLst>
              </a:tr>
              <a:tr h="44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 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5654060"/>
                  </a:ext>
                </a:extLst>
              </a:tr>
              <a:tr h="44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 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2142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34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175F1A03-FE90-4DF4-A333-40E441059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846247"/>
              </p:ext>
            </p:extLst>
          </p:nvPr>
        </p:nvGraphicFramePr>
        <p:xfrm>
          <a:off x="838200" y="181723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22D98E58-B595-AFA1-0439-ABE69FBBC7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ID Steward Agreement </a:t>
            </a:r>
          </a:p>
        </p:txBody>
      </p:sp>
    </p:spTree>
    <p:extLst>
      <p:ext uri="{BB962C8B-B14F-4D97-AF65-F5344CB8AC3E}">
        <p14:creationId xmlns:p14="http://schemas.microsoft.com/office/powerpoint/2010/main" val="153283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D98E58-B595-AFA1-0439-ABE69FBBC7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ID Steward Score  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4387E480-0B95-1B19-7827-190627490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028696"/>
              </p:ext>
            </p:extLst>
          </p:nvPr>
        </p:nvGraphicFramePr>
        <p:xfrm>
          <a:off x="838200" y="185614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819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71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williams</dc:creator>
  <cp:lastModifiedBy>Steve williams</cp:lastModifiedBy>
  <cp:revision>1</cp:revision>
  <dcterms:created xsi:type="dcterms:W3CDTF">2023-11-17T15:09:26Z</dcterms:created>
  <dcterms:modified xsi:type="dcterms:W3CDTF">2023-11-17T18:45:46Z</dcterms:modified>
</cp:coreProperties>
</file>