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59640" y="1237320"/>
            <a:ext cx="7558560" cy="26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Обнаружение аномалий в технологических сигналах, на производственной линии компании Технониколь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259640" y="3970800"/>
            <a:ext cx="7558560" cy="9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Майер О.А.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iorgenkras@gmail.com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Дальнейшие направления исследования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Сделать раздельное детектирование аномалий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Включить последствия аномалий в исходный сигнал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Попробовать дифференцированную разметку аномалий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Исходные данные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69760" y="1862640"/>
            <a:ext cx="664200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Архивные данные за 3 месяца (октябрь, ноябрь декабрь) по сменам (12 часов каждая) первая линия. Для каждой смены указана информация о причинах и времени остановки производственной линнии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Технологические сигналы  получены с помощью 96 датчиков, с частотой снятия показаний 1 раз в минуту.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Постановка задачи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920240" y="2012400"/>
            <a:ext cx="6642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Исследование возможности обнаружения ситуаций предшествующей остановки производственной линии для своевременного реагирования.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Цели необходимые для выполнения исследования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Преодобработка исходных дданных и считывание информации о причинах и времени остановки производственной линнии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Очистка информации о причинах и времени остановки производственной линнии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Разметка данных информацией о причинах и времени остановки производственной линнии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Очистка исходных данных технологического сигнала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Построение нейросетевой модели предсказывающей аномальные участки сигнала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9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Интерпритация полученных результатов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Первичный анализ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280160" y="1737360"/>
            <a:ext cx="7454880" cy="461592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468880" y="6438600"/>
            <a:ext cx="4937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1 – 2х мерное представление исходных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Первичный анализ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50720" y="1645920"/>
            <a:ext cx="7426800" cy="451188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2468880" y="6438960"/>
            <a:ext cx="4937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1 – 3х мерное представление исходных данных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Разметка и очистка исходных данных для последующего построения модели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Используя корреляционный анализ были удалены неинформативный признаки из исходных данных.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Вместо исходных 96 признаков (сигналов технологических датчиков) осталось 40.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В качестве гипотезы аномальной ситуации будем считать что участок сигнала отстоящий от начала остановки производственной линнии на t, является аномальном и нам необходимо обучить модель обнаруживать  для каждого.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Также поскольку нам необходимо предсказывать события до возникновения нештатной ситуации, то промежутки сигналов остановкой оборудования использоваться не будут.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Сглаживание сигнала методом Savitzky–Golay.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92640" y="402120"/>
            <a:ext cx="86925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Нейросетевая модель предсказывающая аномальные участки сигнала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017520" y="1861920"/>
            <a:ext cx="431460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92640" y="2012400"/>
            <a:ext cx="86925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080" y="137880"/>
            <a:ext cx="8503200" cy="42512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834640" y="4206240"/>
            <a:ext cx="4480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 3 – наилучшие первичные результаты работы построенной модели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692640" y="5303520"/>
            <a:ext cx="86925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рисунке 3 представлены два графика – реально размеченная нами аномальная ситуация (оранжевый график) и предсказанная аномальная ситуация (синий график), в рамках исследования не ведется учёт классических метрик точности, и построенная модель лишь демонстрирует возможность получения положительно результата, для задачи предсказания аномалий.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2019-07-29T15:30:34Z</dcterms:created>
  <dc:creator/>
  <dc:description/>
  <dc:language>ru-RU</dc:language>
  <cp:lastModifiedBy/>
  <dcterms:modified xsi:type="dcterms:W3CDTF">2019-07-31T20:57:12Z</dcterms:modified>
  <cp:revision>11</cp:revision>
  <dc:subject/>
  <dc:title/>
</cp:coreProperties>
</file>