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62" r:id="rId2"/>
    <p:sldId id="263" r:id="rId3"/>
    <p:sldId id="274" r:id="rId4"/>
    <p:sldId id="264" r:id="rId5"/>
    <p:sldId id="260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CC"/>
    <a:srgbClr val="EDEAE6"/>
    <a:srgbClr val="EDEBE7"/>
    <a:srgbClr val="E5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951B0-13B4-422D-B8E9-5EBA787054EB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ADDCE-E349-4422-A2E9-D7EE524B7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63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5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9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6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7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6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1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7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3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2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CB66-83CC-498E-AFFA-BE54C170FAD8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66F9D3-4CCF-4528-BC9E-7A24BEA2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5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21C713-4EB8-4111-9A8C-4F057DAA2F85}"/>
              </a:ext>
            </a:extLst>
          </p:cNvPr>
          <p:cNvSpPr/>
          <p:nvPr/>
        </p:nvSpPr>
        <p:spPr>
          <a:xfrm>
            <a:off x="1" y="-21251"/>
            <a:ext cx="12192000" cy="68792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0A7282-32EE-4A01-8284-E5EA83BC3B5F}"/>
              </a:ext>
            </a:extLst>
          </p:cNvPr>
          <p:cNvSpPr/>
          <p:nvPr/>
        </p:nvSpPr>
        <p:spPr>
          <a:xfrm flipH="1">
            <a:off x="-2331493" y="-21251"/>
            <a:ext cx="14523492" cy="6879251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1" t="-9324" r="16054" b="-636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D89FE5-B5F6-4E4E-9A1C-3A1F6C470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9" y="641445"/>
            <a:ext cx="11695610" cy="2647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テーマ：てのひらに天体儀</a:t>
            </a:r>
            <a:br>
              <a:rPr lang="en-US" altLang="ja-JP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4800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チーム名：</a:t>
            </a:r>
            <a:r>
              <a:rPr lang="en-US" altLang="ja-JP" sz="4800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Celestial Body In The Palm (</a:t>
            </a:r>
            <a:r>
              <a:rPr lang="ja-JP" altLang="en-US" sz="4800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仮</a:t>
            </a:r>
            <a:r>
              <a:rPr lang="en-US" altLang="ja-JP" sz="4800" dirty="0">
                <a:effectLst>
                  <a:glow rad="1905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effectLst>
                <a:glow rad="190500">
                  <a:schemeClr val="bg1">
                    <a:alpha val="6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240F58-3339-4FBC-8E9A-CBA9AFF1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6645" y="4961627"/>
            <a:ext cx="3807725" cy="1254928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800" dirty="0">
                <a:effectLst>
                  <a:glow rad="1651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E16C1002</a:t>
            </a:r>
            <a:r>
              <a:rPr kumimoji="1" lang="ja-JP" altLang="en-US" sz="2800" dirty="0">
                <a:effectLst>
                  <a:glow rad="1651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　山本桜子</a:t>
            </a:r>
            <a:endParaRPr kumimoji="1" lang="en-US" altLang="ja-JP" sz="2800" dirty="0">
              <a:effectLst>
                <a:glow rad="165100">
                  <a:schemeClr val="bg1">
                    <a:alpha val="6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800" dirty="0">
                <a:effectLst>
                  <a:glow rad="1651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E16C1020</a:t>
            </a:r>
            <a:r>
              <a:rPr lang="ja-JP" altLang="en-US" sz="2800" dirty="0">
                <a:effectLst>
                  <a:glow rad="165100">
                    <a:schemeClr val="bg1">
                      <a:alpha val="6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　西田　絢</a:t>
            </a:r>
            <a:endParaRPr kumimoji="1" lang="ja-JP" altLang="en-US" sz="2800" dirty="0">
              <a:effectLst>
                <a:glow rad="165100">
                  <a:schemeClr val="bg1">
                    <a:alpha val="6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579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48FB5-FD76-463F-AA81-681B01BF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634" y="804519"/>
            <a:ext cx="9676220" cy="1049235"/>
          </a:xfrm>
        </p:spPr>
        <p:txBody>
          <a:bodyPr>
            <a:normAutofit/>
          </a:bodyPr>
          <a:lstStyle/>
          <a:p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概要</a:t>
            </a:r>
            <a:endParaRPr kumimoji="1" lang="ja-JP" altLang="en-US" sz="6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52D1E1-C743-46AF-820A-8DB5A9C8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634" y="1853754"/>
            <a:ext cx="10249437" cy="4461013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コンセプト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kumimoji="1" lang="ja-JP" altLang="en-US" sz="3200" dirty="0">
                <a:solidFill>
                  <a:srgbClr val="0049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てのひら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の上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で楽しめる太陽系惑星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ポイント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３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DCG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モデルの惑星を</a:t>
            </a:r>
            <a:r>
              <a:rPr lang="ja-JP" altLang="en-US" sz="3200" dirty="0">
                <a:solidFill>
                  <a:srgbClr val="0049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てのひら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の上で操作する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ターゲット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主に小学生とその保護者　また、星に詳しくない人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天文学に深い造詣のある人以外が対象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948F-A849-40B3-980B-F2FB530A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最終目標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F59761-782D-4FAD-93FC-6D5EBCE1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63" y="1853754"/>
            <a:ext cx="9846224" cy="44033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『</a:t>
            </a:r>
            <a:r>
              <a:rPr kumimoji="1" lang="ja-JP" altLang="en-US" sz="3600" b="1" dirty="0">
                <a:solidFill>
                  <a:srgbClr val="0049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誰でも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』『</a:t>
            </a:r>
            <a:r>
              <a:rPr kumimoji="1" lang="ja-JP" altLang="en-US" sz="3600" b="1" dirty="0">
                <a:solidFill>
                  <a:srgbClr val="0049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手軽に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』『</a:t>
            </a:r>
            <a:r>
              <a:rPr kumimoji="1" lang="ja-JP" altLang="en-US" sz="3600" b="1" dirty="0">
                <a:solidFill>
                  <a:srgbClr val="0049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直感的に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』『</a:t>
            </a:r>
            <a:r>
              <a:rPr kumimoji="1" lang="ja-JP" altLang="en-US" sz="3600" b="1" dirty="0">
                <a:solidFill>
                  <a:srgbClr val="0049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触って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』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楽しめる太陽系惑星をつくる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B2A7221-7082-43F4-A227-2E2CCAFD154F}"/>
              </a:ext>
            </a:extLst>
          </p:cNvPr>
          <p:cNvGrpSpPr/>
          <p:nvPr/>
        </p:nvGrpSpPr>
        <p:grpSpPr>
          <a:xfrm>
            <a:off x="1473352" y="2797470"/>
            <a:ext cx="2232530" cy="1879032"/>
            <a:chOff x="1473352" y="2797470"/>
            <a:chExt cx="2232530" cy="187903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881F3F88-4B22-4AAD-9757-E5EB849DD823}"/>
                </a:ext>
              </a:extLst>
            </p:cNvPr>
            <p:cNvSpPr/>
            <p:nvPr/>
          </p:nvSpPr>
          <p:spPr>
            <a:xfrm>
              <a:off x="1473352" y="2797470"/>
              <a:ext cx="2232530" cy="18790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F6868DE-6BCB-4C9E-BDF5-E57701212B41}"/>
                </a:ext>
              </a:extLst>
            </p:cNvPr>
            <p:cNvSpPr txBox="1"/>
            <p:nvPr/>
          </p:nvSpPr>
          <p:spPr>
            <a:xfrm>
              <a:off x="1779138" y="3259932"/>
              <a:ext cx="16209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子供から</a:t>
              </a:r>
              <a:endParaRPr kumimoji="1" lang="en-US" altLang="ja-JP" sz="2800" dirty="0"/>
            </a:p>
            <a:p>
              <a:r>
                <a:rPr kumimoji="1" lang="ja-JP" altLang="en-US" sz="2800" dirty="0"/>
                <a:t>大人まで</a:t>
              </a:r>
              <a:endParaRPr kumimoji="1" lang="ja-JP" altLang="en-US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999D3E0-398B-4531-BAEB-814EF3FA0EE7}"/>
              </a:ext>
            </a:extLst>
          </p:cNvPr>
          <p:cNvGrpSpPr/>
          <p:nvPr/>
        </p:nvGrpSpPr>
        <p:grpSpPr>
          <a:xfrm>
            <a:off x="3908504" y="2797470"/>
            <a:ext cx="2232530" cy="1879032"/>
            <a:chOff x="3908504" y="2797470"/>
            <a:chExt cx="2232530" cy="187903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236515C-6DCB-47B3-A10E-0FD2519E79DA}"/>
                </a:ext>
              </a:extLst>
            </p:cNvPr>
            <p:cNvSpPr/>
            <p:nvPr/>
          </p:nvSpPr>
          <p:spPr>
            <a:xfrm>
              <a:off x="3908504" y="2797470"/>
              <a:ext cx="2232530" cy="18790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84A973D-B6EA-46AB-8961-CFD8F0E42C57}"/>
                </a:ext>
              </a:extLst>
            </p:cNvPr>
            <p:cNvSpPr txBox="1"/>
            <p:nvPr/>
          </p:nvSpPr>
          <p:spPr>
            <a:xfrm>
              <a:off x="4009106" y="3321486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インストール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の手間無く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D936B1-ECB9-49E1-B771-0BEEBE9A7A08}"/>
              </a:ext>
            </a:extLst>
          </p:cNvPr>
          <p:cNvGrpSpPr/>
          <p:nvPr/>
        </p:nvGrpSpPr>
        <p:grpSpPr>
          <a:xfrm>
            <a:off x="6280895" y="2787442"/>
            <a:ext cx="2232530" cy="1879032"/>
            <a:chOff x="6280895" y="2787442"/>
            <a:chExt cx="2232530" cy="18790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6F548C0A-AAD9-4550-90E9-C6D34FD55CF7}"/>
                </a:ext>
              </a:extLst>
            </p:cNvPr>
            <p:cNvSpPr/>
            <p:nvPr/>
          </p:nvSpPr>
          <p:spPr>
            <a:xfrm>
              <a:off x="6280895" y="2787442"/>
              <a:ext cx="2232530" cy="18790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03773F-1D2F-43DB-BC0F-AEEC58F2C7F3}"/>
                </a:ext>
              </a:extLst>
            </p:cNvPr>
            <p:cNvSpPr txBox="1"/>
            <p:nvPr/>
          </p:nvSpPr>
          <p:spPr>
            <a:xfrm>
              <a:off x="6420756" y="2942126"/>
              <a:ext cx="2031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分かりやすく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思わず手が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出てしまう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ような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44AAA9F-01BA-4563-A983-F4552D58CA52}"/>
              </a:ext>
            </a:extLst>
          </p:cNvPr>
          <p:cNvGrpSpPr/>
          <p:nvPr/>
        </p:nvGrpSpPr>
        <p:grpSpPr>
          <a:xfrm>
            <a:off x="8675702" y="2797470"/>
            <a:ext cx="2339102" cy="1879032"/>
            <a:chOff x="8675702" y="2797470"/>
            <a:chExt cx="2339102" cy="187903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E92EC31C-D2CF-4768-8B41-F2F068305C4B}"/>
                </a:ext>
              </a:extLst>
            </p:cNvPr>
            <p:cNvSpPr/>
            <p:nvPr/>
          </p:nvSpPr>
          <p:spPr>
            <a:xfrm>
              <a:off x="8716047" y="2797470"/>
              <a:ext cx="2232530" cy="18790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07D0990-F06E-4A92-B1D4-B91E17B7573D}"/>
                </a:ext>
              </a:extLst>
            </p:cNvPr>
            <p:cNvSpPr txBox="1"/>
            <p:nvPr/>
          </p:nvSpPr>
          <p:spPr>
            <a:xfrm>
              <a:off x="8675702" y="3136819"/>
              <a:ext cx="23391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自分の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てのひらの上で</a:t>
              </a:r>
              <a:endParaRPr kumimoji="1" lang="en-US" altLang="ja-JP" sz="2400" dirty="0"/>
            </a:p>
            <a:p>
              <a:r>
                <a:rPr kumimoji="1" lang="ja-JP" altLang="en-US" sz="2400" dirty="0"/>
                <a:t>自分の指で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8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26079-4AEE-4CC3-9893-AF9FAE0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既存サービスとの違い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06DCE-BBCB-446F-8EDC-6D1F219B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4046822"/>
            <a:ext cx="9520158" cy="22695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Solar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Walk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Android/iOS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専用有料アプリ。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・機能が豊富。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→動作が重く、データ容量が多い。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排熱もそこそこ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B044F86-CC40-4250-A67A-87D655E50BEE}"/>
              </a:ext>
            </a:extLst>
          </p:cNvPr>
          <p:cNvSpPr txBox="1">
            <a:spLocks/>
          </p:cNvSpPr>
          <p:nvPr/>
        </p:nvSpPr>
        <p:spPr>
          <a:xfrm>
            <a:off x="1534696" y="1769347"/>
            <a:ext cx="9520158" cy="2474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主な天体系アプリ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・天体観測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星座表を取り扱ったものが多い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→太陽系の各惑星に関する情報の記載が少ない。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→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3DCG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モデルの操作を行うことが不可能。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8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C322D-8B32-4633-B241-68B8DD1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技術概要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4A1BBC-5BDA-4525-B14E-0345A5091A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t="16204" r="10452" b="17654"/>
          <a:stretch/>
        </p:blipFill>
        <p:spPr>
          <a:xfrm>
            <a:off x="4156739" y="5698805"/>
            <a:ext cx="2459157" cy="11495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B369C3E-4872-4F8F-9A32-480FE38AC7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t="2667" r="1953" b="5111"/>
          <a:stretch/>
        </p:blipFill>
        <p:spPr>
          <a:xfrm>
            <a:off x="1443398" y="5286796"/>
            <a:ext cx="2719422" cy="153337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C70F75D-123A-41A8-8809-FE442FCB9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788" y="5980486"/>
            <a:ext cx="2958708" cy="7845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60AC63-8E7A-481F-B29F-B9A6D0D7BEAF}"/>
              </a:ext>
            </a:extLst>
          </p:cNvPr>
          <p:cNvSpPr/>
          <p:nvPr/>
        </p:nvSpPr>
        <p:spPr>
          <a:xfrm>
            <a:off x="7147705" y="1839547"/>
            <a:ext cx="367035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Bootstrap4.3.1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JavaScript1.9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jQuery3.3.4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WebGL2.0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three.js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F904D3-03A8-43DA-97BE-0F22DE6876A4}"/>
              </a:ext>
            </a:extLst>
          </p:cNvPr>
          <p:cNvSpPr/>
          <p:nvPr/>
        </p:nvSpPr>
        <p:spPr>
          <a:xfrm>
            <a:off x="1502359" y="1862458"/>
            <a:ext cx="59023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Windows10(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Git2.14.2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 Hub.com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Source Tree2.1.10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MySQL8.0.16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PHP5.4.16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9910C18D-5F45-4224-856D-A0F0350B9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07" y="5574391"/>
            <a:ext cx="1191493" cy="119149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DE4E1B90-4125-4727-A97C-DFB28F2C89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3347" y="5520154"/>
            <a:ext cx="2459157" cy="13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C7FE1-A301-4017-ACA1-8B1F6DDD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9272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F9847-7616-44D2-834C-481D2209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今後実装を検討している</a:t>
            </a:r>
            <a:r>
              <a:rPr kumimoji="1"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FED57F-9B8C-4E80-92C3-E974A3A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38592"/>
            <a:ext cx="9872819" cy="3450613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太陽系ページに各惑星と公転アニメーションの追加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惑星情報の閲覧を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3DCG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モデルのページで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　→吹き出しのようにポンっと出したい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0767971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ギャラリー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929</TotalTime>
  <Words>265</Words>
  <Application>Microsoft Office PowerPoint</Application>
  <PresentationFormat>ワイド画面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Arial</vt:lpstr>
      <vt:lpstr>Palatino Linotype</vt:lpstr>
      <vt:lpstr>ギャラリー</vt:lpstr>
      <vt:lpstr>テーマ：てのひらに天体儀  チーム名：Celestial Body In The Palm (仮)</vt:lpstr>
      <vt:lpstr>概要</vt:lpstr>
      <vt:lpstr>最終目標</vt:lpstr>
      <vt:lpstr>既存サービスとの違い</vt:lpstr>
      <vt:lpstr>技術概要</vt:lpstr>
      <vt:lpstr>デモ</vt:lpstr>
      <vt:lpstr>今後実装を検討している機能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企画タイトル</dc:title>
  <dc:creator>江見　圭司</dc:creator>
  <cp:lastModifiedBy>桜子 山本</cp:lastModifiedBy>
  <cp:revision>52</cp:revision>
  <dcterms:created xsi:type="dcterms:W3CDTF">2019-05-20T00:25:55Z</dcterms:created>
  <dcterms:modified xsi:type="dcterms:W3CDTF">2019-11-24T18:26:33Z</dcterms:modified>
</cp:coreProperties>
</file>