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2"/>
  </p:notesMasterIdLst>
  <p:sldIdLst>
    <p:sldId id="266" r:id="rId2"/>
    <p:sldId id="257" r:id="rId3"/>
    <p:sldId id="261" r:id="rId4"/>
    <p:sldId id="270" r:id="rId5"/>
    <p:sldId id="263" r:id="rId6"/>
    <p:sldId id="259" r:id="rId7"/>
    <p:sldId id="260" r:id="rId8"/>
    <p:sldId id="258" r:id="rId9"/>
    <p:sldId id="27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E145D-5AFF-489F-99FD-B46D3F20A4AD}" v="91" dt="2025-07-25T17:32:49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4" autoAdjust="0"/>
    <p:restoredTop sz="86410"/>
  </p:normalViewPr>
  <p:slideViewPr>
    <p:cSldViewPr snapToGrid="0">
      <p:cViewPr>
        <p:scale>
          <a:sx n="100" d="100"/>
          <a:sy n="100" d="100"/>
        </p:scale>
        <p:origin x="-605" y="-518"/>
      </p:cViewPr>
      <p:guideLst/>
    </p:cSldViewPr>
  </p:slideViewPr>
  <p:outlineViewPr>
    <p:cViewPr>
      <p:scale>
        <a:sx n="33" d="100"/>
        <a:sy n="33" d="100"/>
      </p:scale>
      <p:origin x="0" y="-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335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Sanna" userId="336bfa5fe63ea8b3" providerId="LiveId" clId="{EB1175B8-AC42-4975-B08E-7169BFAA2652}"/>
    <pc:docChg chg="custSel modSld">
      <pc:chgData name="Marco Sanna" userId="336bfa5fe63ea8b3" providerId="LiveId" clId="{EB1175B8-AC42-4975-B08E-7169BFAA2652}" dt="2024-04-14T21:18:30.923" v="47" actId="20577"/>
      <pc:docMkLst>
        <pc:docMk/>
      </pc:docMkLst>
      <pc:sldChg chg="addSp delSp mod">
        <pc:chgData name="Marco Sanna" userId="336bfa5fe63ea8b3" providerId="LiveId" clId="{EB1175B8-AC42-4975-B08E-7169BFAA2652}" dt="2024-04-11T17:19:37.944" v="1"/>
        <pc:sldMkLst>
          <pc:docMk/>
          <pc:sldMk cId="3987553892" sldId="256"/>
        </pc:sldMkLst>
      </pc:sldChg>
      <pc:sldChg chg="modSp">
        <pc:chgData name="Marco Sanna" userId="336bfa5fe63ea8b3" providerId="LiveId" clId="{EB1175B8-AC42-4975-B08E-7169BFAA2652}" dt="2024-04-14T21:18:30.923" v="47" actId="20577"/>
        <pc:sldMkLst>
          <pc:docMk/>
          <pc:sldMk cId="3582845315" sldId="258"/>
        </pc:sldMkLst>
      </pc:sldChg>
      <pc:sldChg chg="modSp mod">
        <pc:chgData name="Marco Sanna" userId="336bfa5fe63ea8b3" providerId="LiveId" clId="{EB1175B8-AC42-4975-B08E-7169BFAA2652}" dt="2024-04-11T23:07:30.941" v="2" actId="2711"/>
        <pc:sldMkLst>
          <pc:docMk/>
          <pc:sldMk cId="619355475" sldId="261"/>
        </pc:sldMkLst>
      </pc:sldChg>
      <pc:sldChg chg="modSp mod">
        <pc:chgData name="Marco Sanna" userId="336bfa5fe63ea8b3" providerId="LiveId" clId="{EB1175B8-AC42-4975-B08E-7169BFAA2652}" dt="2024-04-12T21:41:13.087" v="45" actId="20577"/>
        <pc:sldMkLst>
          <pc:docMk/>
          <pc:sldMk cId="4097380536" sldId="262"/>
        </pc:sldMkLst>
      </pc:sldChg>
      <pc:sldChg chg="modSp">
        <pc:chgData name="Marco Sanna" userId="336bfa5fe63ea8b3" providerId="LiveId" clId="{EB1175B8-AC42-4975-B08E-7169BFAA2652}" dt="2024-04-12T21:39:45.098" v="39" actId="2711"/>
        <pc:sldMkLst>
          <pc:docMk/>
          <pc:sldMk cId="3796838353" sldId="263"/>
        </pc:sldMkLst>
      </pc:sldChg>
      <pc:sldChg chg="modSp mod">
        <pc:chgData name="Marco Sanna" userId="336bfa5fe63ea8b3" providerId="LiveId" clId="{EB1175B8-AC42-4975-B08E-7169BFAA2652}" dt="2024-04-12T21:35:45.500" v="5" actId="27636"/>
        <pc:sldMkLst>
          <pc:docMk/>
          <pc:sldMk cId="393084393" sldId="264"/>
        </pc:sldMkLst>
      </pc:sldChg>
    </pc:docChg>
  </pc:docChgLst>
  <pc:docChgLst>
    <pc:chgData name="Marco Sanna" userId="336bfa5fe63ea8b3" providerId="LiveId" clId="{622E145D-5AFF-489F-99FD-B46D3F20A4AD}"/>
    <pc:docChg chg="undo custSel addSld delSld modSld sldOrd">
      <pc:chgData name="Marco Sanna" userId="336bfa5fe63ea8b3" providerId="LiveId" clId="{622E145D-5AFF-489F-99FD-B46D3F20A4AD}" dt="2025-07-25T17:37:06.723" v="5080" actId="47"/>
      <pc:docMkLst>
        <pc:docMk/>
      </pc:docMkLst>
      <pc:sldChg chg="addSp delSp modSp del mod">
        <pc:chgData name="Marco Sanna" userId="336bfa5fe63ea8b3" providerId="LiveId" clId="{622E145D-5AFF-489F-99FD-B46D3F20A4AD}" dt="2025-07-25T14:11:54.893" v="801" actId="47"/>
        <pc:sldMkLst>
          <pc:docMk/>
          <pc:sldMk cId="3987553892" sldId="256"/>
        </pc:sldMkLst>
        <pc:spChg chg="add del mod">
          <ac:chgData name="Marco Sanna" userId="336bfa5fe63ea8b3" providerId="LiveId" clId="{622E145D-5AFF-489F-99FD-B46D3F20A4AD}" dt="2025-07-25T14:11:40.677" v="799"/>
          <ac:spMkLst>
            <pc:docMk/>
            <pc:sldMk cId="3987553892" sldId="256"/>
            <ac:spMk id="3" creationId="{9EAE675C-D69A-88BF-26E5-8AFD8C3660A4}"/>
          </ac:spMkLst>
        </pc:spChg>
        <pc:picChg chg="del">
          <ac:chgData name="Marco Sanna" userId="336bfa5fe63ea8b3" providerId="LiveId" clId="{622E145D-5AFF-489F-99FD-B46D3F20A4AD}" dt="2025-07-25T14:03:06.741" v="0" actId="478"/>
          <ac:picMkLst>
            <pc:docMk/>
            <pc:sldMk cId="3987553892" sldId="256"/>
            <ac:picMk id="2" creationId="{D1AC087A-EA9E-44EB-1F8A-DD285A81ED53}"/>
          </ac:picMkLst>
        </pc:picChg>
      </pc:sldChg>
      <pc:sldChg chg="addSp delSp modSp mod ord">
        <pc:chgData name="Marco Sanna" userId="336bfa5fe63ea8b3" providerId="LiveId" clId="{622E145D-5AFF-489F-99FD-B46D3F20A4AD}" dt="2025-07-25T16:51:22.282" v="3550" actId="27636"/>
        <pc:sldMkLst>
          <pc:docMk/>
          <pc:sldMk cId="2338144916" sldId="257"/>
        </pc:sldMkLst>
        <pc:spChg chg="mod">
          <ac:chgData name="Marco Sanna" userId="336bfa5fe63ea8b3" providerId="LiveId" clId="{622E145D-5AFF-489F-99FD-B46D3F20A4AD}" dt="2025-07-25T16:28:14.792" v="2198" actId="1076"/>
          <ac:spMkLst>
            <pc:docMk/>
            <pc:sldMk cId="2338144916" sldId="257"/>
            <ac:spMk id="2" creationId="{6D12C9CB-7587-72AE-B1B9-F255E207660D}"/>
          </ac:spMkLst>
        </pc:spChg>
        <pc:spChg chg="del mod">
          <ac:chgData name="Marco Sanna" userId="336bfa5fe63ea8b3" providerId="LiveId" clId="{622E145D-5AFF-489F-99FD-B46D3F20A4AD}" dt="2025-07-25T16:28:04.819" v="2195" actId="478"/>
          <ac:spMkLst>
            <pc:docMk/>
            <pc:sldMk cId="2338144916" sldId="257"/>
            <ac:spMk id="4" creationId="{22F1678C-6E6C-4502-1164-E32B5493CECF}"/>
          </ac:spMkLst>
        </pc:spChg>
        <pc:spChg chg="add mod">
          <ac:chgData name="Marco Sanna" userId="336bfa5fe63ea8b3" providerId="LiveId" clId="{622E145D-5AFF-489F-99FD-B46D3F20A4AD}" dt="2025-07-25T16:51:22.282" v="3550" actId="27636"/>
          <ac:spMkLst>
            <pc:docMk/>
            <pc:sldMk cId="2338144916" sldId="257"/>
            <ac:spMk id="5" creationId="{760428B1-07EC-3BFC-0969-360028EA408E}"/>
          </ac:spMkLst>
        </pc:spChg>
        <pc:spChg chg="add del mod">
          <ac:chgData name="Marco Sanna" userId="336bfa5fe63ea8b3" providerId="LiveId" clId="{622E145D-5AFF-489F-99FD-B46D3F20A4AD}" dt="2025-07-25T16:28:28.718" v="2200" actId="478"/>
          <ac:spMkLst>
            <pc:docMk/>
            <pc:sldMk cId="2338144916" sldId="257"/>
            <ac:spMk id="7" creationId="{2E7D17C9-36F5-7166-BDEE-2B5FB149EF02}"/>
          </ac:spMkLst>
        </pc:spChg>
        <pc:graphicFrameChg chg="del mod">
          <ac:chgData name="Marco Sanna" userId="336bfa5fe63ea8b3" providerId="LiveId" clId="{622E145D-5AFF-489F-99FD-B46D3F20A4AD}" dt="2025-07-25T14:15:13.393" v="946" actId="478"/>
          <ac:graphicFrameMkLst>
            <pc:docMk/>
            <pc:sldMk cId="2338144916" sldId="257"/>
            <ac:graphicFrameMk id="8" creationId="{C61D7C1F-0265-9D34-06C8-06EFEC849C4C}"/>
          </ac:graphicFrameMkLst>
        </pc:graphicFrameChg>
      </pc:sldChg>
      <pc:sldChg chg="addSp delSp modSp mod ord">
        <pc:chgData name="Marco Sanna" userId="336bfa5fe63ea8b3" providerId="LiveId" clId="{622E145D-5AFF-489F-99FD-B46D3F20A4AD}" dt="2025-07-25T17:23:24.435" v="4094" actId="27636"/>
        <pc:sldMkLst>
          <pc:docMk/>
          <pc:sldMk cId="3582845315" sldId="258"/>
        </pc:sldMkLst>
        <pc:spChg chg="add mod">
          <ac:chgData name="Marco Sanna" userId="336bfa5fe63ea8b3" providerId="LiveId" clId="{622E145D-5AFF-489F-99FD-B46D3F20A4AD}" dt="2025-07-25T17:23:24.433" v="4093" actId="27636"/>
          <ac:spMkLst>
            <pc:docMk/>
            <pc:sldMk cId="3582845315" sldId="258"/>
            <ac:spMk id="3" creationId="{EB9B7C11-5F6C-F85F-9B9D-DBDFA6DD0131}"/>
          </ac:spMkLst>
        </pc:spChg>
        <pc:spChg chg="mod">
          <ac:chgData name="Marco Sanna" userId="336bfa5fe63ea8b3" providerId="LiveId" clId="{622E145D-5AFF-489F-99FD-B46D3F20A4AD}" dt="2025-07-25T15:55:04.519" v="1273"/>
          <ac:spMkLst>
            <pc:docMk/>
            <pc:sldMk cId="3582845315" sldId="258"/>
            <ac:spMk id="5" creationId="{6AE87329-C9F2-03E9-E82F-24FAE34085F8}"/>
          </ac:spMkLst>
        </pc:spChg>
        <pc:spChg chg="add mod">
          <ac:chgData name="Marco Sanna" userId="336bfa5fe63ea8b3" providerId="LiveId" clId="{622E145D-5AFF-489F-99FD-B46D3F20A4AD}" dt="2025-07-25T17:23:24.435" v="4094" actId="27636"/>
          <ac:spMkLst>
            <pc:docMk/>
            <pc:sldMk cId="3582845315" sldId="258"/>
            <ac:spMk id="6" creationId="{9EABAF95-339E-F4FE-6510-5634EED0A332}"/>
          </ac:spMkLst>
        </pc:spChg>
        <pc:spChg chg="mod">
          <ac:chgData name="Marco Sanna" userId="336bfa5fe63ea8b3" providerId="LiveId" clId="{622E145D-5AFF-489F-99FD-B46D3F20A4AD}" dt="2025-07-25T14:07:18.440" v="475" actId="20577"/>
          <ac:spMkLst>
            <pc:docMk/>
            <pc:sldMk cId="3582845315" sldId="258"/>
            <ac:spMk id="8" creationId="{5DB60963-110B-794F-1A39-A384106AFBFD}"/>
          </ac:spMkLst>
        </pc:spChg>
        <pc:spChg chg="mod">
          <ac:chgData name="Marco Sanna" userId="336bfa5fe63ea8b3" providerId="LiveId" clId="{622E145D-5AFF-489F-99FD-B46D3F20A4AD}" dt="2025-07-25T14:07:21.255" v="477" actId="20577"/>
          <ac:spMkLst>
            <pc:docMk/>
            <pc:sldMk cId="3582845315" sldId="258"/>
            <ac:spMk id="10" creationId="{EB47367D-61B9-E895-C7E6-FA624EFBBBDF}"/>
          </ac:spMkLst>
        </pc:spChg>
        <pc:graphicFrameChg chg="del mod">
          <ac:chgData name="Marco Sanna" userId="336bfa5fe63ea8b3" providerId="LiveId" clId="{622E145D-5AFF-489F-99FD-B46D3F20A4AD}" dt="2025-07-25T14:07:32.090" v="483" actId="478"/>
          <ac:graphicFrameMkLst>
            <pc:docMk/>
            <pc:sldMk cId="3582845315" sldId="258"/>
            <ac:graphicFrameMk id="12" creationId="{5FA5AAEC-A6CB-612B-8F36-07CB5C52BB77}"/>
          </ac:graphicFrameMkLst>
        </pc:graphicFrameChg>
        <pc:graphicFrameChg chg="del">
          <ac:chgData name="Marco Sanna" userId="336bfa5fe63ea8b3" providerId="LiveId" clId="{622E145D-5AFF-489F-99FD-B46D3F20A4AD}" dt="2025-07-25T14:07:33.592" v="484" actId="478"/>
          <ac:graphicFrameMkLst>
            <pc:docMk/>
            <pc:sldMk cId="3582845315" sldId="258"/>
            <ac:graphicFrameMk id="16" creationId="{FFABA558-1DF7-56F2-0DC7-616D3AF71D8E}"/>
          </ac:graphicFrameMkLst>
        </pc:graphicFrameChg>
      </pc:sldChg>
      <pc:sldChg chg="addSp delSp modSp mod ord">
        <pc:chgData name="Marco Sanna" userId="336bfa5fe63ea8b3" providerId="LiveId" clId="{622E145D-5AFF-489F-99FD-B46D3F20A4AD}" dt="2025-07-25T16:50:56.314" v="3541"/>
        <pc:sldMkLst>
          <pc:docMk/>
          <pc:sldMk cId="2294972325" sldId="259"/>
        </pc:sldMkLst>
        <pc:spChg chg="mod">
          <ac:chgData name="Marco Sanna" userId="336bfa5fe63ea8b3" providerId="LiveId" clId="{622E145D-5AFF-489F-99FD-B46D3F20A4AD}" dt="2025-07-25T15:55:04.519" v="1273"/>
          <ac:spMkLst>
            <pc:docMk/>
            <pc:sldMk cId="2294972325" sldId="259"/>
            <ac:spMk id="2" creationId="{A10470BF-95F9-E882-45E3-491A9AE3B090}"/>
          </ac:spMkLst>
        </pc:spChg>
        <pc:spChg chg="del">
          <ac:chgData name="Marco Sanna" userId="336bfa5fe63ea8b3" providerId="LiveId" clId="{622E145D-5AFF-489F-99FD-B46D3F20A4AD}" dt="2025-07-25T14:14:44.434" v="940" actId="478"/>
          <ac:spMkLst>
            <pc:docMk/>
            <pc:sldMk cId="2294972325" sldId="259"/>
            <ac:spMk id="4" creationId="{989B2E07-3BA7-26B4-1EFD-E481A5D9FE36}"/>
          </ac:spMkLst>
        </pc:spChg>
        <pc:spChg chg="mod">
          <ac:chgData name="Marco Sanna" userId="336bfa5fe63ea8b3" providerId="LiveId" clId="{622E145D-5AFF-489F-99FD-B46D3F20A4AD}" dt="2025-07-25T16:35:21.359" v="2462" actId="1076"/>
          <ac:spMkLst>
            <pc:docMk/>
            <pc:sldMk cId="2294972325" sldId="259"/>
            <ac:spMk id="5" creationId="{5E5DB105-EB04-0567-114D-4FF695DF8905}"/>
          </ac:spMkLst>
        </pc:spChg>
        <pc:spChg chg="mod">
          <ac:chgData name="Marco Sanna" userId="336bfa5fe63ea8b3" providerId="LiveId" clId="{622E145D-5AFF-489F-99FD-B46D3F20A4AD}" dt="2025-07-25T16:35:17.686" v="2461" actId="1076"/>
          <ac:spMkLst>
            <pc:docMk/>
            <pc:sldMk cId="2294972325" sldId="259"/>
            <ac:spMk id="6" creationId="{E19EE0F6-CE5D-5AD3-5766-1A1DE4655374}"/>
          </ac:spMkLst>
        </pc:spChg>
        <pc:spChg chg="add mod">
          <ac:chgData name="Marco Sanna" userId="336bfa5fe63ea8b3" providerId="LiveId" clId="{622E145D-5AFF-489F-99FD-B46D3F20A4AD}" dt="2025-07-25T16:25:49.464" v="2143" actId="20577"/>
          <ac:spMkLst>
            <pc:docMk/>
            <pc:sldMk cId="2294972325" sldId="259"/>
            <ac:spMk id="7" creationId="{35FDD39F-40E4-4AFC-5386-E947C3BA0149}"/>
          </ac:spMkLst>
        </pc:spChg>
        <pc:spChg chg="add mod">
          <ac:chgData name="Marco Sanna" userId="336bfa5fe63ea8b3" providerId="LiveId" clId="{622E145D-5AFF-489F-99FD-B46D3F20A4AD}" dt="2025-07-25T16:25:35.558" v="2141" actId="255"/>
          <ac:spMkLst>
            <pc:docMk/>
            <pc:sldMk cId="2294972325" sldId="259"/>
            <ac:spMk id="10" creationId="{01799AE1-F66D-BEC7-C265-EEB876C14967}"/>
          </ac:spMkLst>
        </pc:spChg>
        <pc:graphicFrameChg chg="del mod">
          <ac:chgData name="Marco Sanna" userId="336bfa5fe63ea8b3" providerId="LiveId" clId="{622E145D-5AFF-489F-99FD-B46D3F20A4AD}" dt="2025-07-25T14:06:25.204" v="354" actId="478"/>
          <ac:graphicFrameMkLst>
            <pc:docMk/>
            <pc:sldMk cId="2294972325" sldId="259"/>
            <ac:graphicFrameMk id="8" creationId="{A6EC8E1F-6335-EAEB-8FA8-6909B4851017}"/>
          </ac:graphicFrameMkLst>
        </pc:graphicFrameChg>
      </pc:sldChg>
      <pc:sldChg chg="addSp delSp modSp mod">
        <pc:chgData name="Marco Sanna" userId="336bfa5fe63ea8b3" providerId="LiveId" clId="{622E145D-5AFF-489F-99FD-B46D3F20A4AD}" dt="2025-07-25T16:43:54.311" v="2644" actId="14100"/>
        <pc:sldMkLst>
          <pc:docMk/>
          <pc:sldMk cId="3664770314" sldId="260"/>
        </pc:sldMkLst>
        <pc:spChg chg="mod">
          <ac:chgData name="Marco Sanna" userId="336bfa5fe63ea8b3" providerId="LiveId" clId="{622E145D-5AFF-489F-99FD-B46D3F20A4AD}" dt="2025-07-25T16:32:33.086" v="2335" actId="1076"/>
          <ac:spMkLst>
            <pc:docMk/>
            <pc:sldMk cId="3664770314" sldId="260"/>
            <ac:spMk id="2" creationId="{9392369A-13C0-4092-EEF8-7FA3DE62AA12}"/>
          </ac:spMkLst>
        </pc:spChg>
        <pc:spChg chg="mod">
          <ac:chgData name="Marco Sanna" userId="336bfa5fe63ea8b3" providerId="LiveId" clId="{622E145D-5AFF-489F-99FD-B46D3F20A4AD}" dt="2025-07-25T15:54:33.055" v="1263" actId="1076"/>
          <ac:spMkLst>
            <pc:docMk/>
            <pc:sldMk cId="3664770314" sldId="260"/>
            <ac:spMk id="3" creationId="{1949E088-B43C-66F2-C867-2FFD7BAC6586}"/>
          </ac:spMkLst>
        </pc:spChg>
        <pc:spChg chg="mod">
          <ac:chgData name="Marco Sanna" userId="336bfa5fe63ea8b3" providerId="LiveId" clId="{622E145D-5AFF-489F-99FD-B46D3F20A4AD}" dt="2025-07-25T15:54:29.359" v="1262" actId="1076"/>
          <ac:spMkLst>
            <pc:docMk/>
            <pc:sldMk cId="3664770314" sldId="260"/>
            <ac:spMk id="5" creationId="{0B0CF052-5A22-AF07-53E2-F4523D54BEBC}"/>
          </ac:spMkLst>
        </pc:spChg>
        <pc:spChg chg="add del mod">
          <ac:chgData name="Marco Sanna" userId="336bfa5fe63ea8b3" providerId="LiveId" clId="{622E145D-5AFF-489F-99FD-B46D3F20A4AD}" dt="2025-07-25T15:17:13.230" v="964" actId="931"/>
          <ac:spMkLst>
            <pc:docMk/>
            <pc:sldMk cId="3664770314" sldId="260"/>
            <ac:spMk id="6" creationId="{16EB3146-654C-3A17-6227-A900939695E0}"/>
          </ac:spMkLst>
        </pc:spChg>
        <pc:spChg chg="add del mod">
          <ac:chgData name="Marco Sanna" userId="336bfa5fe63ea8b3" providerId="LiveId" clId="{622E145D-5AFF-489F-99FD-B46D3F20A4AD}" dt="2025-07-25T15:17:28.873" v="967" actId="931"/>
          <ac:spMkLst>
            <pc:docMk/>
            <pc:sldMk cId="3664770314" sldId="260"/>
            <ac:spMk id="8" creationId="{54AA0B6E-F522-E6DA-6A1B-E072B5843D9E}"/>
          </ac:spMkLst>
        </pc:spChg>
        <pc:graphicFrameChg chg="del">
          <ac:chgData name="Marco Sanna" userId="336bfa5fe63ea8b3" providerId="LiveId" clId="{622E145D-5AFF-489F-99FD-B46D3F20A4AD}" dt="2025-07-25T14:10:11.839" v="787" actId="478"/>
          <ac:graphicFrameMkLst>
            <pc:docMk/>
            <pc:sldMk cId="3664770314" sldId="260"/>
            <ac:graphicFrameMk id="13" creationId="{045BA1D7-4BCE-DAA6-7C1F-3F6E3C9CA5C0}"/>
          </ac:graphicFrameMkLst>
        </pc:graphicFrameChg>
        <pc:picChg chg="add mod">
          <ac:chgData name="Marco Sanna" userId="336bfa5fe63ea8b3" providerId="LiveId" clId="{622E145D-5AFF-489F-99FD-B46D3F20A4AD}" dt="2025-07-25T16:43:48.414" v="2643" actId="14100"/>
          <ac:picMkLst>
            <pc:docMk/>
            <pc:sldMk cId="3664770314" sldId="260"/>
            <ac:picMk id="10" creationId="{F03F9906-F332-CF91-DBE4-C253EE626841}"/>
          </ac:picMkLst>
        </pc:picChg>
        <pc:picChg chg="add mod">
          <ac:chgData name="Marco Sanna" userId="336bfa5fe63ea8b3" providerId="LiveId" clId="{622E145D-5AFF-489F-99FD-B46D3F20A4AD}" dt="2025-07-25T16:43:54.311" v="2644" actId="14100"/>
          <ac:picMkLst>
            <pc:docMk/>
            <pc:sldMk cId="3664770314" sldId="260"/>
            <ac:picMk id="12" creationId="{492D4446-1562-934A-2343-57106F2494B2}"/>
          </ac:picMkLst>
        </pc:picChg>
        <pc:picChg chg="del">
          <ac:chgData name="Marco Sanna" userId="336bfa5fe63ea8b3" providerId="LiveId" clId="{622E145D-5AFF-489F-99FD-B46D3F20A4AD}" dt="2025-07-25T14:10:13.617" v="788" actId="478"/>
          <ac:picMkLst>
            <pc:docMk/>
            <pc:sldMk cId="3664770314" sldId="260"/>
            <ac:picMk id="16" creationId="{31F018AB-97E7-7A13-7DA7-60FFB1969C67}"/>
          </ac:picMkLst>
        </pc:picChg>
      </pc:sldChg>
      <pc:sldChg chg="addSp delSp modSp mod">
        <pc:chgData name="Marco Sanna" userId="336bfa5fe63ea8b3" providerId="LiveId" clId="{622E145D-5AFF-489F-99FD-B46D3F20A4AD}" dt="2025-07-25T16:16:45.343" v="1493" actId="1076"/>
        <pc:sldMkLst>
          <pc:docMk/>
          <pc:sldMk cId="619355475" sldId="261"/>
        </pc:sldMkLst>
        <pc:spChg chg="add del mod">
          <ac:chgData name="Marco Sanna" userId="336bfa5fe63ea8b3" providerId="LiveId" clId="{622E145D-5AFF-489F-99FD-B46D3F20A4AD}" dt="2025-07-25T15:25:32.450" v="1049" actId="931"/>
          <ac:spMkLst>
            <pc:docMk/>
            <pc:sldMk cId="619355475" sldId="261"/>
            <ac:spMk id="3" creationId="{711D8576-EDB7-E762-7957-6E25F7A54E0C}"/>
          </ac:spMkLst>
        </pc:spChg>
        <pc:spChg chg="add del mod">
          <ac:chgData name="Marco Sanna" userId="336bfa5fe63ea8b3" providerId="LiveId" clId="{622E145D-5AFF-489F-99FD-B46D3F20A4AD}" dt="2025-07-25T15:25:53.367" v="1056" actId="931"/>
          <ac:spMkLst>
            <pc:docMk/>
            <pc:sldMk cId="619355475" sldId="261"/>
            <ac:spMk id="5" creationId="{D8D7A10B-0484-8AB2-B7B3-88B3CCDDAAC1}"/>
          </ac:spMkLst>
        </pc:spChg>
        <pc:spChg chg="mod">
          <ac:chgData name="Marco Sanna" userId="336bfa5fe63ea8b3" providerId="LiveId" clId="{622E145D-5AFF-489F-99FD-B46D3F20A4AD}" dt="2025-07-25T16:15:21.294" v="1405" actId="2711"/>
          <ac:spMkLst>
            <pc:docMk/>
            <pc:sldMk cId="619355475" sldId="261"/>
            <ac:spMk id="10" creationId="{186CD447-3B86-DBD4-3C92-3E2AD896A99A}"/>
          </ac:spMkLst>
        </pc:spChg>
        <pc:spChg chg="add del mod">
          <ac:chgData name="Marco Sanna" userId="336bfa5fe63ea8b3" providerId="LiveId" clId="{622E145D-5AFF-489F-99FD-B46D3F20A4AD}" dt="2025-07-25T16:07:14.293" v="1372" actId="931"/>
          <ac:spMkLst>
            <pc:docMk/>
            <pc:sldMk cId="619355475" sldId="261"/>
            <ac:spMk id="12" creationId="{3269F6AA-8220-5F90-A1A7-9DEA7FF52C7F}"/>
          </ac:spMkLst>
        </pc:spChg>
        <pc:spChg chg="mod">
          <ac:chgData name="Marco Sanna" userId="336bfa5fe63ea8b3" providerId="LiveId" clId="{622E145D-5AFF-489F-99FD-B46D3F20A4AD}" dt="2025-07-25T16:16:40.223" v="1491" actId="1076"/>
          <ac:spMkLst>
            <pc:docMk/>
            <pc:sldMk cId="619355475" sldId="261"/>
            <ac:spMk id="13" creationId="{9A8B4C87-87A7-46F0-AC3C-232BDC50B946}"/>
          </ac:spMkLst>
        </pc:spChg>
        <pc:spChg chg="mod">
          <ac:chgData name="Marco Sanna" userId="336bfa5fe63ea8b3" providerId="LiveId" clId="{622E145D-5AFF-489F-99FD-B46D3F20A4AD}" dt="2025-07-25T16:15:43.863" v="1472" actId="20577"/>
          <ac:spMkLst>
            <pc:docMk/>
            <pc:sldMk cId="619355475" sldId="261"/>
            <ac:spMk id="15" creationId="{4A9AB61E-FE06-A1EA-E7E7-31C2F1FB1F1B}"/>
          </ac:spMkLst>
        </pc:spChg>
        <pc:spChg chg="del mod">
          <ac:chgData name="Marco Sanna" userId="336bfa5fe63ea8b3" providerId="LiveId" clId="{622E145D-5AFF-489F-99FD-B46D3F20A4AD}" dt="2025-07-25T14:11:01.634" v="796" actId="478"/>
          <ac:spMkLst>
            <pc:docMk/>
            <pc:sldMk cId="619355475" sldId="261"/>
            <ac:spMk id="16" creationId="{BA0912B4-1136-86CA-2370-6260C79844F9}"/>
          </ac:spMkLst>
        </pc:spChg>
        <pc:spChg chg="add del mod">
          <ac:chgData name="Marco Sanna" userId="336bfa5fe63ea8b3" providerId="LiveId" clId="{622E145D-5AFF-489F-99FD-B46D3F20A4AD}" dt="2025-07-25T16:13:43.541" v="1384" actId="931"/>
          <ac:spMkLst>
            <pc:docMk/>
            <pc:sldMk cId="619355475" sldId="261"/>
            <ac:spMk id="19" creationId="{7B75F9BB-885C-C794-0894-F749744CED9A}"/>
          </ac:spMkLst>
        </pc:spChg>
        <pc:spChg chg="add del mod">
          <ac:chgData name="Marco Sanna" userId="336bfa5fe63ea8b3" providerId="LiveId" clId="{622E145D-5AFF-489F-99FD-B46D3F20A4AD}" dt="2025-07-25T16:16:08.446" v="1476" actId="931"/>
          <ac:spMkLst>
            <pc:docMk/>
            <pc:sldMk cId="619355475" sldId="261"/>
            <ac:spMk id="24" creationId="{965C8839-A255-76D1-3BB4-59E8BE69F055}"/>
          </ac:spMkLst>
        </pc:spChg>
        <pc:spChg chg="add del mod">
          <ac:chgData name="Marco Sanna" userId="336bfa5fe63ea8b3" providerId="LiveId" clId="{622E145D-5AFF-489F-99FD-B46D3F20A4AD}" dt="2025-07-25T16:16:23.913" v="1481" actId="931"/>
          <ac:spMkLst>
            <pc:docMk/>
            <pc:sldMk cId="619355475" sldId="261"/>
            <ac:spMk id="26" creationId="{4FBBC17D-0A90-A4D8-F972-703ED88386C3}"/>
          </ac:spMkLst>
        </pc:spChg>
        <pc:graphicFrameChg chg="del">
          <ac:chgData name="Marco Sanna" userId="336bfa5fe63ea8b3" providerId="LiveId" clId="{622E145D-5AFF-489F-99FD-B46D3F20A4AD}" dt="2025-07-25T14:07:40.098" v="485" actId="478"/>
          <ac:graphicFrameMkLst>
            <pc:docMk/>
            <pc:sldMk cId="619355475" sldId="261"/>
            <ac:graphicFrameMk id="20" creationId="{35458524-DE6E-96D4-F026-1CF6BACD774F}"/>
          </ac:graphicFrameMkLst>
        </pc:graphicFrameChg>
        <pc:picChg chg="add del mod">
          <ac:chgData name="Marco Sanna" userId="336bfa5fe63ea8b3" providerId="LiveId" clId="{622E145D-5AFF-489F-99FD-B46D3F20A4AD}" dt="2025-07-25T16:07:03.371" v="1371" actId="478"/>
          <ac:picMkLst>
            <pc:docMk/>
            <pc:sldMk cId="619355475" sldId="261"/>
            <ac:picMk id="7" creationId="{57CF0F20-2399-F539-D6CC-42F8D7036849}"/>
          </ac:picMkLst>
        </pc:picChg>
        <pc:picChg chg="add del mod">
          <ac:chgData name="Marco Sanna" userId="336bfa5fe63ea8b3" providerId="LiveId" clId="{622E145D-5AFF-489F-99FD-B46D3F20A4AD}" dt="2025-07-25T16:07:42.523" v="1380" actId="478"/>
          <ac:picMkLst>
            <pc:docMk/>
            <pc:sldMk cId="619355475" sldId="261"/>
            <ac:picMk id="9" creationId="{5310FB01-384A-ECD7-C4D8-D62139DEF648}"/>
          </ac:picMkLst>
        </pc:picChg>
        <pc:picChg chg="add del mod">
          <ac:chgData name="Marco Sanna" userId="336bfa5fe63ea8b3" providerId="LiveId" clId="{622E145D-5AFF-489F-99FD-B46D3F20A4AD}" dt="2025-07-25T16:15:52.186" v="1473" actId="478"/>
          <ac:picMkLst>
            <pc:docMk/>
            <pc:sldMk cId="619355475" sldId="261"/>
            <ac:picMk id="17" creationId="{D14A7B98-8E61-05B2-4AE6-9EC0383524A7}"/>
          </ac:picMkLst>
        </pc:picChg>
        <pc:picChg chg="add del mod">
          <ac:chgData name="Marco Sanna" userId="336bfa5fe63ea8b3" providerId="LiveId" clId="{622E145D-5AFF-489F-99FD-B46D3F20A4AD}" dt="2025-07-25T16:15:52.890" v="1474" actId="478"/>
          <ac:picMkLst>
            <pc:docMk/>
            <pc:sldMk cId="619355475" sldId="261"/>
            <ac:picMk id="22" creationId="{9768B8E3-127F-3C3E-244C-81B5E5815294}"/>
          </ac:picMkLst>
        </pc:picChg>
        <pc:picChg chg="add mod">
          <ac:chgData name="Marco Sanna" userId="336bfa5fe63ea8b3" providerId="LiveId" clId="{622E145D-5AFF-489F-99FD-B46D3F20A4AD}" dt="2025-07-25T16:16:45.343" v="1493" actId="1076"/>
          <ac:picMkLst>
            <pc:docMk/>
            <pc:sldMk cId="619355475" sldId="261"/>
            <ac:picMk id="28" creationId="{3122A6AC-C741-FE7C-448F-7DB4879EA1AF}"/>
          </ac:picMkLst>
        </pc:picChg>
        <pc:picChg chg="add mod">
          <ac:chgData name="Marco Sanna" userId="336bfa5fe63ea8b3" providerId="LiveId" clId="{622E145D-5AFF-489F-99FD-B46D3F20A4AD}" dt="2025-07-25T16:16:35.926" v="1490" actId="1076"/>
          <ac:picMkLst>
            <pc:docMk/>
            <pc:sldMk cId="619355475" sldId="261"/>
            <ac:picMk id="30" creationId="{BDE8B97D-FFCA-B2D5-ACDE-599D59507D39}"/>
          </ac:picMkLst>
        </pc:picChg>
      </pc:sldChg>
      <pc:sldChg chg="addSp delSp modSp del mod">
        <pc:chgData name="Marco Sanna" userId="336bfa5fe63ea8b3" providerId="LiveId" clId="{622E145D-5AFF-489F-99FD-B46D3F20A4AD}" dt="2025-07-25T14:18:31.669" v="951" actId="47"/>
        <pc:sldMkLst>
          <pc:docMk/>
          <pc:sldMk cId="4097380536" sldId="262"/>
        </pc:sldMkLst>
        <pc:spChg chg="del">
          <ac:chgData name="Marco Sanna" userId="336bfa5fe63ea8b3" providerId="LiveId" clId="{622E145D-5AFF-489F-99FD-B46D3F20A4AD}" dt="2025-07-25T14:10:25.137" v="789" actId="478"/>
          <ac:spMkLst>
            <pc:docMk/>
            <pc:sldMk cId="4097380536" sldId="262"/>
            <ac:spMk id="2" creationId="{7A312937-18FA-D2D8-DB0E-98E610C60531}"/>
          </ac:spMkLst>
        </pc:spChg>
        <pc:spChg chg="add del mod">
          <ac:chgData name="Marco Sanna" userId="336bfa5fe63ea8b3" providerId="LiveId" clId="{622E145D-5AFF-489F-99FD-B46D3F20A4AD}" dt="2025-07-25T14:18:22.342" v="949" actId="478"/>
          <ac:spMkLst>
            <pc:docMk/>
            <pc:sldMk cId="4097380536" sldId="262"/>
            <ac:spMk id="4" creationId="{D2F4C8EA-A720-C14A-B5B8-D4AB7A33CD63}"/>
          </ac:spMkLst>
        </pc:spChg>
        <pc:spChg chg="mod">
          <ac:chgData name="Marco Sanna" userId="336bfa5fe63ea8b3" providerId="LiveId" clId="{622E145D-5AFF-489F-99FD-B46D3F20A4AD}" dt="2025-07-25T14:10:50.726" v="794" actId="1076"/>
          <ac:spMkLst>
            <pc:docMk/>
            <pc:sldMk cId="4097380536" sldId="262"/>
            <ac:spMk id="7" creationId="{F0E012BF-4AAC-EEE1-F33E-30290B4BDB94}"/>
          </ac:spMkLst>
        </pc:spChg>
        <pc:picChg chg="del">
          <ac:chgData name="Marco Sanna" userId="336bfa5fe63ea8b3" providerId="LiveId" clId="{622E145D-5AFF-489F-99FD-B46D3F20A4AD}" dt="2025-07-25T14:18:12.182" v="947" actId="478"/>
          <ac:picMkLst>
            <pc:docMk/>
            <pc:sldMk cId="4097380536" sldId="262"/>
            <ac:picMk id="9" creationId="{75B51AC1-8928-903D-543A-53495F8573B9}"/>
          </ac:picMkLst>
        </pc:picChg>
      </pc:sldChg>
      <pc:sldChg chg="addSp delSp modSp mod">
        <pc:chgData name="Marco Sanna" userId="336bfa5fe63ea8b3" providerId="LiveId" clId="{622E145D-5AFF-489F-99FD-B46D3F20A4AD}" dt="2025-07-25T16:09:09.294" v="1383" actId="1076"/>
        <pc:sldMkLst>
          <pc:docMk/>
          <pc:sldMk cId="3796838353" sldId="263"/>
        </pc:sldMkLst>
        <pc:spChg chg="add del mod">
          <ac:chgData name="Marco Sanna" userId="336bfa5fe63ea8b3" providerId="LiveId" clId="{622E145D-5AFF-489F-99FD-B46D3F20A4AD}" dt="2025-07-25T15:50:05.563" v="1202" actId="931"/>
          <ac:spMkLst>
            <pc:docMk/>
            <pc:sldMk cId="3796838353" sldId="263"/>
            <ac:spMk id="3" creationId="{FC6A859B-7FD1-0ED9-94F2-D72B764B45E1}"/>
          </ac:spMkLst>
        </pc:spChg>
        <pc:spChg chg="add del mod">
          <ac:chgData name="Marco Sanna" userId="336bfa5fe63ea8b3" providerId="LiveId" clId="{622E145D-5AFF-489F-99FD-B46D3F20A4AD}" dt="2025-07-25T15:50:39.544" v="1209" actId="931"/>
          <ac:spMkLst>
            <pc:docMk/>
            <pc:sldMk cId="3796838353" sldId="263"/>
            <ac:spMk id="5" creationId="{CAFF27D4-E87C-51F5-85D5-607784B3F1CC}"/>
          </ac:spMkLst>
        </pc:spChg>
        <pc:spChg chg="mod">
          <ac:chgData name="Marco Sanna" userId="336bfa5fe63ea8b3" providerId="LiveId" clId="{622E145D-5AFF-489F-99FD-B46D3F20A4AD}" dt="2025-07-25T15:55:04.519" v="1273"/>
          <ac:spMkLst>
            <pc:docMk/>
            <pc:sldMk cId="3796838353" sldId="263"/>
            <ac:spMk id="7" creationId="{D9E7EF2F-8EDB-181C-295E-75C426A55B86}"/>
          </ac:spMkLst>
        </pc:spChg>
        <pc:spChg chg="mod">
          <ac:chgData name="Marco Sanna" userId="336bfa5fe63ea8b3" providerId="LiveId" clId="{622E145D-5AFF-489F-99FD-B46D3F20A4AD}" dt="2025-07-25T14:08:42.046" v="634" actId="20577"/>
          <ac:spMkLst>
            <pc:docMk/>
            <pc:sldMk cId="3796838353" sldId="263"/>
            <ac:spMk id="9" creationId="{BB294679-0CB1-332B-40C7-8DD8B18F9545}"/>
          </ac:spMkLst>
        </pc:spChg>
        <pc:spChg chg="mod">
          <ac:chgData name="Marco Sanna" userId="336bfa5fe63ea8b3" providerId="LiveId" clId="{622E145D-5AFF-489F-99FD-B46D3F20A4AD}" dt="2025-07-25T14:08:47.999" v="653" actId="20577"/>
          <ac:spMkLst>
            <pc:docMk/>
            <pc:sldMk cId="3796838353" sldId="263"/>
            <ac:spMk id="11" creationId="{241CF1A0-3AC0-6771-81B3-A9BCDE657C2A}"/>
          </ac:spMkLst>
        </pc:spChg>
        <pc:spChg chg="del mod">
          <ac:chgData name="Marco Sanna" userId="336bfa5fe63ea8b3" providerId="LiveId" clId="{622E145D-5AFF-489F-99FD-B46D3F20A4AD}" dt="2025-07-25T14:08:55.833" v="659" actId="478"/>
          <ac:spMkLst>
            <pc:docMk/>
            <pc:sldMk cId="3796838353" sldId="263"/>
            <ac:spMk id="12" creationId="{A721F808-4C27-4826-3E58-0DA21B48B305}"/>
          </ac:spMkLst>
        </pc:spChg>
        <pc:spChg chg="add del mod">
          <ac:chgData name="Marco Sanna" userId="336bfa5fe63ea8b3" providerId="LiveId" clId="{622E145D-5AFF-489F-99FD-B46D3F20A4AD}" dt="2025-07-25T15:50:24.988" v="1206" actId="931"/>
          <ac:spMkLst>
            <pc:docMk/>
            <pc:sldMk cId="3796838353" sldId="263"/>
            <ac:spMk id="13" creationId="{8391F032-20C7-F5EB-EE3F-C99E34F84C55}"/>
          </ac:spMkLst>
        </pc:spChg>
        <pc:graphicFrameChg chg="del mod">
          <ac:chgData name="Marco Sanna" userId="336bfa5fe63ea8b3" providerId="LiveId" clId="{622E145D-5AFF-489F-99FD-B46D3F20A4AD}" dt="2025-07-25T14:08:51.474" v="655" actId="478"/>
          <ac:graphicFrameMkLst>
            <pc:docMk/>
            <pc:sldMk cId="3796838353" sldId="263"/>
            <ac:graphicFrameMk id="14" creationId="{272EE63A-395D-12B6-A17D-4306DFE96C76}"/>
          </ac:graphicFrameMkLst>
        </pc:graphicFrameChg>
        <pc:picChg chg="add del mod">
          <ac:chgData name="Marco Sanna" userId="336bfa5fe63ea8b3" providerId="LiveId" clId="{622E145D-5AFF-489F-99FD-B46D3F20A4AD}" dt="2025-07-25T15:50:10.010" v="1205" actId="478"/>
          <ac:picMkLst>
            <pc:docMk/>
            <pc:sldMk cId="3796838353" sldId="263"/>
            <ac:picMk id="8" creationId="{0089EB50-56AA-B841-F7AF-A66FCBE81D5C}"/>
          </ac:picMkLst>
        </pc:picChg>
        <pc:picChg chg="add mod">
          <ac:chgData name="Marco Sanna" userId="336bfa5fe63ea8b3" providerId="LiveId" clId="{622E145D-5AFF-489F-99FD-B46D3F20A4AD}" dt="2025-07-25T15:57:42.726" v="1322" actId="1076"/>
          <ac:picMkLst>
            <pc:docMk/>
            <pc:sldMk cId="3796838353" sldId="263"/>
            <ac:picMk id="16" creationId="{666D9734-6C0C-0129-4BCD-C6FE7B77D2C0}"/>
          </ac:picMkLst>
        </pc:picChg>
        <pc:picChg chg="add mod">
          <ac:chgData name="Marco Sanna" userId="336bfa5fe63ea8b3" providerId="LiveId" clId="{622E145D-5AFF-489F-99FD-B46D3F20A4AD}" dt="2025-07-25T16:09:09.294" v="1383" actId="1076"/>
          <ac:picMkLst>
            <pc:docMk/>
            <pc:sldMk cId="3796838353" sldId="263"/>
            <ac:picMk id="18" creationId="{54A56A6B-69C8-2079-2682-6BC59323E45F}"/>
          </ac:picMkLst>
        </pc:picChg>
      </pc:sldChg>
      <pc:sldChg chg="del">
        <pc:chgData name="Marco Sanna" userId="336bfa5fe63ea8b3" providerId="LiveId" clId="{622E145D-5AFF-489F-99FD-B46D3F20A4AD}" dt="2025-07-25T14:14:49.135" v="941" actId="47"/>
        <pc:sldMkLst>
          <pc:docMk/>
          <pc:sldMk cId="393084393" sldId="264"/>
        </pc:sldMkLst>
      </pc:sldChg>
      <pc:sldChg chg="delSp delDesignElem">
        <pc:chgData name="Marco Sanna" userId="336bfa5fe63ea8b3" providerId="LiveId" clId="{622E145D-5AFF-489F-99FD-B46D3F20A4AD}" dt="2025-07-25T15:52:43.664" v="1253"/>
        <pc:sldMkLst>
          <pc:docMk/>
          <pc:sldMk cId="1855068920" sldId="265"/>
        </pc:sldMkLst>
        <pc:spChg chg="del">
          <ac:chgData name="Marco Sanna" userId="336bfa5fe63ea8b3" providerId="LiveId" clId="{622E145D-5AFF-489F-99FD-B46D3F20A4AD}" dt="2025-07-25T15:52:43.664" v="1253"/>
          <ac:spMkLst>
            <pc:docMk/>
            <pc:sldMk cId="1855068920" sldId="265"/>
            <ac:spMk id="9" creationId="{FFD48BC7-DC40-47DE-87EE-9F4B6ECB9ABB}"/>
          </ac:spMkLst>
        </pc:spChg>
        <pc:spChg chg="del">
          <ac:chgData name="Marco Sanna" userId="336bfa5fe63ea8b3" providerId="LiveId" clId="{622E145D-5AFF-489F-99FD-B46D3F20A4AD}" dt="2025-07-25T15:52:43.664" v="1253"/>
          <ac:spMkLst>
            <pc:docMk/>
            <pc:sldMk cId="1855068920" sldId="265"/>
            <ac:spMk id="11" creationId="{E502BBC7-2C76-46F3-BC24-5985BC13DB88}"/>
          </ac:spMkLst>
        </pc:spChg>
        <pc:spChg chg="del">
          <ac:chgData name="Marco Sanna" userId="336bfa5fe63ea8b3" providerId="LiveId" clId="{622E145D-5AFF-489F-99FD-B46D3F20A4AD}" dt="2025-07-25T15:52:43.664" v="1253"/>
          <ac:spMkLst>
            <pc:docMk/>
            <pc:sldMk cId="1855068920" sldId="265"/>
            <ac:spMk id="13" creationId="{C7F28D52-2A5F-4D23-81AE-7CB8B591C7AF}"/>
          </ac:spMkLst>
        </pc:spChg>
        <pc:spChg chg="del">
          <ac:chgData name="Marco Sanna" userId="336bfa5fe63ea8b3" providerId="LiveId" clId="{622E145D-5AFF-489F-99FD-B46D3F20A4AD}" dt="2025-07-25T15:52:43.664" v="1253"/>
          <ac:spMkLst>
            <pc:docMk/>
            <pc:sldMk cId="1855068920" sldId="265"/>
            <ac:spMk id="15" creationId="{3629484E-3792-4B3D-89AD-7C8A1ED0E0D4}"/>
          </ac:spMkLst>
        </pc:spChg>
      </pc:sldChg>
      <pc:sldChg chg="modSp new mod">
        <pc:chgData name="Marco Sanna" userId="336bfa5fe63ea8b3" providerId="LiveId" clId="{622E145D-5AFF-489F-99FD-B46D3F20A4AD}" dt="2025-07-25T16:33:51.496" v="2372" actId="20577"/>
        <pc:sldMkLst>
          <pc:docMk/>
          <pc:sldMk cId="2107806200" sldId="266"/>
        </pc:sldMkLst>
        <pc:spChg chg="mod">
          <ac:chgData name="Marco Sanna" userId="336bfa5fe63ea8b3" providerId="LiveId" clId="{622E145D-5AFF-489F-99FD-B46D3F20A4AD}" dt="2025-07-25T16:33:51.496" v="2372" actId="20577"/>
          <ac:spMkLst>
            <pc:docMk/>
            <pc:sldMk cId="2107806200" sldId="266"/>
            <ac:spMk id="2" creationId="{67823362-DB62-C4E5-D398-54C686D244BA}"/>
          </ac:spMkLst>
        </pc:spChg>
        <pc:spChg chg="mod">
          <ac:chgData name="Marco Sanna" userId="336bfa5fe63ea8b3" providerId="LiveId" clId="{622E145D-5AFF-489F-99FD-B46D3F20A4AD}" dt="2025-07-25T15:54:40.361" v="1268" actId="27636"/>
          <ac:spMkLst>
            <pc:docMk/>
            <pc:sldMk cId="2107806200" sldId="266"/>
            <ac:spMk id="3" creationId="{FD059155-6480-7CC4-B546-2803FEF7C191}"/>
          </ac:spMkLst>
        </pc:spChg>
      </pc:sldChg>
      <pc:sldChg chg="modSp new del mod ord">
        <pc:chgData name="Marco Sanna" userId="336bfa5fe63ea8b3" providerId="LiveId" clId="{622E145D-5AFF-489F-99FD-B46D3F20A4AD}" dt="2025-07-25T17:37:06.723" v="5080" actId="47"/>
        <pc:sldMkLst>
          <pc:docMk/>
          <pc:sldMk cId="1214364930" sldId="267"/>
        </pc:sldMkLst>
        <pc:spChg chg="mod">
          <ac:chgData name="Marco Sanna" userId="336bfa5fe63ea8b3" providerId="LiveId" clId="{622E145D-5AFF-489F-99FD-B46D3F20A4AD}" dt="2025-07-25T15:55:04.519" v="1273"/>
          <ac:spMkLst>
            <pc:docMk/>
            <pc:sldMk cId="1214364930" sldId="267"/>
            <ac:spMk id="2" creationId="{C3594378-B5F5-FFC1-4FD0-F4143A029D93}"/>
          </ac:spMkLst>
        </pc:spChg>
        <pc:spChg chg="mod">
          <ac:chgData name="Marco Sanna" userId="336bfa5fe63ea8b3" providerId="LiveId" clId="{622E145D-5AFF-489F-99FD-B46D3F20A4AD}" dt="2025-07-25T17:29:01.171" v="4997" actId="27636"/>
          <ac:spMkLst>
            <pc:docMk/>
            <pc:sldMk cId="1214364930" sldId="267"/>
            <ac:spMk id="3" creationId="{B0E3C7B0-A714-7AD4-A813-493D9F9A7A79}"/>
          </ac:spMkLst>
        </pc:spChg>
      </pc:sldChg>
      <pc:sldChg chg="addSp delSp modSp new del mod setBg delDesignElem chgLayout">
        <pc:chgData name="Marco Sanna" userId="336bfa5fe63ea8b3" providerId="LiveId" clId="{622E145D-5AFF-489F-99FD-B46D3F20A4AD}" dt="2025-07-25T16:16:58.088" v="1494" actId="47"/>
        <pc:sldMkLst>
          <pc:docMk/>
          <pc:sldMk cId="3232883282" sldId="268"/>
        </pc:sldMkLst>
        <pc:spChg chg="mod ord">
          <ac:chgData name="Marco Sanna" userId="336bfa5fe63ea8b3" providerId="LiveId" clId="{622E145D-5AFF-489F-99FD-B46D3F20A4AD}" dt="2025-07-25T15:55:04.519" v="1273"/>
          <ac:spMkLst>
            <pc:docMk/>
            <pc:sldMk cId="3232883282" sldId="268"/>
            <ac:spMk id="2" creationId="{55C3871D-1D8B-E4EF-CF47-E044805FBE25}"/>
          </ac:spMkLst>
        </pc:spChg>
        <pc:spChg chg="del">
          <ac:chgData name="Marco Sanna" userId="336bfa5fe63ea8b3" providerId="LiveId" clId="{622E145D-5AFF-489F-99FD-B46D3F20A4AD}" dt="2025-07-25T15:34:53.239" v="1120" actId="931"/>
          <ac:spMkLst>
            <pc:docMk/>
            <pc:sldMk cId="3232883282" sldId="268"/>
            <ac:spMk id="3" creationId="{2454B353-2136-A26D-51BE-1CD2CB8A99C1}"/>
          </ac:spMkLst>
        </pc:spChg>
        <pc:spChg chg="del">
          <ac:chgData name="Marco Sanna" userId="336bfa5fe63ea8b3" providerId="LiveId" clId="{622E145D-5AFF-489F-99FD-B46D3F20A4AD}" dt="2025-07-25T15:35:12.946" v="1123" actId="931"/>
          <ac:spMkLst>
            <pc:docMk/>
            <pc:sldMk cId="3232883282" sldId="268"/>
            <ac:spMk id="4" creationId="{214C17FA-99F3-5FF5-2358-F19535A5BD7E}"/>
          </ac:spMkLst>
        </pc:spChg>
        <pc:spChg chg="add del mod">
          <ac:chgData name="Marco Sanna" userId="336bfa5fe63ea8b3" providerId="LiveId" clId="{622E145D-5AFF-489F-99FD-B46D3F20A4AD}" dt="2025-07-25T15:35:57.921" v="1128" actId="6264"/>
          <ac:spMkLst>
            <pc:docMk/>
            <pc:sldMk cId="3232883282" sldId="268"/>
            <ac:spMk id="9" creationId="{5F89112F-ABD8-D02F-9303-CF618AE243A3}"/>
          </ac:spMkLst>
        </pc:spChg>
        <pc:spChg chg="add del mod">
          <ac:chgData name="Marco Sanna" userId="336bfa5fe63ea8b3" providerId="LiveId" clId="{622E145D-5AFF-489F-99FD-B46D3F20A4AD}" dt="2025-07-25T15:35:57.921" v="1128" actId="6264"/>
          <ac:spMkLst>
            <pc:docMk/>
            <pc:sldMk cId="3232883282" sldId="268"/>
            <ac:spMk id="10" creationId="{E28E6632-2A97-547D-FF52-26C22DA5960A}"/>
          </ac:spMkLst>
        </pc:spChg>
        <pc:spChg chg="add del mod ord">
          <ac:chgData name="Marco Sanna" userId="336bfa5fe63ea8b3" providerId="LiveId" clId="{622E145D-5AFF-489F-99FD-B46D3F20A4AD}" dt="2025-07-25T15:36:22.367" v="1130" actId="478"/>
          <ac:spMkLst>
            <pc:docMk/>
            <pc:sldMk cId="3232883282" sldId="268"/>
            <ac:spMk id="11" creationId="{3F77DF7D-B896-5D70-A231-76234FB32307}"/>
          </ac:spMkLst>
        </pc:spChg>
        <pc:spChg chg="add del">
          <ac:chgData name="Marco Sanna" userId="336bfa5fe63ea8b3" providerId="LiveId" clId="{622E145D-5AFF-489F-99FD-B46D3F20A4AD}" dt="2025-07-25T15:35:43.070" v="1127" actId="478"/>
          <ac:spMkLst>
            <pc:docMk/>
            <pc:sldMk cId="3232883282" sldId="268"/>
            <ac:spMk id="12" creationId="{AE03E091-7E51-4B1D-3BB1-1D922BC98D3E}"/>
          </ac:spMkLst>
        </pc:spChg>
        <pc:spChg chg="add del">
          <ac:chgData name="Marco Sanna" userId="336bfa5fe63ea8b3" providerId="LiveId" clId="{622E145D-5AFF-489F-99FD-B46D3F20A4AD}" dt="2025-07-25T15:35:57.921" v="1128" actId="6264"/>
          <ac:spMkLst>
            <pc:docMk/>
            <pc:sldMk cId="3232883282" sldId="268"/>
            <ac:spMk id="15" creationId="{04695F26-39DB-450E-B464-9C76CD233B36}"/>
          </ac:spMkLst>
        </pc:spChg>
        <pc:spChg chg="add del">
          <ac:chgData name="Marco Sanna" userId="336bfa5fe63ea8b3" providerId="LiveId" clId="{622E145D-5AFF-489F-99FD-B46D3F20A4AD}" dt="2025-07-25T15:35:57.921" v="1128" actId="6264"/>
          <ac:spMkLst>
            <pc:docMk/>
            <pc:sldMk cId="3232883282" sldId="268"/>
            <ac:spMk id="17" creationId="{2F42E55F-A297-474F-AF2D-6D3A15822BCA}"/>
          </ac:spMkLst>
        </pc:spChg>
        <pc:grpChg chg="add del">
          <ac:chgData name="Marco Sanna" userId="336bfa5fe63ea8b3" providerId="LiveId" clId="{622E145D-5AFF-489F-99FD-B46D3F20A4AD}" dt="2025-07-25T15:35:57.921" v="1128" actId="6264"/>
          <ac:grpSpMkLst>
            <pc:docMk/>
            <pc:sldMk cId="3232883282" sldId="268"/>
            <ac:grpSpMk id="19" creationId="{972070F7-E065-4D60-8938-9FB8CDB8ACB0}"/>
          </ac:grpSpMkLst>
        </pc:grpChg>
        <pc:picChg chg="add del mod">
          <ac:chgData name="Marco Sanna" userId="336bfa5fe63ea8b3" providerId="LiveId" clId="{622E145D-5AFF-489F-99FD-B46D3F20A4AD}" dt="2025-07-25T16:07:38.903" v="1378" actId="478"/>
          <ac:picMkLst>
            <pc:docMk/>
            <pc:sldMk cId="3232883282" sldId="268"/>
            <ac:picMk id="6" creationId="{6A44BE67-9AF4-36B7-10CB-535D75FE18A7}"/>
          </ac:picMkLst>
        </pc:picChg>
        <pc:picChg chg="add mod ord">
          <ac:chgData name="Marco Sanna" userId="336bfa5fe63ea8b3" providerId="LiveId" clId="{622E145D-5AFF-489F-99FD-B46D3F20A4AD}" dt="2025-07-25T15:55:45.022" v="1274" actId="1076"/>
          <ac:picMkLst>
            <pc:docMk/>
            <pc:sldMk cId="3232883282" sldId="268"/>
            <ac:picMk id="8" creationId="{E0D12BD3-5448-6324-6AD6-2F6112337FDD}"/>
          </ac:picMkLst>
        </pc:picChg>
      </pc:sldChg>
      <pc:sldChg chg="delSp modSp new del mod">
        <pc:chgData name="Marco Sanna" userId="336bfa5fe63ea8b3" providerId="LiveId" clId="{622E145D-5AFF-489F-99FD-B46D3F20A4AD}" dt="2025-07-25T16:18:48.691" v="1616" actId="47"/>
        <pc:sldMkLst>
          <pc:docMk/>
          <pc:sldMk cId="3526904174" sldId="269"/>
        </pc:sldMkLst>
        <pc:spChg chg="mod">
          <ac:chgData name="Marco Sanna" userId="336bfa5fe63ea8b3" providerId="LiveId" clId="{622E145D-5AFF-489F-99FD-B46D3F20A4AD}" dt="2025-07-25T16:14:50.080" v="1400"/>
          <ac:spMkLst>
            <pc:docMk/>
            <pc:sldMk cId="3526904174" sldId="269"/>
            <ac:spMk id="2" creationId="{161AB443-B7F8-A4B5-D7F6-3E07F5E48FB9}"/>
          </ac:spMkLst>
        </pc:spChg>
        <pc:spChg chg="del">
          <ac:chgData name="Marco Sanna" userId="336bfa5fe63ea8b3" providerId="LiveId" clId="{622E145D-5AFF-489F-99FD-B46D3F20A4AD}" dt="2025-07-25T16:14:55.527" v="1401" actId="478"/>
          <ac:spMkLst>
            <pc:docMk/>
            <pc:sldMk cId="3526904174" sldId="269"/>
            <ac:spMk id="3" creationId="{B7ADD935-6728-7F61-DD3A-445F091BB35F}"/>
          </ac:spMkLst>
        </pc:spChg>
        <pc:spChg chg="del">
          <ac:chgData name="Marco Sanna" userId="336bfa5fe63ea8b3" providerId="LiveId" clId="{622E145D-5AFF-489F-99FD-B46D3F20A4AD}" dt="2025-07-25T16:14:56.921" v="1402" actId="478"/>
          <ac:spMkLst>
            <pc:docMk/>
            <pc:sldMk cId="3526904174" sldId="269"/>
            <ac:spMk id="5" creationId="{F1C6398A-2EA2-1082-95C0-484BEC35F990}"/>
          </ac:spMkLst>
        </pc:spChg>
      </pc:sldChg>
      <pc:sldChg chg="modSp add mod">
        <pc:chgData name="Marco Sanna" userId="336bfa5fe63ea8b3" providerId="LiveId" clId="{622E145D-5AFF-489F-99FD-B46D3F20A4AD}" dt="2025-07-25T16:33:20.495" v="2368" actId="20577"/>
        <pc:sldMkLst>
          <pc:docMk/>
          <pc:sldMk cId="2882283276" sldId="270"/>
        </pc:sldMkLst>
        <pc:spChg chg="mod">
          <ac:chgData name="Marco Sanna" userId="336bfa5fe63ea8b3" providerId="LiveId" clId="{622E145D-5AFF-489F-99FD-B46D3F20A4AD}" dt="2025-07-25T16:33:00.215" v="2340" actId="1076"/>
          <ac:spMkLst>
            <pc:docMk/>
            <pc:sldMk cId="2882283276" sldId="270"/>
            <ac:spMk id="13" creationId="{98AE6801-E814-F794-304D-6EF65A806DB1}"/>
          </ac:spMkLst>
        </pc:spChg>
        <pc:spChg chg="mod">
          <ac:chgData name="Marco Sanna" userId="336bfa5fe63ea8b3" providerId="LiveId" clId="{622E145D-5AFF-489F-99FD-B46D3F20A4AD}" dt="2025-07-25T16:33:20.495" v="2368" actId="20577"/>
          <ac:spMkLst>
            <pc:docMk/>
            <pc:sldMk cId="2882283276" sldId="270"/>
            <ac:spMk id="15" creationId="{99493376-A3D6-F619-A074-2E702F87727D}"/>
          </ac:spMkLst>
        </pc:spChg>
        <pc:picChg chg="mod">
          <ac:chgData name="Marco Sanna" userId="336bfa5fe63ea8b3" providerId="LiveId" clId="{622E145D-5AFF-489F-99FD-B46D3F20A4AD}" dt="2025-07-25T16:32:46.615" v="2337" actId="1076"/>
          <ac:picMkLst>
            <pc:docMk/>
            <pc:sldMk cId="2882283276" sldId="270"/>
            <ac:picMk id="17" creationId="{94611127-1857-BEF6-4B4A-DA42CF344BA9}"/>
          </ac:picMkLst>
        </pc:picChg>
        <pc:picChg chg="mod">
          <ac:chgData name="Marco Sanna" userId="336bfa5fe63ea8b3" providerId="LiveId" clId="{622E145D-5AFF-489F-99FD-B46D3F20A4AD}" dt="2025-07-25T16:32:44.695" v="2336" actId="1076"/>
          <ac:picMkLst>
            <pc:docMk/>
            <pc:sldMk cId="2882283276" sldId="270"/>
            <ac:picMk id="22" creationId="{3D4E5928-EB26-593B-623B-DB8E84D6BC2A}"/>
          </ac:picMkLst>
        </pc:picChg>
      </pc:sldChg>
      <pc:sldChg chg="modSp new mod">
        <pc:chgData name="Marco Sanna" userId="336bfa5fe63ea8b3" providerId="LiveId" clId="{622E145D-5AFF-489F-99FD-B46D3F20A4AD}" dt="2025-07-25T17:34:39.599" v="5077" actId="20577"/>
        <pc:sldMkLst>
          <pc:docMk/>
          <pc:sldMk cId="2513454128" sldId="271"/>
        </pc:sldMkLst>
        <pc:spChg chg="mod">
          <ac:chgData name="Marco Sanna" userId="336bfa5fe63ea8b3" providerId="LiveId" clId="{622E145D-5AFF-489F-99FD-B46D3F20A4AD}" dt="2025-07-25T17:34:39.599" v="5077" actId="20577"/>
          <ac:spMkLst>
            <pc:docMk/>
            <pc:sldMk cId="2513454128" sldId="271"/>
            <ac:spMk id="2" creationId="{8BC5F23D-3AAE-D1C2-CFBD-E95CD4E3784A}"/>
          </ac:spMkLst>
        </pc:spChg>
        <pc:spChg chg="mod">
          <ac:chgData name="Marco Sanna" userId="336bfa5fe63ea8b3" providerId="LiveId" clId="{622E145D-5AFF-489F-99FD-B46D3F20A4AD}" dt="2025-07-25T17:34:18.607" v="5041" actId="20577"/>
          <ac:spMkLst>
            <pc:docMk/>
            <pc:sldMk cId="2513454128" sldId="271"/>
            <ac:spMk id="3" creationId="{2F0D97EB-802B-4B77-7261-BA1480A222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EFB71-EC9B-4E82-AB9E-E7426D6F32A4}" type="datetimeFigureOut">
              <a:rPr lang="it-IT" smtClean="0"/>
              <a:t>25/07/2025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A5234-6978-42B4-9D0D-5D0BAAB178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106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5234-6978-42B4-9D0D-5D0BAAB1783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09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5234-6978-42B4-9D0D-5D0BAAB1783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1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5234-6978-42B4-9D0D-5D0BAAB1783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604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4404-323C-4678-BD05-FA69FD860CD8}" type="datetimeFigureOut">
              <a:rPr lang="it-IT" smtClean="0"/>
              <a:t>25/07/2025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1DCFF7-965B-4105-9193-F3396CD3AF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2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4404-323C-4678-BD05-FA69FD860CD8}" type="datetimeFigureOut">
              <a:rPr lang="it-IT" smtClean="0"/>
              <a:t>25/07/2025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1DCFF7-965B-4105-9193-F3396CD3AF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408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4404-323C-4678-BD05-FA69FD860CD8}" type="datetimeFigureOut">
              <a:rPr lang="it-IT" smtClean="0"/>
              <a:t>25/07/2025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1DCFF7-965B-4105-9193-F3396CD3AF33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08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4404-323C-4678-BD05-FA69FD860CD8}" type="datetimeFigureOut">
              <a:rPr lang="it-IT" smtClean="0"/>
              <a:t>25/07/2025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1DCFF7-965B-4105-9193-F3396CD3AF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870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4404-323C-4678-BD05-FA69FD860CD8}" type="datetimeFigureOut">
              <a:rPr lang="it-IT" smtClean="0"/>
              <a:t>25/07/2025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1DCFF7-965B-4105-9193-F3396CD3AF33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39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4404-323C-4678-BD05-FA69FD860CD8}" type="datetimeFigureOut">
              <a:rPr lang="it-IT" smtClean="0"/>
              <a:t>25/07/2025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1DCFF7-965B-4105-9193-F3396CD3AF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17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4404-323C-4678-BD05-FA69FD860CD8}" type="datetimeFigureOut">
              <a:rPr lang="it-IT" smtClean="0"/>
              <a:t>25/07/2025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FF7-965B-4105-9193-F3396CD3AF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696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4404-323C-4678-BD05-FA69FD860CD8}" type="datetimeFigureOut">
              <a:rPr lang="it-IT" smtClean="0"/>
              <a:t>25/07/2025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FF7-965B-4105-9193-F3396CD3AF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98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4404-323C-4678-BD05-FA69FD860CD8}" type="datetimeFigureOut">
              <a:rPr lang="it-IT" smtClean="0"/>
              <a:t>25/07/2025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FF7-965B-4105-9193-F3396CD3AF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33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4404-323C-4678-BD05-FA69FD860CD8}" type="datetimeFigureOut">
              <a:rPr lang="it-IT" smtClean="0"/>
              <a:t>25/07/2025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1DCFF7-965B-4105-9193-F3396CD3AF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2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4404-323C-4678-BD05-FA69FD860CD8}" type="datetimeFigureOut">
              <a:rPr lang="it-IT" smtClean="0"/>
              <a:t>25/07/2025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1DCFF7-965B-4105-9193-F3396CD3AF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883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4404-323C-4678-BD05-FA69FD860CD8}" type="datetimeFigureOut">
              <a:rPr lang="it-IT" smtClean="0"/>
              <a:t>25/07/2025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1DCFF7-965B-4105-9193-F3396CD3AF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23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4404-323C-4678-BD05-FA69FD860CD8}" type="datetimeFigureOut">
              <a:rPr lang="it-IT" smtClean="0"/>
              <a:t>25/07/2025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FF7-965B-4105-9193-F3396CD3AF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60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4404-323C-4678-BD05-FA69FD860CD8}" type="datetimeFigureOut">
              <a:rPr lang="it-IT" smtClean="0"/>
              <a:t>25/07/2025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FF7-965B-4105-9193-F3396CD3AF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95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4404-323C-4678-BD05-FA69FD860CD8}" type="datetimeFigureOut">
              <a:rPr lang="it-IT" smtClean="0"/>
              <a:t>25/07/2025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FF7-965B-4105-9193-F3396CD3AF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152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4404-323C-4678-BD05-FA69FD860CD8}" type="datetimeFigureOut">
              <a:rPr lang="it-IT" smtClean="0"/>
              <a:t>25/07/2025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1DCFF7-965B-4105-9193-F3396CD3AF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850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04404-323C-4678-BD05-FA69FD860CD8}" type="datetimeFigureOut">
              <a:rPr lang="it-IT" smtClean="0"/>
              <a:t>25/07/2025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1DCFF7-965B-4105-9193-F3396CD3AF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586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23362-DB62-C4E5-D398-54C686D2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013" y="1809016"/>
            <a:ext cx="8915399" cy="2262781"/>
          </a:xfrm>
        </p:spPr>
        <p:txBody>
          <a:bodyPr>
            <a:noAutofit/>
          </a:bodyPr>
          <a:lstStyle/>
          <a:p>
            <a:r>
              <a:rPr lang="it-IT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 Comparativa di Melluso Calzature e dei suoi competitor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059155-6480-7CC4-B546-2803FEF7C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460" y="4071797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cura di: </a:t>
            </a:r>
          </a:p>
          <a:p>
            <a:pPr algn="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Isabella Verrecchia </a:t>
            </a:r>
          </a:p>
          <a:p>
            <a:pPr algn="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Sanna </a:t>
            </a:r>
          </a:p>
          <a:p>
            <a:pPr algn="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Carlo Alemi </a:t>
            </a:r>
          </a:p>
          <a:p>
            <a:pPr algn="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Giovanni Iorio</a:t>
            </a:r>
          </a:p>
        </p:txBody>
      </p:sp>
    </p:spTree>
    <p:extLst>
      <p:ext uri="{BB962C8B-B14F-4D97-AF65-F5344CB8AC3E}">
        <p14:creationId xmlns:p14="http://schemas.microsoft.com/office/powerpoint/2010/main" val="210780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718A79A-7C5A-5494-D948-03554DBE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Grazie</a:t>
            </a:r>
            <a:r>
              <a:rPr lang="en-US" sz="7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tutti per </a:t>
            </a:r>
            <a:r>
              <a:rPr lang="en-US" sz="7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l’attenzione</a:t>
            </a:r>
            <a:endParaRPr lang="en-US" sz="7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6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12C9CB-7587-72AE-B1B9-F255E207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20" y="20639"/>
            <a:ext cx="3505199" cy="976312"/>
          </a:xfrm>
        </p:spPr>
        <p:txBody>
          <a:bodyPr>
            <a:normAutofit/>
          </a:bodyPr>
          <a:lstStyle/>
          <a:p>
            <a:pPr algn="ctr"/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 di Analisi</a:t>
            </a:r>
            <a:b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60428B1-07EC-3BFC-0969-360028EA4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984" y="1274766"/>
            <a:ext cx="4821872" cy="4262436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Estrapolazione dati dai proprio siti web proprietari;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Individuazione gamma prodotti per categoria e colore;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Individuazione del prezzo medio e della scontistica media per le categorie di prodotti;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Individuazione del prezzo medio e della scontistica media per colore e materiale dei prodotti;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Esposizione dei punti di forza e debolezza del cliente «Melluso»;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Individuazione competitors: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Nerogiardini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Calzature (fascia alta),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IG&amp;Co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(fascia bassa);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Esposizione comparativa della gamma dei Top 4 prodotti della concorrenza per categoria e dei loro relativi prezzi.</a:t>
            </a:r>
          </a:p>
        </p:txBody>
      </p:sp>
    </p:spTree>
    <p:extLst>
      <p:ext uri="{BB962C8B-B14F-4D97-AF65-F5344CB8AC3E}">
        <p14:creationId xmlns:p14="http://schemas.microsoft.com/office/powerpoint/2010/main" val="233814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86CD447-3B86-DBD4-3C92-3E2AD896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varietà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prodotti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Melluso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9A8B4C87-87A7-46F0-AC3C-232BDC50B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259" y="1782130"/>
            <a:ext cx="5157787" cy="486850"/>
          </a:xfrm>
        </p:spPr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Grafico dei Prodotti per Categoria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4A9AB61E-FE06-A1EA-E7E7-31C2F1FB1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7643" y="1782130"/>
            <a:ext cx="5183188" cy="486850"/>
          </a:xfrm>
        </p:spPr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Grafico dei Prodotti per Colore</a:t>
            </a:r>
          </a:p>
        </p:txBody>
      </p:sp>
      <p:pic>
        <p:nvPicPr>
          <p:cNvPr id="28" name="Segnaposto contenuto 27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3122A6AC-C741-FE7C-448F-7DB4879EA1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" y="2466340"/>
            <a:ext cx="4343400" cy="2684780"/>
          </a:xfrm>
        </p:spPr>
      </p:pic>
      <p:pic>
        <p:nvPicPr>
          <p:cNvPr id="30" name="Segnaposto contenuto 29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DE8B97D-FFCA-B2D5-ACDE-599D59507D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0" y="2466340"/>
            <a:ext cx="4338638" cy="2684780"/>
          </a:xfrm>
        </p:spPr>
      </p:pic>
    </p:spTree>
    <p:extLst>
      <p:ext uri="{BB962C8B-B14F-4D97-AF65-F5344CB8AC3E}">
        <p14:creationId xmlns:p14="http://schemas.microsoft.com/office/powerpoint/2010/main" val="61935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FD9E4-542E-68C8-9A62-9CD9879C3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B8345D3-948C-BB52-E09E-418B9703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 del prezzo e della scontistica delle calzature Melluso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98AE6801-E814-F794-304D-6EF65A806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9368" y="1782130"/>
            <a:ext cx="5157787" cy="486850"/>
          </a:xfrm>
        </p:spPr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Grafico del Prezzo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99493376-A3D6-F619-A074-2E702F877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90103" y="1780350"/>
            <a:ext cx="5183188" cy="486850"/>
          </a:xfrm>
        </p:spPr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Grafico del Prezzo Scontato</a:t>
            </a:r>
          </a:p>
        </p:txBody>
      </p:sp>
      <p:pic>
        <p:nvPicPr>
          <p:cNvPr id="17" name="Segnaposto contenuto 16" descr="Immagine che contiene testo, diagramm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94611127-1857-BEF6-4B4A-DA42CF344B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3" y="2436731"/>
            <a:ext cx="5195570" cy="2597785"/>
          </a:xfrm>
        </p:spPr>
      </p:pic>
      <p:pic>
        <p:nvPicPr>
          <p:cNvPr id="22" name="Segnaposto contenuto 21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3D4E5928-EB26-593B-623B-DB8E84D6BC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03" y="2267200"/>
            <a:ext cx="4678680" cy="2632575"/>
          </a:xfrm>
        </p:spPr>
      </p:pic>
    </p:spTree>
    <p:extLst>
      <p:ext uri="{BB962C8B-B14F-4D97-AF65-F5344CB8AC3E}">
        <p14:creationId xmlns:p14="http://schemas.microsoft.com/office/powerpoint/2010/main" val="288228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D9E7EF2F-8EDB-181C-295E-75C426A5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 per il colore e materiale delle calzature Melluso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BB294679-0CB1-332B-40C7-8DD8B18F9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474685"/>
            <a:ext cx="5157787" cy="823912"/>
          </a:xfrm>
        </p:spPr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Colore</a:t>
            </a:r>
            <a:endParaRPr lang="it-IT" dirty="0"/>
          </a:p>
        </p:txBody>
      </p:sp>
      <p:pic>
        <p:nvPicPr>
          <p:cNvPr id="16" name="Segnaposto contenuto 15" descr="Immagine che contiene schermata, Diagramm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666D9734-6C0C-0129-4BCD-C6FE7B77D2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89" y="2382014"/>
            <a:ext cx="5522911" cy="3600000"/>
          </a:xfrm>
        </p:spPr>
      </p:pic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41CF1A0-3AC0-6771-81B3-A9BCDE657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74685"/>
            <a:ext cx="5183188" cy="823912"/>
          </a:xfrm>
        </p:spPr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</a:t>
            </a:r>
          </a:p>
        </p:txBody>
      </p:sp>
      <p:pic>
        <p:nvPicPr>
          <p:cNvPr id="18" name="Segnaposto contenuto 17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54A56A6B-69C8-2079-2682-6BC59323E4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2298597"/>
            <a:ext cx="5328000" cy="3878983"/>
          </a:xfrm>
        </p:spPr>
      </p:pic>
    </p:spTree>
    <p:extLst>
      <p:ext uri="{BB962C8B-B14F-4D97-AF65-F5344CB8AC3E}">
        <p14:creationId xmlns:p14="http://schemas.microsoft.com/office/powerpoint/2010/main" val="379683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470BF-95F9-E882-45E3-491A9AE3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Applicazione dell’Analisi sulla Concorrenza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E5DB105-EB04-0567-114D-4FF695DF8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033" y="1972992"/>
            <a:ext cx="3992732" cy="576262"/>
          </a:xfrm>
        </p:spPr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</a:t>
            </a:r>
          </a:p>
          <a:p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5FDD39F-40E4-4AFC-5386-E947C3BA01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it-IT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Nerogiardini</a:t>
            </a:r>
            <a:r>
              <a:rPr lang="it-IT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Calzature</a:t>
            </a:r>
          </a:p>
          <a:p>
            <a:endParaRPr lang="it-IT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IG&amp;Co</a:t>
            </a:r>
            <a:endParaRPr lang="it-IT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19EE0F6-CE5D-5AD3-5766-1A1DE4655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767" y="1969476"/>
            <a:ext cx="3999001" cy="576262"/>
          </a:xfrm>
        </p:spPr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Caratteristiche Principali</a:t>
            </a:r>
          </a:p>
          <a:p>
            <a:endParaRPr lang="it-IT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01799AE1-F66D-BEC7-C265-EEB876C149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r>
              <a:rPr lang="it-IT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Nerogiardini</a:t>
            </a:r>
            <a:r>
              <a:rPr lang="it-IT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Calzature:</a:t>
            </a:r>
            <a:endParaRPr lang="it-IT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Stile contemporaneo e femminile</a:t>
            </a:r>
          </a:p>
          <a:p>
            <a:pPr lvl="1"/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su moda e tendenze attuali</a:t>
            </a:r>
          </a:p>
          <a:p>
            <a:pPr lvl="1"/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Dettagli ricercati e materiali di qualità</a:t>
            </a:r>
          </a:p>
          <a:p>
            <a:pPr lvl="1"/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pratico ed elegante, ideale per look alla moda</a:t>
            </a:r>
          </a:p>
          <a:p>
            <a:r>
              <a:rPr lang="it-IT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IG&amp;Co</a:t>
            </a:r>
            <a:r>
              <a:rPr lang="it-IT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Calzature:</a:t>
            </a:r>
            <a:endParaRPr lang="it-IT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Scarpe casual e sportive</a:t>
            </a:r>
          </a:p>
          <a:p>
            <a:pPr lvl="1"/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Comfort e versatilità per uso quotidiano</a:t>
            </a:r>
          </a:p>
          <a:p>
            <a:pPr lvl="1"/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Ispirate alle tendenze streetwear e urban</a:t>
            </a:r>
          </a:p>
          <a:p>
            <a:pPr lvl="1"/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 pubblico giovane e dinamico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497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92369A-13C0-4092-EEF8-7FA3DE62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528" y="290740"/>
            <a:ext cx="10515600" cy="1099881"/>
          </a:xfrm>
        </p:spPr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 Comparativa con la Concorrenza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49E088-B43C-66F2-C867-2FFD7BAC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1428720"/>
            <a:ext cx="5157787" cy="691923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Varietà Prodotti</a:t>
            </a:r>
          </a:p>
        </p:txBody>
      </p:sp>
      <p:pic>
        <p:nvPicPr>
          <p:cNvPr id="10" name="Segnaposto contenuto 9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F03F9906-F332-CF91-DBE4-C253EE626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6" y="2196840"/>
            <a:ext cx="4855199" cy="3739140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B0CF052-5A22-AF07-53E2-F4523D54B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0" y="1428721"/>
            <a:ext cx="5183188" cy="691923"/>
          </a:xfrm>
        </p:spPr>
        <p:txBody>
          <a:bodyPr>
            <a:normAutofit/>
          </a:bodyPr>
          <a:lstStyle/>
          <a:p>
            <a: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Prezzi prodotti</a:t>
            </a:r>
          </a:p>
        </p:txBody>
      </p:sp>
      <p:pic>
        <p:nvPicPr>
          <p:cNvPr id="12" name="Segnaposto contenuto 11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492D4446-1562-934A-2343-57106F2494B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158742"/>
            <a:ext cx="5159999" cy="3586738"/>
          </a:xfrm>
        </p:spPr>
      </p:pic>
    </p:spTree>
    <p:extLst>
      <p:ext uri="{BB962C8B-B14F-4D97-AF65-F5344CB8AC3E}">
        <p14:creationId xmlns:p14="http://schemas.microsoft.com/office/powerpoint/2010/main" val="366477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AE87329-C9F2-03E9-E82F-24FAE340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Melluso: Punti di forza e debolezza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EB47367D-61B9-E895-C7E6-FA624EFB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78429"/>
            <a:ext cx="5157787" cy="561294"/>
          </a:xfrm>
        </p:spPr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Punti di Forza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9B7C11-5F6C-F85F-9B9D-DBDFA6DD01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/>
              <a:t>Qualità: </a:t>
            </a:r>
            <a:r>
              <a:rPr lang="it-IT" dirty="0"/>
              <a:t>tra le calzature offerte risultano materiali di qualità, con adeguato prezzo elevato;</a:t>
            </a:r>
          </a:p>
          <a:p>
            <a:r>
              <a:rPr lang="it-IT" b="1" dirty="0"/>
              <a:t>Scontistica: </a:t>
            </a:r>
            <a:r>
              <a:rPr lang="it-IT" dirty="0"/>
              <a:t>elevata sui modelli meno comuni e meno presenti nel catalogo;</a:t>
            </a:r>
          </a:p>
          <a:p>
            <a:r>
              <a:rPr lang="it-IT" b="1" dirty="0"/>
              <a:t>Target femminile: </a:t>
            </a:r>
            <a:r>
              <a:rPr lang="it-IT" dirty="0"/>
              <a:t>utilizzato come trainante per il catalogo con la maggioranza di prodotti per donna;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5DB60963-110B-794F-1A39-A384106AF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58560"/>
          </a:xfrm>
        </p:spPr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Punti di Debolezza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EABAF95-339E-F4FE-6510-5634EED0A3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/>
              <a:t>Prezzo elevato:</a:t>
            </a:r>
            <a:r>
              <a:rPr lang="it-IT" dirty="0"/>
              <a:t> la qualità e l’artigianalità si riflettono in un costo generalmente superiore;</a:t>
            </a:r>
          </a:p>
          <a:p>
            <a:r>
              <a:rPr lang="it-IT" b="1" dirty="0"/>
              <a:t>Varietà di modelli e colori:</a:t>
            </a:r>
            <a:r>
              <a:rPr lang="it-IT" dirty="0"/>
              <a:t> La gamma potrebbe essere meno ampia rispetto ad altri brand che offrono soluzioni più fashion e diversificate;</a:t>
            </a:r>
          </a:p>
          <a:p>
            <a:r>
              <a:rPr lang="it-IT" b="1" dirty="0"/>
              <a:t>Target sbilanciato</a:t>
            </a:r>
            <a:r>
              <a:rPr lang="it-IT" dirty="0"/>
              <a:t>: la maggior parte dei prodotti sono per un pubblico femminile, ciò può portare ad una perdita di quote di mercato.</a:t>
            </a:r>
          </a:p>
        </p:txBody>
      </p:sp>
    </p:spTree>
    <p:extLst>
      <p:ext uri="{BB962C8B-B14F-4D97-AF65-F5344CB8AC3E}">
        <p14:creationId xmlns:p14="http://schemas.microsoft.com/office/powerpoint/2010/main" val="358284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C5F23D-3AAE-D1C2-CFBD-E95CD4E3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e suggerimenti: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0D97EB-802B-4B77-7261-BA1480A22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it-IT" dirty="0"/>
          </a:p>
          <a:p>
            <a:r>
              <a:rPr lang="it-IT" dirty="0"/>
              <a:t>1. Melluso Calzature si rivolge principalmente al pubblico femminile, offrendo una gamma più ampia rispetto alla concorrenza nelle categorie femminili.</a:t>
            </a:r>
          </a:p>
          <a:p>
            <a:r>
              <a:rPr lang="it-IT" dirty="0"/>
              <a:t>2. </a:t>
            </a:r>
            <a:r>
              <a:rPr lang="it-IT" dirty="0" err="1"/>
              <a:t>IG&amp;Co</a:t>
            </a:r>
            <a:r>
              <a:rPr lang="it-IT" dirty="0"/>
              <a:t> propone una maggiore varietà di Sneakers e Sandali rispetto alla media dei prezzi.</a:t>
            </a:r>
          </a:p>
          <a:p>
            <a:r>
              <a:rPr lang="it-IT" dirty="0"/>
              <a:t>3. </a:t>
            </a:r>
            <a:r>
              <a:rPr lang="it-IT" dirty="0" err="1"/>
              <a:t>NeroGiardini</a:t>
            </a:r>
            <a:r>
              <a:rPr lang="it-IT" dirty="0"/>
              <a:t> presenta una gamma di prodotti più ristretta, ma con prezzi più elevati.</a:t>
            </a:r>
          </a:p>
          <a:p>
            <a:r>
              <a:rPr lang="it-IT" dirty="0"/>
              <a:t>4. Per migliorare, Melluso può adottare due strategie:</a:t>
            </a:r>
          </a:p>
          <a:p>
            <a:pPr marL="0" indent="0">
              <a:buNone/>
            </a:pPr>
            <a:r>
              <a:rPr lang="it-IT" dirty="0"/>
              <a:t>    - Ampliare il catalogo includendo anche prodotti maschili e casual, mantenendo qualità e prezzo;</a:t>
            </a:r>
          </a:p>
          <a:p>
            <a:pPr marL="0" indent="0">
              <a:buNone/>
            </a:pPr>
            <a:r>
              <a:rPr lang="it-IT" dirty="0"/>
              <a:t>    - Concentrarsi su una nicchia di mercato offrendo prodotti di alta qualità e sconti mirati sui best seller.</a:t>
            </a:r>
          </a:p>
        </p:txBody>
      </p:sp>
    </p:spTree>
    <p:extLst>
      <p:ext uri="{BB962C8B-B14F-4D97-AF65-F5344CB8AC3E}">
        <p14:creationId xmlns:p14="http://schemas.microsoft.com/office/powerpoint/2010/main" val="2513454128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488</TotalTime>
  <Words>479</Words>
  <Application>Microsoft Office PowerPoint</Application>
  <PresentationFormat>Widescreen</PresentationFormat>
  <Paragraphs>66</Paragraphs>
  <Slides>10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Aptos</vt:lpstr>
      <vt:lpstr>Arial</vt:lpstr>
      <vt:lpstr>Century Gothic</vt:lpstr>
      <vt:lpstr>Times New Roman</vt:lpstr>
      <vt:lpstr>Wingdings 3</vt:lpstr>
      <vt:lpstr>Filo</vt:lpstr>
      <vt:lpstr>Analisi Comparativa di Melluso Calzature e dei suoi competitor</vt:lpstr>
      <vt:lpstr>Metodo di Analisi </vt:lpstr>
      <vt:lpstr>Analisi della varietà di prodotti di Melluso</vt:lpstr>
      <vt:lpstr>Analisi del prezzo e della scontistica delle calzature Melluso</vt:lpstr>
      <vt:lpstr>Analisi per il colore e materiale delle calzature Melluso</vt:lpstr>
      <vt:lpstr>Applicazione dell’Analisi sulla Concorrenza</vt:lpstr>
      <vt:lpstr>Analisi Comparativa con la Concorrenza</vt:lpstr>
      <vt:lpstr>Melluso: Punti di forza e debolezza</vt:lpstr>
      <vt:lpstr>Focus e suggerimenti: </vt:lpstr>
      <vt:lpstr>Grazie a tutti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Sanna</dc:creator>
  <cp:lastModifiedBy>Marco Sanna</cp:lastModifiedBy>
  <cp:revision>11</cp:revision>
  <dcterms:created xsi:type="dcterms:W3CDTF">2024-04-10T13:10:13Z</dcterms:created>
  <dcterms:modified xsi:type="dcterms:W3CDTF">2025-07-25T17:37:10Z</dcterms:modified>
</cp:coreProperties>
</file>