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7"/>
  </p:notesMasterIdLst>
  <p:sldIdLst>
    <p:sldId id="256" r:id="rId3"/>
    <p:sldId id="273" r:id="rId4"/>
    <p:sldId id="257" r:id="rId5"/>
    <p:sldId id="258" r:id="rId6"/>
    <p:sldId id="274" r:id="rId7"/>
    <p:sldId id="275" r:id="rId8"/>
    <p:sldId id="276" r:id="rId9"/>
    <p:sldId id="277" r:id="rId10"/>
    <p:sldId id="267" r:id="rId11"/>
    <p:sldId id="280" r:id="rId12"/>
    <p:sldId id="268" r:id="rId13"/>
    <p:sldId id="279"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21" r:id="rId35"/>
    <p:sldId id="322" r:id="rId36"/>
    <p:sldId id="323" r:id="rId37"/>
    <p:sldId id="324" r:id="rId38"/>
    <p:sldId id="331" r:id="rId39"/>
    <p:sldId id="332" r:id="rId40"/>
    <p:sldId id="334" r:id="rId41"/>
    <p:sldId id="335" r:id="rId42"/>
    <p:sldId id="337" r:id="rId43"/>
    <p:sldId id="338" r:id="rId44"/>
    <p:sldId id="339" r:id="rId45"/>
    <p:sldId id="340" r:id="rId46"/>
    <p:sldId id="341" r:id="rId47"/>
    <p:sldId id="342"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43" r:id="rId6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78F"/>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70" autoAdjust="0"/>
  </p:normalViewPr>
  <p:slideViewPr>
    <p:cSldViewPr snapToGrid="0">
      <p:cViewPr varScale="1">
        <p:scale>
          <a:sx n="109" d="100"/>
          <a:sy n="109" d="100"/>
        </p:scale>
        <p:origin x="636" y="108"/>
      </p:cViewPr>
      <p:guideLst>
        <p:guide orient="horz" pos="2172"/>
        <p:guide pos="3840"/>
      </p:guideLst>
    </p:cSldViewPr>
  </p:slideViewPr>
  <p:notesTextViewPr>
    <p:cViewPr>
      <p:scale>
        <a:sx n="1" d="1"/>
        <a:sy n="1" d="1"/>
      </p:scale>
      <p:origin x="0" y="0"/>
    </p:cViewPr>
  </p:notesTextViewPr>
  <p:sorterViewPr>
    <p:cViewPr>
      <p:scale>
        <a:sx n="91" d="100"/>
        <a:sy n="91" d="100"/>
      </p:scale>
      <p:origin x="0" y="3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CA68E58-C7FE-4B73-B074-14DD642CD2FF}" type="datetimeFigureOut">
              <a:rPr lang="zh-CN" altLang="en-US"/>
              <a:t>2018/7/6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AF8E0483-1096-4FFB-AE6C-CDC5D72C1B1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ln>
        </p:spPr>
      </p:sp>
      <p:sp>
        <p:nvSpPr>
          <p:cNvPr id="39938"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39939"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066FCD2-8B91-4265-B91F-BB96BCD1FC99}" type="slidenum">
              <a:rPr lang="zh-CN" altLang="en-US"/>
              <a:t>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块功能点建议介绍一下</a:t>
            </a:r>
            <a:endParaRPr lang="en-US" altLang="zh-CN" dirty="0"/>
          </a:p>
          <a:p>
            <a:r>
              <a:rPr lang="zh-CN" altLang="en-US" dirty="0"/>
              <a:t>平台核心功能：支柱功能、，包括物接入，服务管理，规则管理</a:t>
            </a:r>
            <a:endParaRPr lang="en-US" altLang="zh-CN" dirty="0"/>
          </a:p>
          <a:p>
            <a:r>
              <a:rPr lang="en-US" altLang="zh-CN" dirty="0"/>
              <a:t>3DGis</a:t>
            </a:r>
            <a:r>
              <a:rPr lang="zh-CN" altLang="en-US" dirty="0"/>
              <a:t>：让用户可以更为直宏观的查看控制设备</a:t>
            </a:r>
            <a:endParaRPr lang="en-US" altLang="zh-CN" dirty="0"/>
          </a:p>
          <a:p>
            <a:r>
              <a:rPr lang="zh-CN" altLang="en-US" dirty="0"/>
              <a:t>大数据平台：对平台上传的海量数据进行数据分析实现统计预测的功能</a:t>
            </a:r>
            <a:endParaRPr lang="en-US" altLang="zh-CN" dirty="0"/>
          </a:p>
          <a:p>
            <a:r>
              <a:rPr lang="zh-CN" altLang="en-US" dirty="0"/>
              <a:t>自动化运维部署：保障平台在服务器集群中稳定运行。</a:t>
            </a:r>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2</a:t>
            </a:fld>
            <a:endParaRPr lang="zh-CN" altLang="en-US"/>
          </a:p>
        </p:txBody>
      </p:sp>
    </p:spTree>
    <p:extLst>
      <p:ext uri="{BB962C8B-B14F-4D97-AF65-F5344CB8AC3E}">
        <p14:creationId xmlns:p14="http://schemas.microsoft.com/office/powerpoint/2010/main" val="37996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设备接入平台，展示设备的模块。</a:t>
            </a:r>
            <a:endParaRPr lang="en-US" altLang="zh-CN" dirty="0"/>
          </a:p>
          <a:p>
            <a:r>
              <a:rPr lang="zh-CN" altLang="en-US" dirty="0"/>
              <a:t>选中设备 可以查看简单信息 简单操作介绍 查看介绍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4</a:t>
            </a:fld>
            <a:endParaRPr lang="zh-CN" altLang="en-US"/>
          </a:p>
        </p:txBody>
      </p:sp>
    </p:spTree>
    <p:extLst>
      <p:ext uri="{BB962C8B-B14F-4D97-AF65-F5344CB8AC3E}">
        <p14:creationId xmlns:p14="http://schemas.microsoft.com/office/powerpoint/2010/main" val="293579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设备令牌：设备的安全证书，通过令牌设备才可以上传数据</a:t>
            </a:r>
            <a:endParaRPr lang="en-US" altLang="zh-CN" dirty="0"/>
          </a:p>
          <a:p>
            <a:r>
              <a:rPr lang="zh-CN" altLang="en-US" dirty="0"/>
              <a:t>事件：查看设备控制相关的事件信息</a:t>
            </a:r>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5</a:t>
            </a:fld>
            <a:endParaRPr lang="zh-CN" altLang="en-US"/>
          </a:p>
        </p:txBody>
      </p:sp>
    </p:spTree>
    <p:extLst>
      <p:ext uri="{BB962C8B-B14F-4D97-AF65-F5344CB8AC3E}">
        <p14:creationId xmlns:p14="http://schemas.microsoft.com/office/powerpoint/2010/main" val="272369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设备详细信息可以查看设备的所有属性</a:t>
            </a:r>
            <a:endParaRPr lang="en-US" altLang="zh-CN" dirty="0"/>
          </a:p>
          <a:p>
            <a:r>
              <a:rPr lang="zh-CN" altLang="en-US" dirty="0"/>
              <a:t>可以查看设备的最新数据和历史数据</a:t>
            </a:r>
            <a:endParaRPr lang="en-US" altLang="zh-CN" dirty="0"/>
          </a:p>
          <a:p>
            <a:r>
              <a:rPr lang="zh-CN" altLang="en-US" dirty="0"/>
              <a:t>可以通过控制面板堆设备进行反控</a:t>
            </a:r>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6</a:t>
            </a:fld>
            <a:endParaRPr lang="zh-CN" altLang="en-US"/>
          </a:p>
        </p:txBody>
      </p:sp>
    </p:spTree>
    <p:extLst>
      <p:ext uri="{BB962C8B-B14F-4D97-AF65-F5344CB8AC3E}">
        <p14:creationId xmlns:p14="http://schemas.microsoft.com/office/powerpoint/2010/main" val="218833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7</a:t>
            </a:fld>
            <a:endParaRPr lang="zh-CN" altLang="en-US"/>
          </a:p>
        </p:txBody>
      </p:sp>
    </p:spTree>
    <p:extLst>
      <p:ext uri="{BB962C8B-B14F-4D97-AF65-F5344CB8AC3E}">
        <p14:creationId xmlns:p14="http://schemas.microsoft.com/office/powerpoint/2010/main" val="55194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在上图服务中庸厂商 类型和型号</a:t>
            </a:r>
            <a:r>
              <a:rPr lang="en-US" altLang="zh-CN" dirty="0"/>
              <a:t>3</a:t>
            </a:r>
            <a:r>
              <a:rPr lang="zh-CN" altLang="en-US" dirty="0"/>
              <a:t>个属性，当设备中的这</a:t>
            </a:r>
            <a:r>
              <a:rPr lang="en-US" altLang="zh-CN" dirty="0"/>
              <a:t>3</a:t>
            </a:r>
            <a:r>
              <a:rPr lang="zh-CN" altLang="en-US" dirty="0"/>
              <a:t>个属性和服务中的这</a:t>
            </a:r>
            <a:r>
              <a:rPr lang="en-US" altLang="zh-CN" dirty="0"/>
              <a:t>3</a:t>
            </a:r>
            <a:r>
              <a:rPr lang="zh-CN" altLang="en-US" dirty="0"/>
              <a:t>个属性完全一致时就这个设备与服务进行了绑定，这样再服务管理中变更服务内容，设备的控制面板也会进行改变。</a:t>
            </a:r>
          </a:p>
        </p:txBody>
      </p:sp>
      <p:sp>
        <p:nvSpPr>
          <p:cNvPr id="4" name="灯片编号占位符 3"/>
          <p:cNvSpPr>
            <a:spLocks noGrp="1"/>
          </p:cNvSpPr>
          <p:nvPr>
            <p:ph type="sldNum" sz="quarter" idx="10"/>
          </p:nvPr>
        </p:nvSpPr>
        <p:spPr/>
        <p:txBody>
          <a:bodyPr/>
          <a:lstStyle/>
          <a:p>
            <a:pPr>
              <a:defRPr/>
            </a:pPr>
            <a:fld id="{AF8E0483-1096-4FFB-AE6C-CDC5D72C1B1E}" type="slidenum">
              <a:rPr lang="zh-CN" altLang="en-US" smtClean="0"/>
              <a:t>10</a:t>
            </a:fld>
            <a:endParaRPr lang="zh-CN" altLang="en-US"/>
          </a:p>
        </p:txBody>
      </p:sp>
    </p:spTree>
    <p:extLst>
      <p:ext uri="{BB962C8B-B14F-4D97-AF65-F5344CB8AC3E}">
        <p14:creationId xmlns:p14="http://schemas.microsoft.com/office/powerpoint/2010/main" val="83889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D020C6A-4894-4253-BC74-E47F1D9E97A1}"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65C779-9FBF-47ED-9270-DE79532723C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574B62C-49EC-4D64-8C03-4D7902A8CBAA}"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62B0A38-1951-42E5-A9C4-90FB2FDC423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6818831-28CF-4CFC-9350-31EB3893BBC8}"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A2C7D0-1E53-4A66-9F22-0DAD49AC194C}"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CA76AE2-F9B3-4298-8CAF-541AFAF69DD0}"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D288FF-1EF0-4727-8EB1-7A18D4393493}"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144850-686B-4E11-A22F-B37546D545BF}"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E268CA-7058-412B-9BC0-9C36027028C5}"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94689F2-4B6D-4310-BB60-FE8671580420}"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B6A5C2-CADD-46F4-B304-C6CC3E1A1C39}"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1A2DE5B-47C8-4261-A15B-A9AFEE2055A2}"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C11F0B-B1C5-4A61-B7CD-C9EC71FCB26F}"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A5DDEE-B50E-4342-BBB0-A9D9FF2993FC}" type="datetimeFigureOut">
              <a:rPr lang="zh-CN" altLang="en-US"/>
              <a:t>2018/7/6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BFBCEB4-018A-4244-9ACA-B80F897D203B}"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2AF4525-1434-4483-A2FD-FD203AC7A98D}" type="datetimeFigureOut">
              <a:rPr lang="zh-CN" altLang="en-US"/>
              <a:t>2018/7/6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E353CB4-C087-4DA9-B360-0444F8310D71}"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98BDA80-AAFE-419D-8289-B5B364AC4B30}" type="datetimeFigureOut">
              <a:rPr lang="zh-CN" altLang="en-US"/>
              <a:t>2018/7/6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D36788F-8303-4743-BED9-052B0FD48ACA}"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452C57-6983-4C7A-8414-A24DD147A728}"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DBCE67-EBE0-497C-8D94-A1C1B243E1B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FC228F-C184-4B05-8CA1-91803D237617}"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95A317-4372-4F87-8FFA-16383AC565C6}"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AF85E87-2388-4751-9159-9A64B3429CDB}"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3C8D5A-5A52-4850-8925-CBF5769E6BE2}"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370EDF7-50A1-4A04-A1C1-A82AA7761027}"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D7D686-BA64-4556-94C8-04AF2D026E31}"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EFB5F6-0776-4D37-B0B8-D247B03D61EC}"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D6CC020-0759-4126-8C35-ECE81C0E28E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58DD010-31EF-4037-A430-C1EF9552EC9A}" type="datetimeFigureOut">
              <a:rPr lang="zh-CN" altLang="en-US"/>
              <a:t>2018/7/6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BA39A6-C81A-41B1-BCC5-F35378EA0D8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FBEEDC1-3EE5-44EA-9213-6BB10BC1F5EA}"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5CEE25D-41F2-4F40-98D8-BD0ACF98E99D}"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2B79DBD-A2B9-4A1C-9348-FECF634AC382}" type="datetimeFigureOut">
              <a:rPr lang="zh-CN" altLang="en-US"/>
              <a:t>2018/7/6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752C4BB-29A6-4F1F-A886-84A9E8FEEB5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E133377-AABA-4BF1-AADB-3F0C80CF1A6E}" type="datetimeFigureOut">
              <a:rPr lang="zh-CN" altLang="en-US"/>
              <a:t>2018/7/6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09E6499-368B-4722-83EE-DA3D43330B6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F62B24-76B7-479F-9EAE-E5371F6EA846}" type="datetimeFigureOut">
              <a:rPr lang="zh-CN" altLang="en-US"/>
              <a:t>2018/7/6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47A2019-BA0A-4413-8D04-0F2955881EB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07EC62C-3515-4E1C-9917-DFEA5D503DFC}"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537953-191C-4274-B1A7-4785F8289753}"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B0FD8D-3ECB-47D0-8534-82729B78F104}" type="datetimeFigureOut">
              <a:rPr lang="zh-CN" altLang="en-US"/>
              <a:t>2018/7/6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88B3FD-A75D-43B8-8D70-85F9865B68C4}"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FD312E-741A-4122-BAA8-5D7433A9B75E}" type="datetimeFigureOut">
              <a:rPr lang="zh-CN" altLang="en-US"/>
              <a:t>2018/7/6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D0E19D8D-4D54-4DDC-BCD1-2B9E5850EBF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3315"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ea typeface="+mn-ea"/>
              </a:defRPr>
            </a:lvl1pPr>
          </a:lstStyle>
          <a:p>
            <a:pPr>
              <a:defRPr/>
            </a:pPr>
            <a:fld id="{1697608E-7BE4-47B2-9125-6938EF632789}" type="datetimeFigureOut">
              <a:rPr lang="zh-CN" altLang="en-US"/>
              <a:t>2018/7/6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mn-lt"/>
                <a:ea typeface="+mn-ea"/>
              </a:defRPr>
            </a:lvl1pPr>
          </a:lstStyle>
          <a:p>
            <a:pPr>
              <a:defRPr/>
            </a:pPr>
            <a:fld id="{4EDA7BB3-8FE9-48B4-896F-55B60C87B97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8" name="PA_矩形 37"/>
          <p:cNvSpPr/>
          <p:nvPr>
            <p:custDataLst>
              <p:tags r:id="rId1"/>
            </p:custDataLst>
          </p:nvPr>
        </p:nvSpPr>
        <p:spPr>
          <a:xfrm rot="2700000">
            <a:off x="1881981" y="2790032"/>
            <a:ext cx="1489075" cy="149066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9" name="PA_矩形 38"/>
          <p:cNvSpPr/>
          <p:nvPr>
            <p:custDataLst>
              <p:tags r:id="rId2"/>
            </p:custDataLst>
          </p:nvPr>
        </p:nvSpPr>
        <p:spPr>
          <a:xfrm rot="2700000">
            <a:off x="933450" y="2963863"/>
            <a:ext cx="1143000" cy="114300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2" name="PA_矩形 41"/>
          <p:cNvSpPr/>
          <p:nvPr>
            <p:custDataLst>
              <p:tags r:id="rId3"/>
            </p:custDataLst>
          </p:nvPr>
        </p:nvSpPr>
        <p:spPr>
          <a:xfrm rot="13500000">
            <a:off x="8831263" y="2790825"/>
            <a:ext cx="1489075" cy="1489075"/>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3" name="PA_矩形 42"/>
          <p:cNvSpPr/>
          <p:nvPr>
            <p:custDataLst>
              <p:tags r:id="rId4"/>
            </p:custDataLst>
          </p:nvPr>
        </p:nvSpPr>
        <p:spPr>
          <a:xfrm rot="13500000">
            <a:off x="10126663" y="2963863"/>
            <a:ext cx="1143000" cy="114300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PA_圆角矩形 3"/>
          <p:cNvSpPr/>
          <p:nvPr>
            <p:custDataLst>
              <p:tags r:id="rId5"/>
            </p:custDataLst>
          </p:nvPr>
        </p:nvSpPr>
        <p:spPr>
          <a:xfrm rot="2700000">
            <a:off x="4300150" y="1739715"/>
            <a:ext cx="3590111" cy="359011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3" name="PA_组合 2"/>
          <p:cNvGrpSpPr/>
          <p:nvPr>
            <p:custDataLst>
              <p:tags r:id="rId6"/>
            </p:custDataLst>
          </p:nvPr>
        </p:nvGrpSpPr>
        <p:grpSpPr bwMode="auto">
          <a:xfrm>
            <a:off x="4217988" y="1841500"/>
            <a:ext cx="3798887" cy="3405188"/>
            <a:chOff x="4218413" y="1840884"/>
            <a:chExt cx="3799166" cy="3405278"/>
          </a:xfrm>
        </p:grpSpPr>
        <p:sp>
          <p:nvSpPr>
            <p:cNvPr id="44" name="椭圆 43"/>
            <p:cNvSpPr/>
            <p:nvPr/>
          </p:nvSpPr>
          <p:spPr>
            <a:xfrm>
              <a:off x="4218413" y="1840884"/>
              <a:ext cx="185751" cy="18574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5" name="椭圆 44"/>
            <p:cNvSpPr/>
            <p:nvPr/>
          </p:nvSpPr>
          <p:spPr>
            <a:xfrm>
              <a:off x="7831828" y="5060419"/>
              <a:ext cx="185751" cy="18574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nvGrpSpPr>
          <p:cNvPr id="2" name="PA_组合 1"/>
          <p:cNvGrpSpPr/>
          <p:nvPr>
            <p:custDataLst>
              <p:tags r:id="rId7"/>
            </p:custDataLst>
          </p:nvPr>
        </p:nvGrpSpPr>
        <p:grpSpPr bwMode="auto">
          <a:xfrm>
            <a:off x="4221163" y="1841500"/>
            <a:ext cx="3786187" cy="3433763"/>
            <a:chOff x="4221683" y="1840884"/>
            <a:chExt cx="3786146" cy="3435128"/>
          </a:xfrm>
        </p:grpSpPr>
        <p:sp>
          <p:nvSpPr>
            <p:cNvPr id="46" name="椭圆 45"/>
            <p:cNvSpPr/>
            <p:nvPr/>
          </p:nvSpPr>
          <p:spPr>
            <a:xfrm>
              <a:off x="4221683" y="5090200"/>
              <a:ext cx="185735" cy="185812"/>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7" name="椭圆 46"/>
            <p:cNvSpPr/>
            <p:nvPr/>
          </p:nvSpPr>
          <p:spPr>
            <a:xfrm>
              <a:off x="7822094" y="1840884"/>
              <a:ext cx="185735" cy="185812"/>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sp>
        <p:nvSpPr>
          <p:cNvPr id="6" name="PA_矩形 30"/>
          <p:cNvSpPr>
            <a:spLocks noChangeArrowheads="1"/>
          </p:cNvSpPr>
          <p:nvPr>
            <p:custDataLst>
              <p:tags r:id="rId8"/>
            </p:custDataLst>
          </p:nvPr>
        </p:nvSpPr>
        <p:spPr bwMode="auto">
          <a:xfrm>
            <a:off x="3216911" y="2260600"/>
            <a:ext cx="5669280" cy="2306955"/>
          </a:xfrm>
          <a:prstGeom prst="rect">
            <a:avLst/>
          </a:prstGeom>
          <a:noFill/>
          <a:ln w="9525">
            <a:noFill/>
            <a:miter lim="800000"/>
          </a:ln>
        </p:spPr>
        <p:txBody>
          <a:bodyPr wrap="none">
            <a:spAutoFit/>
          </a:bodyPr>
          <a:lstStyle/>
          <a:p>
            <a:pPr algn="ctr"/>
            <a:r>
              <a:rPr lang="zh-CN" altLang="en-US" sz="4800">
                <a:solidFill>
                  <a:srgbClr val="18478F"/>
                </a:solidFill>
                <a:latin typeface="Open Sans"/>
                <a:ea typeface="Open Sans"/>
                <a:cs typeface="Open Sans"/>
              </a:rPr>
              <a:t>三化物联网云平台</a:t>
            </a:r>
          </a:p>
          <a:p>
            <a:pPr algn="ctr"/>
            <a:r>
              <a:rPr lang="zh-CN" altLang="en-US" sz="4800">
                <a:solidFill>
                  <a:srgbClr val="18478F"/>
                </a:solidFill>
                <a:latin typeface="Open Sans"/>
                <a:ea typeface="Open Sans"/>
                <a:cs typeface="Open Sans"/>
              </a:rPr>
              <a:t>功能特点及技术路线</a:t>
            </a:r>
          </a:p>
          <a:p>
            <a:pPr algn="ctr"/>
            <a:r>
              <a:rPr lang="zh-CN" altLang="en-US" sz="4800">
                <a:solidFill>
                  <a:srgbClr val="18478F"/>
                </a:solidFill>
                <a:latin typeface="Open Sans"/>
                <a:ea typeface="Open Sans"/>
                <a:cs typeface="Open Sans"/>
              </a:rPr>
              <a:t>简介</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10" presetClass="entr" presetSubtype="0" fill="hold" nodeType="withEffect">
                                  <p:stCondLst>
                                    <p:cond delay="17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17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8" presetClass="emph" presetSubtype="0" repeatCount="indefinite" fill="hold" nodeType="withEffect">
                                  <p:stCondLst>
                                    <p:cond delay="1750"/>
                                  </p:stCondLst>
                                  <p:childTnLst>
                                    <p:animRot by="-21600000">
                                      <p:cBhvr>
                                        <p:cTn id="17" dur="2000" fill="hold"/>
                                        <p:tgtEl>
                                          <p:spTgt spid="2"/>
                                        </p:tgtEl>
                                        <p:attrNameLst>
                                          <p:attrName>r</p:attrName>
                                        </p:attrNameLst>
                                      </p:cBhvr>
                                    </p:animRot>
                                  </p:childTnLst>
                                </p:cTn>
                              </p:par>
                              <p:par>
                                <p:cTn id="18" presetID="10" presetClass="entr" presetSubtype="0" fill="hold" nodeType="withEffect">
                                  <p:stCondLst>
                                    <p:cond delay="175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8" presetClass="emph" presetSubtype="0" repeatCount="indefinite" fill="hold" nodeType="withEffect">
                                  <p:stCondLst>
                                    <p:cond delay="1750"/>
                                  </p:stCondLst>
                                  <p:childTnLst>
                                    <p:animRot by="-21600000">
                                      <p:cBhvr>
                                        <p:cTn id="22" dur="2000" fill="hold"/>
                                        <p:tgtEl>
                                          <p:spTgt spid="3"/>
                                        </p:tgtEl>
                                        <p:attrNameLst>
                                          <p:attrName>r</p:attrName>
                                        </p:attrNameLst>
                                      </p:cBhvr>
                                    </p:animRot>
                                  </p:childTnLst>
                                </p:cTn>
                              </p:par>
                              <p:par>
                                <p:cTn id="23" presetID="10" presetClass="entr" presetSubtype="0" fill="hold" grpId="0" nodeType="withEffect">
                                  <p:stCondLst>
                                    <p:cond delay="200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35" presetClass="path" presetSubtype="0" accel="50000" decel="50000" fill="hold" grpId="1" nodeType="withEffect">
                                  <p:stCondLst>
                                    <p:cond delay="2000"/>
                                  </p:stCondLst>
                                  <p:childTnLst>
                                    <p:animMotion origin="layout" path="M 0.1711 7.40741E-7 L -4.58333E-6 7.40741E-7 " pathEditMode="relative" rAng="0" ptsTypes="AA">
                                      <p:cBhvr>
                                        <p:cTn id="27" dur="2000" fill="hold"/>
                                        <p:tgtEl>
                                          <p:spTgt spid="38"/>
                                        </p:tgtEl>
                                        <p:attrNameLst>
                                          <p:attrName>ppt_x</p:attrName>
                                          <p:attrName>ppt_y</p:attrName>
                                        </p:attrNameLst>
                                      </p:cBhvr>
                                      <p:rCtr x="-8555" y="0"/>
                                    </p:animMotion>
                                  </p:childTnLst>
                                </p:cTn>
                              </p:par>
                              <p:par>
                                <p:cTn id="28" presetID="10" presetClass="entr" presetSubtype="0" fill="hold" grpId="0" nodeType="withEffect">
                                  <p:stCondLst>
                                    <p:cond delay="225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35" presetClass="path" presetSubtype="0" accel="50000" decel="50000" fill="hold" grpId="1" nodeType="withEffect">
                                  <p:stCondLst>
                                    <p:cond delay="2250"/>
                                  </p:stCondLst>
                                  <p:childTnLst>
                                    <p:animMotion origin="layout" path="M 0.1711 7.40741E-7 L 2.08333E-6 7.40741E-7 " pathEditMode="relative" rAng="0" ptsTypes="AA">
                                      <p:cBhvr>
                                        <p:cTn id="32" dur="2000" fill="hold"/>
                                        <p:tgtEl>
                                          <p:spTgt spid="39"/>
                                        </p:tgtEl>
                                        <p:attrNameLst>
                                          <p:attrName>ppt_x</p:attrName>
                                          <p:attrName>ppt_y</p:attrName>
                                        </p:attrNameLst>
                                      </p:cBhvr>
                                      <p:rCtr x="-8451" y="0"/>
                                    </p:animMotion>
                                  </p:childTnLst>
                                </p:cTn>
                              </p:par>
                              <p:par>
                                <p:cTn id="33" presetID="10" presetClass="entr" presetSubtype="0" fill="hold" grpId="0" nodeType="withEffect">
                                  <p:stCondLst>
                                    <p:cond delay="200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35" presetClass="path" presetSubtype="0" accel="50000" decel="50000" fill="hold" grpId="1" nodeType="withEffect">
                                  <p:stCondLst>
                                    <p:cond delay="2000"/>
                                  </p:stCondLst>
                                  <p:childTnLst>
                                    <p:animMotion origin="layout" path="M -0.16537 7.40741E-7 L 3.33333E-6 7.40741E-7 " pathEditMode="relative" rAng="0" ptsTypes="AA">
                                      <p:cBhvr>
                                        <p:cTn id="37" dur="2000" fill="hold"/>
                                        <p:tgtEl>
                                          <p:spTgt spid="42"/>
                                        </p:tgtEl>
                                        <p:attrNameLst>
                                          <p:attrName>ppt_x</p:attrName>
                                          <p:attrName>ppt_y</p:attrName>
                                        </p:attrNameLst>
                                      </p:cBhvr>
                                      <p:rCtr x="8268" y="0"/>
                                    </p:animMotion>
                                  </p:childTnLst>
                                </p:cTn>
                              </p:par>
                              <p:par>
                                <p:cTn id="38" presetID="10" presetClass="entr" presetSubtype="0" fill="hold" grpId="0" nodeType="withEffect">
                                  <p:stCondLst>
                                    <p:cond delay="200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35" presetClass="path" presetSubtype="0" accel="50000" decel="50000" fill="hold" grpId="1" nodeType="withEffect">
                                  <p:stCondLst>
                                    <p:cond delay="2000"/>
                                  </p:stCondLst>
                                  <p:childTnLst>
                                    <p:animMotion origin="layout" path="M -0.16537 7.40741E-7 L 3.33333E-6 7.40741E-7 " pathEditMode="relative" rAng="0" ptsTypes="AA">
                                      <p:cBhvr>
                                        <p:cTn id="42" dur="2000" fill="hold"/>
                                        <p:tgtEl>
                                          <p:spTgt spid="43"/>
                                        </p:tgtEl>
                                        <p:attrNameLst>
                                          <p:attrName>ppt_x</p:attrName>
                                          <p:attrName>ppt_y</p:attrName>
                                        </p:attrNameLst>
                                      </p:cBhvr>
                                      <p:rCtr x="8268" y="0"/>
                                    </p:animMotion>
                                  </p:childTnLst>
                                </p:cTn>
                              </p:par>
                              <p:par>
                                <p:cTn id="43" presetID="53" presetClass="entr" presetSubtype="16" fill="hold" grpId="0" nodeType="withEffect">
                                  <p:stCondLst>
                                    <p:cond delay="300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2" grpId="0" animBg="1"/>
      <p:bldP spid="42" grpId="1" animBg="1"/>
      <p:bldP spid="43" grpId="0" animBg="1"/>
      <p:bldP spid="43" grpId="1"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3" name="Freeform 13"/>
          <p:cNvSpPr>
            <a:spLocks noEditPoints="1"/>
          </p:cNvSpPr>
          <p:nvPr/>
        </p:nvSpPr>
        <p:spPr bwMode="auto">
          <a:xfrm>
            <a:off x="7718425" y="3387725"/>
            <a:ext cx="434975" cy="744538"/>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4" name="Freeform 19"/>
          <p:cNvSpPr>
            <a:spLocks noEditPoints="1"/>
          </p:cNvSpPr>
          <p:nvPr/>
        </p:nvSpPr>
        <p:spPr bwMode="auto">
          <a:xfrm>
            <a:off x="5680075" y="5154613"/>
            <a:ext cx="612775" cy="612775"/>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2" name="矩形 51"/>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3" name="矩形 52"/>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54" name="组合 53"/>
          <p:cNvGrpSpPr/>
          <p:nvPr/>
        </p:nvGrpSpPr>
        <p:grpSpPr bwMode="auto">
          <a:xfrm>
            <a:off x="1935163" y="393700"/>
            <a:ext cx="3705225" cy="592138"/>
            <a:chOff x="330189" y="329522"/>
            <a:chExt cx="3705495" cy="592217"/>
          </a:xfrm>
        </p:grpSpPr>
        <p:sp>
          <p:nvSpPr>
            <p:cNvPr id="52261"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a:solidFill>
                  <a:srgbClr val="7F7F7F"/>
                </a:solidFill>
                <a:latin typeface="Open Sans"/>
                <a:ea typeface="Open Sans"/>
                <a:cs typeface="Open Sans"/>
              </a:endParaRPr>
            </a:p>
          </p:txBody>
        </p:sp>
        <p:sp>
          <p:nvSpPr>
            <p:cNvPr id="52262" name="矩形 55"/>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服务管理 </a:t>
              </a:r>
            </a:p>
          </p:txBody>
        </p:sp>
      </p:grpSp>
      <p:sp>
        <p:nvSpPr>
          <p:cNvPr id="57" name="圆角矩形 56"/>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8" name="矩形 57"/>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a:solidFill>
                  <a:srgbClr val="18478F"/>
                </a:solidFill>
                <a:latin typeface="Open Sans"/>
                <a:ea typeface="Open Sans"/>
                <a:cs typeface="Open Sans"/>
              </a:rPr>
              <a:t>02</a:t>
            </a:r>
            <a:endParaRPr lang="zh-CN" altLang="en-US" sz="3200">
              <a:solidFill>
                <a:srgbClr val="18478F"/>
              </a:solidFill>
              <a:latin typeface="Calibri" panose="020F0502020204030204" pitchFamily="34" charset="0"/>
            </a:endParaRPr>
          </a:p>
        </p:txBody>
      </p:sp>
      <p:sp>
        <p:nvSpPr>
          <p:cNvPr id="52265" name="Text Box 41"/>
          <p:cNvSpPr txBox="1">
            <a:spLocks noChangeArrowheads="1"/>
          </p:cNvSpPr>
          <p:nvPr/>
        </p:nvSpPr>
        <p:spPr bwMode="auto">
          <a:xfrm>
            <a:off x="7156450" y="2371725"/>
            <a:ext cx="4148138" cy="2861310"/>
          </a:xfrm>
          <a:prstGeom prst="rect">
            <a:avLst/>
          </a:prstGeom>
          <a:noFill/>
          <a:ln w="9525">
            <a:noFill/>
            <a:miter lim="800000"/>
          </a:ln>
          <a:effectLst/>
        </p:spPr>
        <p:txBody>
          <a:bodyPr>
            <a:spAutoFit/>
          </a:bodyPr>
          <a:lstStyle/>
          <a:p>
            <a:r>
              <a:rPr lang="zh-CN" altLang="en-US" sz="2000"/>
              <a:t>（</a:t>
            </a:r>
            <a:r>
              <a:rPr lang="en-US" altLang="zh-CN" sz="2000"/>
              <a:t>1</a:t>
            </a:r>
            <a:r>
              <a:rPr lang="zh-CN" altLang="en-US" sz="2000"/>
              <a:t>）服务管理是对终端设备所能提供的控制进行抽象集中管理的模块。</a:t>
            </a:r>
          </a:p>
          <a:p>
            <a:r>
              <a:rPr lang="zh-CN" altLang="en-US" sz="2000"/>
              <a:t>（</a:t>
            </a:r>
            <a:r>
              <a:rPr lang="en-US" altLang="zh-CN" sz="2000"/>
              <a:t>2</a:t>
            </a:r>
            <a:r>
              <a:rPr lang="zh-CN" altLang="en-US" sz="2000"/>
              <a:t>）针对物联网设备提供服务的特点，设计了以（厂商、设备类型、设备型号）三元组为核心的服务管理系统。</a:t>
            </a:r>
          </a:p>
          <a:p>
            <a:r>
              <a:rPr lang="zh-CN" altLang="en-US" sz="2000"/>
              <a:t>（</a:t>
            </a:r>
            <a:r>
              <a:rPr lang="en-US" altLang="zh-CN" sz="2000"/>
              <a:t>3</a:t>
            </a:r>
            <a:r>
              <a:rPr lang="zh-CN" altLang="en-US" sz="2000"/>
              <a:t>）系统中有服务组、服务、精确查询、模糊查询等概念。</a:t>
            </a:r>
          </a:p>
          <a:p>
            <a:endParaRPr lang="zh-CN" altLang="en-US" sz="2000"/>
          </a:p>
        </p:txBody>
      </p:sp>
      <p:pic>
        <p:nvPicPr>
          <p:cNvPr id="52266" name="Picture 42"/>
          <p:cNvPicPr>
            <a:picLocks noChangeAspect="1" noChangeArrowheads="1"/>
          </p:cNvPicPr>
          <p:nvPr/>
        </p:nvPicPr>
        <p:blipFill>
          <a:blip r:embed="rId4"/>
          <a:srcRect/>
          <a:stretch>
            <a:fillRect/>
          </a:stretch>
        </p:blipFill>
        <p:spPr bwMode="auto">
          <a:xfrm>
            <a:off x="484188" y="1552575"/>
            <a:ext cx="6216650" cy="4019550"/>
          </a:xfrm>
          <a:prstGeom prst="rect">
            <a:avLst/>
          </a:prstGeom>
          <a:noFill/>
          <a:ln w="9525">
            <a:noFill/>
            <a:miter lim="800000"/>
            <a:headEnd/>
            <a:tailEnd/>
          </a:ln>
          <a:effectLst/>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57"/>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2"/>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3"/>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1000"/>
                                        <p:tgtEl>
                                          <p:spTgt spid="54"/>
                                        </p:tgtEl>
                                      </p:cBhvr>
                                    </p:animEffect>
                                  </p:childTnLst>
                                </p:cTn>
                              </p:par>
                              <p:par>
                                <p:cTn id="26" presetID="53" presetClass="entr" presetSubtype="16" fill="hold" nodeType="withEffect">
                                  <p:stCondLst>
                                    <p:cond delay="300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par>
                                <p:cTn id="31" presetID="53" presetClass="entr" presetSubtype="16" fill="hold" nodeType="withEffect">
                                  <p:stCondLst>
                                    <p:cond delay="3000"/>
                                  </p:stCondLst>
                                  <p:childTnLst>
                                    <p:set>
                                      <p:cBhvr>
                                        <p:cTn id="32" dur="1" fill="hold">
                                          <p:stCondLst>
                                            <p:cond delay="0"/>
                                          </p:stCondLst>
                                        </p:cTn>
                                        <p:tgtEl>
                                          <p:spTgt spid="43"/>
                                        </p:tgtEl>
                                        <p:attrNameLst>
                                          <p:attrName>style.visibility</p:attrName>
                                        </p:attrNameLst>
                                      </p:cBhvr>
                                      <p:to>
                                        <p:strVal val="visible"/>
                                      </p:to>
                                    </p:set>
                                    <p:anim calcmode="lin" valueType="num">
                                      <p:cBhvr>
                                        <p:cTn id="33" dur="500" fill="hold"/>
                                        <p:tgtEl>
                                          <p:spTgt spid="43"/>
                                        </p:tgtEl>
                                        <p:attrNameLst>
                                          <p:attrName>ppt_w</p:attrName>
                                        </p:attrNameLst>
                                      </p:cBhvr>
                                      <p:tavLst>
                                        <p:tav tm="0">
                                          <p:val>
                                            <p:fltVal val="0"/>
                                          </p:val>
                                        </p:tav>
                                        <p:tav tm="100000">
                                          <p:val>
                                            <p:strVal val="#ppt_w"/>
                                          </p:val>
                                        </p:tav>
                                      </p:tavLst>
                                    </p:anim>
                                    <p:anim calcmode="lin" valueType="num">
                                      <p:cBhvr>
                                        <p:cTn id="34" dur="500" fill="hold"/>
                                        <p:tgtEl>
                                          <p:spTgt spid="43"/>
                                        </p:tgtEl>
                                        <p:attrNameLst>
                                          <p:attrName>ppt_h</p:attrName>
                                        </p:attrNameLst>
                                      </p:cBhvr>
                                      <p:tavLst>
                                        <p:tav tm="0">
                                          <p:val>
                                            <p:fltVal val="0"/>
                                          </p:val>
                                        </p:tav>
                                        <p:tav tm="100000">
                                          <p:val>
                                            <p:strVal val="#ppt_h"/>
                                          </p:val>
                                        </p:tav>
                                      </p:tavLst>
                                    </p:anim>
                                    <p:animEffect transition="in" filter="fade">
                                      <p:cBhvr>
                                        <p:cTn id="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3" grpId="1"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 name="矩形 76"/>
          <p:cNvSpPr>
            <a:spLocks noChangeArrowheads="1"/>
          </p:cNvSpPr>
          <p:nvPr/>
        </p:nvSpPr>
        <p:spPr bwMode="auto">
          <a:xfrm>
            <a:off x="5638800" y="3432175"/>
            <a:ext cx="695325" cy="400050"/>
          </a:xfrm>
          <a:prstGeom prst="rect">
            <a:avLst/>
          </a:prstGeom>
          <a:noFill/>
          <a:ln w="9525">
            <a:noFill/>
            <a:miter lim="800000"/>
          </a:ln>
        </p:spPr>
        <p:txBody>
          <a:bodyPr>
            <a:spAutoFit/>
          </a:bodyPr>
          <a:lstStyle/>
          <a:p>
            <a:pPr algn="ctr"/>
            <a:r>
              <a:rPr lang="en-US" altLang="zh-CN" sz="2000">
                <a:solidFill>
                  <a:srgbClr val="FFFFFF"/>
                </a:solidFill>
                <a:latin typeface="Open Sans"/>
                <a:ea typeface="Open Sans"/>
                <a:cs typeface="Open Sans"/>
              </a:rPr>
              <a:t>01</a:t>
            </a:r>
            <a:endParaRPr lang="zh-CN" altLang="en-US" sz="2000">
              <a:solidFill>
                <a:srgbClr val="FFFFFF"/>
              </a:solidFill>
              <a:latin typeface="Open Sans"/>
              <a:ea typeface="微软雅黑" panose="020B0503020204020204" charset="-122"/>
              <a:cs typeface="Open Sans"/>
            </a:endParaRPr>
          </a:p>
        </p:txBody>
      </p:sp>
      <p:sp>
        <p:nvSpPr>
          <p:cNvPr id="78" name="矩形 77"/>
          <p:cNvSpPr>
            <a:spLocks noChangeArrowheads="1"/>
          </p:cNvSpPr>
          <p:nvPr/>
        </p:nvSpPr>
        <p:spPr bwMode="auto">
          <a:xfrm>
            <a:off x="6116638" y="3402013"/>
            <a:ext cx="971550" cy="396875"/>
          </a:xfrm>
          <a:prstGeom prst="rect">
            <a:avLst/>
          </a:prstGeom>
          <a:noFill/>
          <a:ln w="9525">
            <a:noFill/>
            <a:miter lim="800000"/>
          </a:ln>
        </p:spPr>
        <p:txBody>
          <a:bodyPr>
            <a:spAutoFit/>
          </a:bodyPr>
          <a:lstStyle/>
          <a:p>
            <a:pPr algn="ctr"/>
            <a:r>
              <a:rPr lang="en-US" altLang="zh-CN" sz="2000">
                <a:solidFill>
                  <a:srgbClr val="FFFFFF"/>
                </a:solidFill>
                <a:latin typeface="Open Sans"/>
                <a:ea typeface="Open Sans"/>
                <a:cs typeface="Open Sans"/>
              </a:rPr>
              <a:t>2</a:t>
            </a:r>
            <a:endParaRPr lang="zh-CN" altLang="en-US" sz="2000">
              <a:solidFill>
                <a:srgbClr val="FFFFFF"/>
              </a:solidFill>
              <a:latin typeface="Open Sans"/>
              <a:ea typeface="微软雅黑" panose="020B0503020204020204" charset="-122"/>
              <a:cs typeface="Open Sans"/>
            </a:endParaRPr>
          </a:p>
        </p:txBody>
      </p:sp>
      <p:sp>
        <p:nvSpPr>
          <p:cNvPr id="85" name="矩形 84"/>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6" name="矩形 85"/>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87" name="组合 86"/>
          <p:cNvGrpSpPr/>
          <p:nvPr/>
        </p:nvGrpSpPr>
        <p:grpSpPr bwMode="auto">
          <a:xfrm>
            <a:off x="1935163" y="393700"/>
            <a:ext cx="3705225" cy="592138"/>
            <a:chOff x="330189" y="329522"/>
            <a:chExt cx="3705495" cy="592217"/>
          </a:xfrm>
        </p:grpSpPr>
        <p:sp>
          <p:nvSpPr>
            <p:cNvPr id="50206"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a:solidFill>
                  <a:srgbClr val="7F7F7F"/>
                </a:solidFill>
                <a:latin typeface="Open Sans"/>
                <a:ea typeface="Open Sans"/>
                <a:cs typeface="Open Sans"/>
              </a:endParaRPr>
            </a:p>
          </p:txBody>
        </p:sp>
        <p:sp>
          <p:nvSpPr>
            <p:cNvPr id="50207" name="矩形 88"/>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服务管理</a:t>
              </a:r>
            </a:p>
          </p:txBody>
        </p:sp>
      </p:grpSp>
      <p:sp>
        <p:nvSpPr>
          <p:cNvPr id="90" name="圆角矩形 89"/>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1" name="矩形 90"/>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a:solidFill>
                  <a:srgbClr val="18478F"/>
                </a:solidFill>
                <a:latin typeface="Open Sans"/>
                <a:ea typeface="Open Sans"/>
                <a:cs typeface="Open Sans"/>
              </a:rPr>
              <a:t>02</a:t>
            </a:r>
            <a:endParaRPr lang="zh-CN" altLang="en-US" sz="3200">
              <a:solidFill>
                <a:srgbClr val="18478F"/>
              </a:solidFill>
              <a:latin typeface="Calibri" panose="020F0502020204030204" pitchFamily="34" charset="0"/>
            </a:endParaRPr>
          </a:p>
        </p:txBody>
      </p:sp>
      <p:pic>
        <p:nvPicPr>
          <p:cNvPr id="50226" name="Picture 50"/>
          <p:cNvPicPr>
            <a:picLocks noChangeAspect="1" noChangeArrowheads="1"/>
          </p:cNvPicPr>
          <p:nvPr/>
        </p:nvPicPr>
        <p:blipFill>
          <a:blip r:embed="rId3"/>
          <a:srcRect/>
          <a:stretch>
            <a:fillRect/>
          </a:stretch>
        </p:blipFill>
        <p:spPr bwMode="auto">
          <a:xfrm>
            <a:off x="703263" y="1223963"/>
            <a:ext cx="10785475" cy="2324100"/>
          </a:xfrm>
          <a:prstGeom prst="rect">
            <a:avLst/>
          </a:prstGeom>
          <a:noFill/>
          <a:ln w="9525">
            <a:noFill/>
            <a:miter lim="800000"/>
            <a:headEnd/>
            <a:tailEnd/>
          </a:ln>
          <a:effectLst/>
        </p:spPr>
      </p:pic>
      <p:pic>
        <p:nvPicPr>
          <p:cNvPr id="50227" name="Picture 51"/>
          <p:cNvPicPr>
            <a:picLocks noChangeAspect="1" noChangeArrowheads="1"/>
          </p:cNvPicPr>
          <p:nvPr/>
        </p:nvPicPr>
        <p:blipFill>
          <a:blip r:embed="rId4"/>
          <a:srcRect/>
          <a:stretch>
            <a:fillRect/>
          </a:stretch>
        </p:blipFill>
        <p:spPr bwMode="auto">
          <a:xfrm>
            <a:off x="722313" y="3665538"/>
            <a:ext cx="5440362" cy="2386012"/>
          </a:xfrm>
          <a:prstGeom prst="rect">
            <a:avLst/>
          </a:prstGeom>
          <a:noFill/>
          <a:ln w="9525">
            <a:noFill/>
            <a:miter lim="800000"/>
            <a:headEnd/>
            <a:tailEnd/>
          </a:ln>
          <a:effectLst/>
        </p:spPr>
      </p:pic>
      <p:sp>
        <p:nvSpPr>
          <p:cNvPr id="50228" name="Text Box 52"/>
          <p:cNvSpPr txBox="1">
            <a:spLocks noChangeArrowheads="1"/>
          </p:cNvSpPr>
          <p:nvPr/>
        </p:nvSpPr>
        <p:spPr bwMode="auto">
          <a:xfrm>
            <a:off x="7070725" y="4687888"/>
            <a:ext cx="3876675" cy="706755"/>
          </a:xfrm>
          <a:prstGeom prst="rect">
            <a:avLst/>
          </a:prstGeom>
          <a:noFill/>
          <a:ln w="9525">
            <a:noFill/>
            <a:miter lim="800000"/>
          </a:ln>
          <a:effectLst/>
        </p:spPr>
        <p:txBody>
          <a:bodyPr>
            <a:spAutoFit/>
          </a:bodyPr>
          <a:lstStyle/>
          <a:p>
            <a:pPr>
              <a:spcBef>
                <a:spcPct val="50000"/>
              </a:spcBef>
            </a:pPr>
            <a:r>
              <a:rPr lang="zh-CN" altLang="en-US" sz="2000"/>
              <a:t>服务组的增删改查，前端页面是效果展示。</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9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8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8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87"/>
                                        </p:tgtEl>
                                        <p:attrNameLst>
                                          <p:attrName>style.visibility</p:attrName>
                                        </p:attrNameLst>
                                      </p:cBhvr>
                                      <p:to>
                                        <p:strVal val="visible"/>
                                      </p:to>
                                    </p:set>
                                    <p:animEffect transition="in" filter="wipe(left)">
                                      <p:cBhvr>
                                        <p:cTn id="25" dur="1000"/>
                                        <p:tgtEl>
                                          <p:spTgt spid="87"/>
                                        </p:tgtEl>
                                      </p:cBhvr>
                                    </p:animEffect>
                                  </p:childTnLst>
                                </p:cTn>
                              </p:par>
                              <p:par>
                                <p:cTn id="26" presetID="53" presetClass="entr" presetSubtype="16" fill="hold" grpId="0" nodeType="withEffect">
                                  <p:stCondLst>
                                    <p:cond delay="2750"/>
                                  </p:stCondLst>
                                  <p:childTnLst>
                                    <p:set>
                                      <p:cBhvr>
                                        <p:cTn id="27" dur="1" fill="hold">
                                          <p:stCondLst>
                                            <p:cond delay="0"/>
                                          </p:stCondLst>
                                        </p:cTn>
                                        <p:tgtEl>
                                          <p:spTgt spid="78"/>
                                        </p:tgtEl>
                                        <p:attrNameLst>
                                          <p:attrName>style.visibility</p:attrName>
                                        </p:attrNameLst>
                                      </p:cBhvr>
                                      <p:to>
                                        <p:strVal val="visible"/>
                                      </p:to>
                                    </p:set>
                                    <p:anim calcmode="lin" valueType="num">
                                      <p:cBhvr>
                                        <p:cTn id="28" dur="500" fill="hold"/>
                                        <p:tgtEl>
                                          <p:spTgt spid="78"/>
                                        </p:tgtEl>
                                        <p:attrNameLst>
                                          <p:attrName>ppt_w</p:attrName>
                                        </p:attrNameLst>
                                      </p:cBhvr>
                                      <p:tavLst>
                                        <p:tav tm="0">
                                          <p:val>
                                            <p:fltVal val="0"/>
                                          </p:val>
                                        </p:tav>
                                        <p:tav tm="100000">
                                          <p:val>
                                            <p:strVal val="#ppt_w"/>
                                          </p:val>
                                        </p:tav>
                                      </p:tavLst>
                                    </p:anim>
                                    <p:anim calcmode="lin" valueType="num">
                                      <p:cBhvr>
                                        <p:cTn id="29" dur="500" fill="hold"/>
                                        <p:tgtEl>
                                          <p:spTgt spid="78"/>
                                        </p:tgtEl>
                                        <p:attrNameLst>
                                          <p:attrName>ppt_h</p:attrName>
                                        </p:attrNameLst>
                                      </p:cBhvr>
                                      <p:tavLst>
                                        <p:tav tm="0">
                                          <p:val>
                                            <p:fltVal val="0"/>
                                          </p:val>
                                        </p:tav>
                                        <p:tav tm="100000">
                                          <p:val>
                                            <p:strVal val="#ppt_h"/>
                                          </p:val>
                                        </p:tav>
                                      </p:tavLst>
                                    </p:anim>
                                    <p:animEffect transition="in" filter="fade">
                                      <p:cBhvr>
                                        <p:cTn id="30" dur="500"/>
                                        <p:tgtEl>
                                          <p:spTgt spid="78"/>
                                        </p:tgtEl>
                                      </p:cBhvr>
                                    </p:animEffect>
                                  </p:childTnLst>
                                </p:cTn>
                              </p:par>
                              <p:par>
                                <p:cTn id="31" presetID="53" presetClass="entr" presetSubtype="16" fill="hold" grpId="0" nodeType="withEffect">
                                  <p:stCondLst>
                                    <p:cond delay="2750"/>
                                  </p:stCondLst>
                                  <p:childTnLst>
                                    <p:set>
                                      <p:cBhvr>
                                        <p:cTn id="32" dur="1" fill="hold">
                                          <p:stCondLst>
                                            <p:cond delay="0"/>
                                          </p:stCondLst>
                                        </p:cTn>
                                        <p:tgtEl>
                                          <p:spTgt spid="77"/>
                                        </p:tgtEl>
                                        <p:attrNameLst>
                                          <p:attrName>style.visibility</p:attrName>
                                        </p:attrNameLst>
                                      </p:cBhvr>
                                      <p:to>
                                        <p:strVal val="visible"/>
                                      </p:to>
                                    </p:set>
                                    <p:anim calcmode="lin" valueType="num">
                                      <p:cBhvr>
                                        <p:cTn id="33" dur="500" fill="hold"/>
                                        <p:tgtEl>
                                          <p:spTgt spid="77"/>
                                        </p:tgtEl>
                                        <p:attrNameLst>
                                          <p:attrName>ppt_w</p:attrName>
                                        </p:attrNameLst>
                                      </p:cBhvr>
                                      <p:tavLst>
                                        <p:tav tm="0">
                                          <p:val>
                                            <p:fltVal val="0"/>
                                          </p:val>
                                        </p:tav>
                                        <p:tav tm="100000">
                                          <p:val>
                                            <p:strVal val="#ppt_w"/>
                                          </p:val>
                                        </p:tav>
                                      </p:tavLst>
                                    </p:anim>
                                    <p:anim calcmode="lin" valueType="num">
                                      <p:cBhvr>
                                        <p:cTn id="34" dur="500" fill="hold"/>
                                        <p:tgtEl>
                                          <p:spTgt spid="77"/>
                                        </p:tgtEl>
                                        <p:attrNameLst>
                                          <p:attrName>ppt_h</p:attrName>
                                        </p:attrNameLst>
                                      </p:cBhvr>
                                      <p:tavLst>
                                        <p:tav tm="0">
                                          <p:val>
                                            <p:fltVal val="0"/>
                                          </p:val>
                                        </p:tav>
                                        <p:tav tm="100000">
                                          <p:val>
                                            <p:strVal val="#ppt_h"/>
                                          </p:val>
                                        </p:tav>
                                      </p:tavLst>
                                    </p:anim>
                                    <p:animEffect transition="in" filter="fade">
                                      <p:cBhvr>
                                        <p:cTn id="3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85" grpId="0" animBg="1"/>
      <p:bldP spid="85" grpId="1" animBg="1"/>
      <p:bldP spid="86" grpId="0" animBg="1"/>
      <p:bldP spid="86" grpId="1" animBg="1"/>
      <p:bldP spid="9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5" name="矩形 34"/>
          <p:cNvSpPr>
            <a:spLocks noChangeArrowheads="1"/>
          </p:cNvSpPr>
          <p:nvPr/>
        </p:nvSpPr>
        <p:spPr bwMode="auto">
          <a:xfrm>
            <a:off x="1997075" y="3462338"/>
            <a:ext cx="617538" cy="461962"/>
          </a:xfrm>
          <a:prstGeom prst="rect">
            <a:avLst/>
          </a:prstGeom>
          <a:noFill/>
          <a:ln w="9525">
            <a:noFill/>
            <a:miter lim="800000"/>
          </a:ln>
        </p:spPr>
        <p:txBody>
          <a:bodyPr>
            <a:spAutoFit/>
          </a:bodyPr>
          <a:lstStyle/>
          <a:p>
            <a:pPr algn="ctr"/>
            <a:r>
              <a:rPr lang="en-US" altLang="zh-CN" sz="2400">
                <a:solidFill>
                  <a:schemeClr val="bg1"/>
                </a:solidFill>
                <a:latin typeface="Open Sans"/>
                <a:ea typeface="Open Sans"/>
                <a:cs typeface="Open Sans"/>
              </a:rPr>
              <a:t>01</a:t>
            </a:r>
            <a:endParaRPr lang="zh-CN" altLang="en-US" sz="2400">
              <a:solidFill>
                <a:schemeClr val="bg1"/>
              </a:solidFill>
              <a:latin typeface="Open Sans"/>
              <a:ea typeface="微软雅黑" panose="020B0503020204020204" charset="-122"/>
              <a:cs typeface="Open Sans"/>
            </a:endParaRPr>
          </a:p>
        </p:txBody>
      </p:sp>
      <p:sp>
        <p:nvSpPr>
          <p:cNvPr id="37" name="矩形 36"/>
          <p:cNvSpPr>
            <a:spLocks noChangeArrowheads="1"/>
          </p:cNvSpPr>
          <p:nvPr/>
        </p:nvSpPr>
        <p:spPr bwMode="auto">
          <a:xfrm>
            <a:off x="6750050" y="3475038"/>
            <a:ext cx="619125" cy="457200"/>
          </a:xfrm>
          <a:prstGeom prst="rect">
            <a:avLst/>
          </a:prstGeom>
          <a:noFill/>
          <a:ln w="9525">
            <a:noFill/>
            <a:miter lim="800000"/>
          </a:ln>
        </p:spPr>
        <p:txBody>
          <a:bodyPr>
            <a:spAutoFit/>
          </a:bodyPr>
          <a:lstStyle/>
          <a:p>
            <a:pPr algn="ctr"/>
            <a:r>
              <a:rPr lang="en-US" altLang="zh-CN" sz="2400">
                <a:solidFill>
                  <a:schemeClr val="bg1"/>
                </a:solidFill>
                <a:latin typeface="Open Sans"/>
                <a:ea typeface="Open Sans"/>
                <a:cs typeface="Open Sans"/>
              </a:rPr>
              <a:t>0</a:t>
            </a:r>
            <a:endParaRPr lang="zh-CN" altLang="en-US" sz="2400">
              <a:solidFill>
                <a:schemeClr val="bg1"/>
              </a:solidFill>
              <a:latin typeface="Open Sans"/>
              <a:ea typeface="微软雅黑" panose="020B0503020204020204" charset="-122"/>
              <a:cs typeface="Open Sans"/>
            </a:endParaRPr>
          </a:p>
        </p:txBody>
      </p:sp>
      <p:sp>
        <p:nvSpPr>
          <p:cNvPr id="38" name="矩形 37"/>
          <p:cNvSpPr>
            <a:spLocks noChangeArrowheads="1"/>
          </p:cNvSpPr>
          <p:nvPr/>
        </p:nvSpPr>
        <p:spPr bwMode="auto">
          <a:xfrm>
            <a:off x="9145588" y="3484563"/>
            <a:ext cx="619125" cy="457200"/>
          </a:xfrm>
          <a:prstGeom prst="rect">
            <a:avLst/>
          </a:prstGeom>
          <a:noFill/>
          <a:ln w="9525">
            <a:noFill/>
            <a:miter lim="800000"/>
          </a:ln>
        </p:spPr>
        <p:txBody>
          <a:bodyPr>
            <a:spAutoFit/>
          </a:bodyPr>
          <a:lstStyle/>
          <a:p>
            <a:pPr algn="ctr"/>
            <a:r>
              <a:rPr lang="en-US" altLang="zh-CN" sz="2400">
                <a:solidFill>
                  <a:schemeClr val="bg1"/>
                </a:solidFill>
                <a:latin typeface="Open Sans"/>
                <a:ea typeface="Open Sans"/>
                <a:cs typeface="Open Sans"/>
              </a:rPr>
              <a:t>0</a:t>
            </a:r>
            <a:endParaRPr lang="zh-CN" altLang="en-US" sz="2400">
              <a:solidFill>
                <a:schemeClr val="bg1"/>
              </a:solidFill>
              <a:latin typeface="Open Sans"/>
              <a:ea typeface="微软雅黑" panose="020B0503020204020204" charset="-122"/>
              <a:cs typeface="Open Sans"/>
            </a:endParaRPr>
          </a:p>
        </p:txBody>
      </p:sp>
      <p:sp>
        <p:nvSpPr>
          <p:cNvPr id="29" name="矩形 28"/>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9" name="矩形 38"/>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40" name="组合 39"/>
          <p:cNvGrpSpPr/>
          <p:nvPr/>
        </p:nvGrpSpPr>
        <p:grpSpPr bwMode="auto">
          <a:xfrm>
            <a:off x="1935163" y="393700"/>
            <a:ext cx="3705225" cy="592138"/>
            <a:chOff x="330189" y="329522"/>
            <a:chExt cx="3705495" cy="592217"/>
          </a:xfrm>
        </p:grpSpPr>
        <p:sp>
          <p:nvSpPr>
            <p:cNvPr id="51233"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a:solidFill>
                  <a:srgbClr val="7F7F7F"/>
                </a:solidFill>
                <a:latin typeface="Open Sans"/>
                <a:ea typeface="Open Sans"/>
                <a:cs typeface="Open Sans"/>
              </a:endParaRPr>
            </a:p>
          </p:txBody>
        </p:sp>
        <p:sp>
          <p:nvSpPr>
            <p:cNvPr id="51234" name="矩形 41"/>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服务管理</a:t>
              </a:r>
            </a:p>
          </p:txBody>
        </p:sp>
      </p:grpSp>
      <p:sp>
        <p:nvSpPr>
          <p:cNvPr id="43" name="圆角矩形 42"/>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4" name="矩形 43"/>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a:solidFill>
                  <a:srgbClr val="18478F"/>
                </a:solidFill>
                <a:latin typeface="Open Sans"/>
                <a:ea typeface="Open Sans"/>
                <a:cs typeface="Open Sans"/>
              </a:rPr>
              <a:t>02</a:t>
            </a:r>
            <a:endParaRPr lang="zh-CN" altLang="en-US" sz="3200">
              <a:solidFill>
                <a:srgbClr val="18478F"/>
              </a:solidFill>
              <a:latin typeface="Calibri" panose="020F0502020204030204" pitchFamily="34" charset="0"/>
            </a:endParaRPr>
          </a:p>
        </p:txBody>
      </p:sp>
      <p:sp>
        <p:nvSpPr>
          <p:cNvPr id="51235" name="Text Box 35"/>
          <p:cNvSpPr txBox="1">
            <a:spLocks noChangeArrowheads="1"/>
          </p:cNvSpPr>
          <p:nvPr/>
        </p:nvSpPr>
        <p:spPr bwMode="auto">
          <a:xfrm>
            <a:off x="5840413" y="542925"/>
            <a:ext cx="2909887" cy="457200"/>
          </a:xfrm>
          <a:prstGeom prst="rect">
            <a:avLst/>
          </a:prstGeom>
          <a:noFill/>
          <a:ln w="9525">
            <a:noFill/>
            <a:miter lim="800000"/>
          </a:ln>
          <a:effectLst/>
        </p:spPr>
        <p:txBody>
          <a:bodyPr>
            <a:spAutoFit/>
          </a:bodyPr>
          <a:lstStyle/>
          <a:p>
            <a:pPr algn="ctr">
              <a:spcBef>
                <a:spcPct val="50000"/>
              </a:spcBef>
            </a:pPr>
            <a:r>
              <a:rPr lang="zh-CN" altLang="en-US" sz="2400">
                <a:solidFill>
                  <a:schemeClr val="hlink"/>
                </a:solidFill>
                <a:ea typeface="汉真广标" pitchFamily="49" charset="-122"/>
              </a:rPr>
              <a:t>技术路线</a:t>
            </a:r>
          </a:p>
        </p:txBody>
      </p:sp>
      <p:pic>
        <p:nvPicPr>
          <p:cNvPr id="51236" name="图片 3"/>
          <p:cNvPicPr>
            <a:picLocks noChangeAspect="1" noChangeArrowheads="1"/>
          </p:cNvPicPr>
          <p:nvPr/>
        </p:nvPicPr>
        <p:blipFill>
          <a:blip r:embed="rId3"/>
          <a:srcRect/>
          <a:stretch>
            <a:fillRect/>
          </a:stretch>
        </p:blipFill>
        <p:spPr bwMode="auto">
          <a:xfrm>
            <a:off x="1130300" y="1563688"/>
            <a:ext cx="4605338" cy="4227512"/>
          </a:xfrm>
          <a:prstGeom prst="rect">
            <a:avLst/>
          </a:prstGeom>
          <a:noFill/>
          <a:ln w="9525">
            <a:noFill/>
            <a:miter lim="800000"/>
            <a:headEnd/>
            <a:tailEnd/>
          </a:ln>
        </p:spPr>
      </p:pic>
      <p:sp>
        <p:nvSpPr>
          <p:cNvPr id="51237" name="Text Box 37"/>
          <p:cNvSpPr txBox="1">
            <a:spLocks noChangeArrowheads="1"/>
          </p:cNvSpPr>
          <p:nvPr/>
        </p:nvSpPr>
        <p:spPr bwMode="auto">
          <a:xfrm>
            <a:off x="7102475" y="1656080"/>
            <a:ext cx="3449955" cy="4092575"/>
          </a:xfrm>
          <a:prstGeom prst="rect">
            <a:avLst/>
          </a:prstGeom>
          <a:noFill/>
          <a:ln w="9525">
            <a:noFill/>
            <a:miter lim="800000"/>
          </a:ln>
          <a:effectLst/>
        </p:spPr>
        <p:txBody>
          <a:bodyPr wrap="square">
            <a:spAutoFit/>
          </a:bodyPr>
          <a:lstStyle/>
          <a:p>
            <a:r>
              <a:rPr lang="zh-CN" altLang="en-US" sz="2000"/>
              <a:t>（</a:t>
            </a:r>
            <a:r>
              <a:rPr lang="en-US" altLang="zh-CN" sz="2000"/>
              <a:t>1</a:t>
            </a:r>
            <a:r>
              <a:rPr lang="zh-CN" altLang="en-US" sz="2000"/>
              <a:t>）服务组由一系列服务组合而成，一个服务组与一个（厂商、设备类型、设备型号）三元组一一对应。</a:t>
            </a:r>
          </a:p>
          <a:p>
            <a:r>
              <a:rPr lang="zh-CN" altLang="en-US" sz="2000"/>
              <a:t>（</a:t>
            </a:r>
            <a:r>
              <a:rPr lang="en-US" altLang="zh-CN" sz="2000"/>
              <a:t>2</a:t>
            </a:r>
            <a:r>
              <a:rPr lang="zh-CN" altLang="en-US" sz="2000"/>
              <a:t>）服务是服务组的组成单位，代表了由（厂商、设备类型、设备型号）三元组所定位到的一种具体设备所能（</a:t>
            </a:r>
            <a:r>
              <a:rPr lang="en-US" altLang="zh-CN" sz="2000"/>
              <a:t>3</a:t>
            </a:r>
            <a:r>
              <a:rPr lang="zh-CN" altLang="en-US" sz="2000"/>
              <a:t>）支持的某中操作。</a:t>
            </a:r>
          </a:p>
          <a:p>
            <a:r>
              <a:rPr lang="zh-CN" altLang="en-US" sz="2000"/>
              <a:t>精确查询：指定一个三元组    的，返回其所能支持的操作</a:t>
            </a:r>
          </a:p>
          <a:p>
            <a:r>
              <a:rPr lang="zh-CN" altLang="en-US" sz="2000"/>
              <a:t>模糊查询：指定关键字，返回该关键字下的一系列设备。</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4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2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3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par>
                                <p:cTn id="26" presetID="53" presetClass="entr" presetSubtype="16" fill="hold" grpId="0" nodeType="withEffect">
                                  <p:stCondLst>
                                    <p:cond delay="275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par>
                                <p:cTn id="31" presetID="53" presetClass="entr" presetSubtype="16" fill="hold" grpId="0" nodeType="withEffect">
                                  <p:stCondLst>
                                    <p:cond delay="275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29" grpId="0" animBg="1"/>
      <p:bldP spid="29" grpId="1" animBg="1"/>
      <p:bldP spid="39" grpId="0" animBg="1"/>
      <p:bldP spid="39" grpId="1" animBg="1"/>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7"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30"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17966" y="3254485"/>
            <a:ext cx="3210955" cy="953135"/>
          </a:xfrm>
          <a:prstGeom prst="rect">
            <a:avLst/>
          </a:prstGeom>
          <a:ln>
            <a:noFill/>
          </a:ln>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核心功能</a:t>
            </a: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规则管理</a:t>
            </a:r>
          </a:p>
        </p:txBody>
      </p:sp>
      <p:sp>
        <p:nvSpPr>
          <p:cNvPr id="22" name="矩形 21"/>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3" y="3033287"/>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4800" dirty="0">
              <a:solidFill>
                <a:prstClr val="white"/>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262767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规则模块功能描述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pic>
        <p:nvPicPr>
          <p:cNvPr id="8" name="图片 7"/>
          <p:cNvPicPr>
            <a:picLocks noChangeAspect="1"/>
          </p:cNvPicPr>
          <p:nvPr/>
        </p:nvPicPr>
        <p:blipFill>
          <a:blip r:embed="rId2"/>
          <a:stretch>
            <a:fillRect/>
          </a:stretch>
        </p:blipFill>
        <p:spPr>
          <a:xfrm>
            <a:off x="305983" y="1274733"/>
            <a:ext cx="5307925" cy="1564377"/>
          </a:xfrm>
          <a:prstGeom prst="rect">
            <a:avLst/>
          </a:prstGeom>
          <a:ln>
            <a:noFill/>
          </a:ln>
          <a:effectLst>
            <a:softEdge rad="112500"/>
          </a:effectLst>
        </p:spPr>
      </p:pic>
      <p:pic>
        <p:nvPicPr>
          <p:cNvPr id="16" name="图片 15"/>
          <p:cNvPicPr>
            <a:picLocks noChangeAspect="1"/>
          </p:cNvPicPr>
          <p:nvPr/>
        </p:nvPicPr>
        <p:blipFill>
          <a:blip r:embed="rId3"/>
          <a:stretch>
            <a:fillRect/>
          </a:stretch>
        </p:blipFill>
        <p:spPr>
          <a:xfrm>
            <a:off x="942583" y="3025342"/>
            <a:ext cx="4028276" cy="3291925"/>
          </a:xfrm>
          <a:prstGeom prst="rect">
            <a:avLst/>
          </a:prstGeom>
          <a:ln>
            <a:noFill/>
          </a:ln>
          <a:effectLst>
            <a:softEdge rad="112500"/>
          </a:effectLst>
        </p:spPr>
      </p:pic>
      <p:sp>
        <p:nvSpPr>
          <p:cNvPr id="52" name="文本框 51"/>
          <p:cNvSpPr txBox="1"/>
          <p:nvPr/>
        </p:nvSpPr>
        <p:spPr>
          <a:xfrm>
            <a:off x="6229164" y="2967335"/>
            <a:ext cx="5134252" cy="19380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规则模块的功能主要是对系统中产生的指定异常数据进行甄别，并采取相应措施的模块，其包含两个组件，过滤器和插件。</a:t>
            </a:r>
          </a:p>
          <a:p>
            <a:pPr marL="285750" indent="-285750">
              <a:buFont typeface="Wingdings" panose="05000000000000000000" pitchFamily="2" charset="2"/>
              <a:buChar char="Ø"/>
            </a:pPr>
            <a:r>
              <a:rPr lang="zh-CN" altLang="en-US" sz="2000" dirty="0"/>
              <a:t>设备数据通过规则模块，经过规则模块的过滤器过滤，满足所有的过滤条件的数据触发插件功能，并执行插件操作。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336524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规则模块创建功能描述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pic>
        <p:nvPicPr>
          <p:cNvPr id="2" name="图片 1"/>
          <p:cNvPicPr>
            <a:picLocks noChangeAspect="1"/>
          </p:cNvPicPr>
          <p:nvPr/>
        </p:nvPicPr>
        <p:blipFill>
          <a:blip r:embed="rId2"/>
          <a:stretch>
            <a:fillRect/>
          </a:stretch>
        </p:blipFill>
        <p:spPr>
          <a:xfrm>
            <a:off x="209867" y="1181168"/>
            <a:ext cx="2986892" cy="2849111"/>
          </a:xfrm>
          <a:prstGeom prst="rect">
            <a:avLst/>
          </a:prstGeom>
          <a:ln>
            <a:noFill/>
          </a:ln>
          <a:effectLst>
            <a:softEdge rad="112500"/>
          </a:effectLst>
        </p:spPr>
      </p:pic>
      <p:pic>
        <p:nvPicPr>
          <p:cNvPr id="3" name="图片 2"/>
          <p:cNvPicPr>
            <a:picLocks noChangeAspect="1"/>
          </p:cNvPicPr>
          <p:nvPr/>
        </p:nvPicPr>
        <p:blipFill>
          <a:blip r:embed="rId3"/>
          <a:stretch>
            <a:fillRect/>
          </a:stretch>
        </p:blipFill>
        <p:spPr>
          <a:xfrm>
            <a:off x="2878969" y="1429552"/>
            <a:ext cx="3561102" cy="2352342"/>
          </a:xfrm>
          <a:prstGeom prst="rect">
            <a:avLst/>
          </a:prstGeom>
          <a:ln>
            <a:noFill/>
          </a:ln>
          <a:effectLst>
            <a:softEdge rad="112500"/>
          </a:effectLst>
        </p:spPr>
      </p:pic>
      <p:pic>
        <p:nvPicPr>
          <p:cNvPr id="4" name="图片 3"/>
          <p:cNvPicPr>
            <a:picLocks noChangeAspect="1"/>
          </p:cNvPicPr>
          <p:nvPr/>
        </p:nvPicPr>
        <p:blipFill>
          <a:blip r:embed="rId4"/>
          <a:stretch>
            <a:fillRect/>
          </a:stretch>
        </p:blipFill>
        <p:spPr>
          <a:xfrm>
            <a:off x="1299491" y="3874888"/>
            <a:ext cx="3365248" cy="2780965"/>
          </a:xfrm>
          <a:prstGeom prst="rect">
            <a:avLst/>
          </a:prstGeom>
          <a:ln>
            <a:noFill/>
          </a:ln>
          <a:effectLst>
            <a:softEdge rad="112500"/>
          </a:effectLst>
        </p:spPr>
      </p:pic>
      <p:sp>
        <p:nvSpPr>
          <p:cNvPr id="13" name="文本框 12"/>
          <p:cNvSpPr txBox="1"/>
          <p:nvPr/>
        </p:nvSpPr>
        <p:spPr>
          <a:xfrm>
            <a:off x="6506576" y="1859339"/>
            <a:ext cx="5205194" cy="3784600"/>
          </a:xfrm>
          <a:prstGeom prst="rect">
            <a:avLst/>
          </a:prstGeom>
          <a:noFill/>
        </p:spPr>
        <p:txBody>
          <a:bodyPr wrap="square" rtlCol="0">
            <a:spAutoFit/>
          </a:bodyPr>
          <a:lstStyle/>
          <a:p>
            <a:pPr marL="285750" indent="-285750" algn="l">
              <a:buFont typeface="Wingdings" panose="05000000000000000000" pitchFamily="2" charset="2"/>
              <a:buChar char="Ø"/>
            </a:pPr>
            <a:r>
              <a:rPr lang="zh-CN" altLang="en-US" sz="2000" dirty="0"/>
              <a:t>新增规则功能给予了用户自定义配置规则的功能，新增规则主要由两部分组成，分别是配置过滤器以及配置插件。</a:t>
            </a:r>
          </a:p>
          <a:p>
            <a:pPr marL="285750" indent="-285750" algn="l">
              <a:buFont typeface="Wingdings" panose="05000000000000000000" pitchFamily="2" charset="2"/>
              <a:buChar char="Ø"/>
            </a:pPr>
            <a:endParaRPr lang="zh-CN" altLang="en-US" sz="2000" dirty="0"/>
          </a:p>
          <a:p>
            <a:pPr marL="285750" indent="-285750" algn="l">
              <a:buFont typeface="Wingdings" panose="05000000000000000000" pitchFamily="2" charset="2"/>
              <a:buChar char="Ø"/>
            </a:pPr>
            <a:r>
              <a:rPr lang="zh-CN" altLang="en-US" sz="2000" dirty="0"/>
              <a:t>过滤器以JS代码的形式实现，有着可高度自由配置的过滤条件的优点，一条规则中可以配置多个过滤器。</a:t>
            </a:r>
          </a:p>
          <a:p>
            <a:pPr marL="285750" indent="-285750" algn="l">
              <a:buFont typeface="Wingdings" panose="05000000000000000000" pitchFamily="2" charset="2"/>
              <a:buChar char="Ø"/>
            </a:pPr>
            <a:endParaRPr lang="zh-CN" altLang="en-US" sz="2000" dirty="0"/>
          </a:p>
          <a:p>
            <a:pPr marL="285750" indent="-285750" algn="l">
              <a:buFont typeface="Wingdings" panose="05000000000000000000" pitchFamily="2" charset="2"/>
              <a:buChar char="Ø"/>
            </a:pPr>
            <a:r>
              <a:rPr lang="zh-CN" altLang="en-US" sz="2000" dirty="0"/>
              <a:t>插件配置允许用户在设备数据满足过滤器条件下的情况下选择所要进行的操作，诸如发送邮件通知用户、返控设备进行某种操作等。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336524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规则模块其余功能描述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pic>
        <p:nvPicPr>
          <p:cNvPr id="6" name="图片 5"/>
          <p:cNvPicPr>
            <a:picLocks noChangeAspect="1"/>
          </p:cNvPicPr>
          <p:nvPr/>
        </p:nvPicPr>
        <p:blipFill>
          <a:blip r:embed="rId2"/>
          <a:stretch>
            <a:fillRect/>
          </a:stretch>
        </p:blipFill>
        <p:spPr>
          <a:xfrm>
            <a:off x="754451" y="4218494"/>
            <a:ext cx="5316854" cy="1537933"/>
          </a:xfrm>
          <a:prstGeom prst="rect">
            <a:avLst/>
          </a:prstGeom>
          <a:ln>
            <a:noFill/>
          </a:ln>
          <a:effectLst>
            <a:softEdge rad="112500"/>
          </a:effectLst>
        </p:spPr>
      </p:pic>
      <p:pic>
        <p:nvPicPr>
          <p:cNvPr id="7" name="图片 6"/>
          <p:cNvPicPr>
            <a:picLocks noChangeAspect="1"/>
          </p:cNvPicPr>
          <p:nvPr/>
        </p:nvPicPr>
        <p:blipFill>
          <a:blip r:embed="rId3"/>
          <a:stretch>
            <a:fillRect/>
          </a:stretch>
        </p:blipFill>
        <p:spPr>
          <a:xfrm>
            <a:off x="303262" y="1569864"/>
            <a:ext cx="5347004" cy="1537934"/>
          </a:xfrm>
          <a:prstGeom prst="rect">
            <a:avLst/>
          </a:prstGeom>
          <a:ln>
            <a:noFill/>
          </a:ln>
          <a:effectLst>
            <a:softEdge rad="112500"/>
          </a:effectLst>
        </p:spPr>
      </p:pic>
      <p:pic>
        <p:nvPicPr>
          <p:cNvPr id="8" name="图片 7"/>
          <p:cNvPicPr>
            <a:picLocks noChangeAspect="1"/>
          </p:cNvPicPr>
          <p:nvPr/>
        </p:nvPicPr>
        <p:blipFill>
          <a:blip r:embed="rId4"/>
          <a:stretch>
            <a:fillRect/>
          </a:stretch>
        </p:blipFill>
        <p:spPr>
          <a:xfrm>
            <a:off x="486855" y="2894179"/>
            <a:ext cx="5400857" cy="1537933"/>
          </a:xfrm>
          <a:prstGeom prst="rect">
            <a:avLst/>
          </a:prstGeom>
          <a:ln>
            <a:noFill/>
          </a:ln>
          <a:effectLst>
            <a:softEdge rad="112500"/>
          </a:effectLst>
        </p:spPr>
      </p:pic>
      <p:sp>
        <p:nvSpPr>
          <p:cNvPr id="16" name="文本框 15"/>
          <p:cNvSpPr txBox="1"/>
          <p:nvPr/>
        </p:nvSpPr>
        <p:spPr>
          <a:xfrm>
            <a:off x="6303297" y="2954784"/>
            <a:ext cx="5134252" cy="16300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规则具有激活暂停功能，用户可以根据自己需求决定。</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当用户认为规则不再有用时，可以对规则进行删除操作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336524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规则模块技术路线</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pic>
        <p:nvPicPr>
          <p:cNvPr id="2" name="图片 1"/>
          <p:cNvPicPr>
            <a:picLocks noChangeAspect="1"/>
          </p:cNvPicPr>
          <p:nvPr/>
        </p:nvPicPr>
        <p:blipFill>
          <a:blip r:embed="rId2"/>
          <a:stretch>
            <a:fillRect/>
          </a:stretch>
        </p:blipFill>
        <p:spPr>
          <a:xfrm>
            <a:off x="1046624" y="1031943"/>
            <a:ext cx="3365248" cy="5529676"/>
          </a:xfrm>
          <a:prstGeom prst="rect">
            <a:avLst/>
          </a:prstGeom>
        </p:spPr>
      </p:pic>
      <p:sp>
        <p:nvSpPr>
          <p:cNvPr id="14" name="文本框 13"/>
          <p:cNvSpPr txBox="1"/>
          <p:nvPr/>
        </p:nvSpPr>
        <p:spPr>
          <a:xfrm>
            <a:off x="6096000" y="2781118"/>
            <a:ext cx="5134252" cy="224536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规则模块运用了</a:t>
            </a:r>
            <a:r>
              <a:rPr lang="en-US" altLang="zh-CN" sz="2000" dirty="0" err="1"/>
              <a:t>akka</a:t>
            </a:r>
            <a:r>
              <a:rPr lang="zh-CN" altLang="en-US" sz="2000" dirty="0"/>
              <a:t>高并发编程模型，每个规则在不同的线程中进行处理，提高了规则处理效率。</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规则模块的技术结构，如右图所示，设备数据从</a:t>
            </a:r>
            <a:r>
              <a:rPr lang="en-US" altLang="zh-CN" sz="2000" dirty="0" err="1"/>
              <a:t>kafka</a:t>
            </a:r>
            <a:r>
              <a:rPr lang="zh-CN" altLang="en-US" sz="2000" dirty="0"/>
              <a:t>消息中间件输入到规则模块中，处理完后的数据发送至插件进行处理。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9" name="组合 18"/>
          <p:cNvGrpSpPr/>
          <p:nvPr/>
        </p:nvGrpSpPr>
        <p:grpSpPr>
          <a:xfrm>
            <a:off x="4953230"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矩形 25"/>
          <p:cNvSpPr/>
          <p:nvPr/>
        </p:nvSpPr>
        <p:spPr>
          <a:xfrm>
            <a:off x="4826495" y="3254485"/>
            <a:ext cx="3210955" cy="521970"/>
          </a:xfrm>
          <a:prstGeom prst="rect">
            <a:avLst/>
          </a:prstGeom>
          <a:ln>
            <a:noFill/>
          </a:ln>
        </p:spPr>
        <p:txBody>
          <a:bodyPr wrap="square">
            <a:spAutoFit/>
          </a:bodyPr>
          <a:lstStyle/>
          <a:p>
            <a:pPr algn="ct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核心功能</a:t>
            </a: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插件</a:t>
            </a:r>
            <a:endPar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矩形 27"/>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3366534" y="3033288"/>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4800" dirty="0">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26" grpId="0"/>
      <p:bldP spid="28" grpId="0" bldLvl="0" animBg="1"/>
      <p:bldP spid="28" grpId="1" bldLvl="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262767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插件功能描述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pic>
        <p:nvPicPr>
          <p:cNvPr id="2" name="图片 1"/>
          <p:cNvPicPr>
            <a:picLocks noChangeAspect="1"/>
          </p:cNvPicPr>
          <p:nvPr/>
        </p:nvPicPr>
        <p:blipFill>
          <a:blip r:embed="rId2"/>
          <a:stretch>
            <a:fillRect/>
          </a:stretch>
        </p:blipFill>
        <p:spPr>
          <a:xfrm>
            <a:off x="309143" y="1502201"/>
            <a:ext cx="4683079" cy="1912119"/>
          </a:xfrm>
          <a:prstGeom prst="rect">
            <a:avLst/>
          </a:prstGeom>
          <a:ln>
            <a:noFill/>
          </a:ln>
          <a:effectLst>
            <a:softEdge rad="112500"/>
          </a:effectLst>
        </p:spPr>
      </p:pic>
      <p:pic>
        <p:nvPicPr>
          <p:cNvPr id="3" name="图片 2"/>
          <p:cNvPicPr>
            <a:picLocks noChangeAspect="1"/>
          </p:cNvPicPr>
          <p:nvPr/>
        </p:nvPicPr>
        <p:blipFill>
          <a:blip r:embed="rId3"/>
          <a:stretch>
            <a:fillRect/>
          </a:stretch>
        </p:blipFill>
        <p:spPr>
          <a:xfrm>
            <a:off x="1677797" y="1680785"/>
            <a:ext cx="2902592" cy="304514"/>
          </a:xfrm>
          <a:prstGeom prst="rect">
            <a:avLst/>
          </a:prstGeom>
        </p:spPr>
      </p:pic>
      <p:pic>
        <p:nvPicPr>
          <p:cNvPr id="4" name="图片 3"/>
          <p:cNvPicPr>
            <a:picLocks noChangeAspect="1"/>
          </p:cNvPicPr>
          <p:nvPr/>
        </p:nvPicPr>
        <p:blipFill rotWithShape="1">
          <a:blip r:embed="rId4"/>
          <a:srcRect t="44908"/>
          <a:stretch>
            <a:fillRect/>
          </a:stretch>
        </p:blipFill>
        <p:spPr>
          <a:xfrm>
            <a:off x="1113950" y="3649211"/>
            <a:ext cx="3098399" cy="2560450"/>
          </a:xfrm>
          <a:prstGeom prst="rect">
            <a:avLst/>
          </a:prstGeom>
          <a:ln>
            <a:noFill/>
          </a:ln>
          <a:effectLst>
            <a:softEdge rad="112500"/>
          </a:effectLst>
        </p:spPr>
      </p:pic>
      <p:sp>
        <p:nvSpPr>
          <p:cNvPr id="13" name="文本框 12"/>
          <p:cNvSpPr txBox="1"/>
          <p:nvPr/>
        </p:nvSpPr>
        <p:spPr>
          <a:xfrm>
            <a:off x="5743934" y="2633548"/>
            <a:ext cx="5134252" cy="316928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插件模块为整个云平台提供了一个动态增加减少拓展功能的机制，这些功能，以插件的形式存在</a:t>
            </a:r>
          </a:p>
          <a:p>
            <a:pPr marL="285750" indent="-285750">
              <a:buFont typeface="Wingdings" panose="05000000000000000000" pitchFamily="2" charset="2"/>
              <a:buChar char="Ø"/>
            </a:pPr>
            <a:r>
              <a:rPr lang="zh-CN" altLang="en-US" sz="2000" dirty="0"/>
              <a:t>插件的功能主要是被各个模块调用，执行某些诸如发送邮件，进行消息推送，发送请求操作的功能模块。</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插件提供了外部接口，允许使用平台的客户在其他开发项目中调用本平台的插件执行某些操作功能。</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 name="圆角矩形 18"/>
          <p:cNvSpPr/>
          <p:nvPr/>
        </p:nvSpPr>
        <p:spPr>
          <a:xfrm rot="2700000">
            <a:off x="5131554" y="973635"/>
            <a:ext cx="1928895" cy="1928895"/>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0" name="圆角矩形 19"/>
          <p:cNvSpPr/>
          <p:nvPr/>
        </p:nvSpPr>
        <p:spPr>
          <a:xfrm rot="2700000">
            <a:off x="5233195" y="1075531"/>
            <a:ext cx="1725612" cy="1724025"/>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a:spLocks noChangeArrowheads="1"/>
          </p:cNvSpPr>
          <p:nvPr/>
        </p:nvSpPr>
        <p:spPr bwMode="auto">
          <a:xfrm>
            <a:off x="4946650" y="1706563"/>
            <a:ext cx="2298700" cy="461962"/>
          </a:xfrm>
          <a:prstGeom prst="rect">
            <a:avLst/>
          </a:prstGeom>
          <a:noFill/>
          <a:ln w="9525">
            <a:noFill/>
            <a:miter lim="800000"/>
          </a:ln>
        </p:spPr>
        <p:txBody>
          <a:bodyPr>
            <a:spAutoFit/>
          </a:bodyPr>
          <a:lstStyle/>
          <a:p>
            <a:pPr algn="ctr"/>
            <a:r>
              <a:rPr lang="en-US" altLang="zh-CN" sz="2400" dirty="0">
                <a:solidFill>
                  <a:srgbClr val="18478F"/>
                </a:solidFill>
                <a:latin typeface="Open Sans"/>
                <a:ea typeface="Open Sans"/>
                <a:cs typeface="Open Sans"/>
              </a:rPr>
              <a:t>CONTENTS</a:t>
            </a:r>
          </a:p>
        </p:txBody>
      </p:sp>
      <p:sp>
        <p:nvSpPr>
          <p:cNvPr id="22" name="圆角矩形 21"/>
          <p:cNvSpPr/>
          <p:nvPr/>
        </p:nvSpPr>
        <p:spPr>
          <a:xfrm rot="2700000">
            <a:off x="1985260" y="3740812"/>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3" name="矩形 22"/>
          <p:cNvSpPr/>
          <p:nvPr/>
        </p:nvSpPr>
        <p:spPr>
          <a:xfrm rot="13500000">
            <a:off x="1412875" y="4175125"/>
            <a:ext cx="555625" cy="5556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4" name="圆角矩形 23"/>
          <p:cNvSpPr/>
          <p:nvPr/>
        </p:nvSpPr>
        <p:spPr>
          <a:xfrm rot="2700000">
            <a:off x="4376043" y="3740176"/>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 name="矩形 24"/>
          <p:cNvSpPr/>
          <p:nvPr/>
        </p:nvSpPr>
        <p:spPr>
          <a:xfrm rot="13500000">
            <a:off x="3819525" y="4175125"/>
            <a:ext cx="555625" cy="5556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6" name="圆角矩形 25"/>
          <p:cNvSpPr/>
          <p:nvPr/>
        </p:nvSpPr>
        <p:spPr>
          <a:xfrm rot="2700000">
            <a:off x="6783023" y="3740811"/>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7" name="矩形 26"/>
          <p:cNvSpPr/>
          <p:nvPr/>
        </p:nvSpPr>
        <p:spPr>
          <a:xfrm rot="13500000">
            <a:off x="6210300" y="4175125"/>
            <a:ext cx="555625" cy="5556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8" name="圆角矩形 27"/>
          <p:cNvSpPr/>
          <p:nvPr/>
        </p:nvSpPr>
        <p:spPr>
          <a:xfrm rot="2700000">
            <a:off x="9189680" y="3740810"/>
            <a:ext cx="1424261" cy="1424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4" name="矩形 33"/>
          <p:cNvSpPr/>
          <p:nvPr/>
        </p:nvSpPr>
        <p:spPr>
          <a:xfrm rot="13500000">
            <a:off x="8616950" y="4175125"/>
            <a:ext cx="555625" cy="5556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5" name="矩形 34"/>
          <p:cNvSpPr>
            <a:spLocks noChangeArrowheads="1"/>
          </p:cNvSpPr>
          <p:nvPr/>
        </p:nvSpPr>
        <p:spPr bwMode="auto">
          <a:xfrm>
            <a:off x="2008188" y="4291013"/>
            <a:ext cx="1500187" cy="645160"/>
          </a:xfrm>
          <a:prstGeom prst="rect">
            <a:avLst/>
          </a:prstGeom>
          <a:noFill/>
          <a:ln w="9525">
            <a:noFill/>
            <a:miter lim="800000"/>
          </a:ln>
        </p:spPr>
        <p:txBody>
          <a:bodyPr>
            <a:spAutoFit/>
          </a:bodyPr>
          <a:lstStyle/>
          <a:p>
            <a:pPr algn="ctr"/>
            <a:r>
              <a:rPr lang="zh-CN" altLang="en-US">
                <a:solidFill>
                  <a:srgbClr val="18478F"/>
                </a:solidFill>
                <a:latin typeface="Open Sans"/>
                <a:ea typeface="Open Sans"/>
                <a:cs typeface="Open Sans"/>
              </a:rPr>
              <a:t>平台核心功能</a:t>
            </a:r>
          </a:p>
        </p:txBody>
      </p:sp>
      <p:sp>
        <p:nvSpPr>
          <p:cNvPr id="36" name="矩形 35"/>
          <p:cNvSpPr>
            <a:spLocks noChangeArrowheads="1"/>
          </p:cNvSpPr>
          <p:nvPr/>
        </p:nvSpPr>
        <p:spPr bwMode="auto">
          <a:xfrm>
            <a:off x="4410075" y="4291013"/>
            <a:ext cx="1500188" cy="368300"/>
          </a:xfrm>
          <a:prstGeom prst="rect">
            <a:avLst/>
          </a:prstGeom>
          <a:noFill/>
          <a:ln w="9525">
            <a:noFill/>
            <a:miter lim="800000"/>
          </a:ln>
        </p:spPr>
        <p:txBody>
          <a:bodyPr>
            <a:spAutoFit/>
          </a:bodyPr>
          <a:lstStyle/>
          <a:p>
            <a:pPr algn="ctr"/>
            <a:r>
              <a:rPr lang="en-US" altLang="zh-CN" dirty="0">
                <a:solidFill>
                  <a:srgbClr val="18478F"/>
                </a:solidFill>
                <a:latin typeface="Open Sans"/>
                <a:ea typeface="Open Sans"/>
                <a:cs typeface="Open Sans"/>
              </a:rPr>
              <a:t>3DGis</a:t>
            </a:r>
            <a:r>
              <a:rPr lang="zh-CN" altLang="en-US" dirty="0">
                <a:solidFill>
                  <a:srgbClr val="18478F"/>
                </a:solidFill>
                <a:latin typeface="Open Sans"/>
                <a:ea typeface="Open Sans"/>
                <a:cs typeface="Open Sans"/>
              </a:rPr>
              <a:t>平台</a:t>
            </a:r>
          </a:p>
        </p:txBody>
      </p:sp>
      <p:sp>
        <p:nvSpPr>
          <p:cNvPr id="37" name="矩形 36"/>
          <p:cNvSpPr>
            <a:spLocks noChangeArrowheads="1"/>
          </p:cNvSpPr>
          <p:nvPr/>
        </p:nvSpPr>
        <p:spPr bwMode="auto">
          <a:xfrm>
            <a:off x="6770688" y="4291013"/>
            <a:ext cx="1500187" cy="368300"/>
          </a:xfrm>
          <a:prstGeom prst="rect">
            <a:avLst/>
          </a:prstGeom>
          <a:noFill/>
          <a:ln w="9525">
            <a:noFill/>
            <a:miter lim="800000"/>
          </a:ln>
        </p:spPr>
        <p:txBody>
          <a:bodyPr>
            <a:spAutoFit/>
          </a:bodyPr>
          <a:lstStyle/>
          <a:p>
            <a:pPr algn="ctr"/>
            <a:r>
              <a:rPr lang="zh-CN" altLang="en-US" dirty="0">
                <a:solidFill>
                  <a:srgbClr val="18478F"/>
                </a:solidFill>
                <a:latin typeface="Open Sans"/>
                <a:ea typeface="Open Sans"/>
                <a:cs typeface="Open Sans"/>
              </a:rPr>
              <a:t>大数据平台</a:t>
            </a:r>
          </a:p>
        </p:txBody>
      </p:sp>
      <p:sp>
        <p:nvSpPr>
          <p:cNvPr id="48" name="矩形 47"/>
          <p:cNvSpPr>
            <a:spLocks noChangeArrowheads="1"/>
          </p:cNvSpPr>
          <p:nvPr/>
        </p:nvSpPr>
        <p:spPr bwMode="auto">
          <a:xfrm>
            <a:off x="9172575" y="4291013"/>
            <a:ext cx="1498600" cy="645160"/>
          </a:xfrm>
          <a:prstGeom prst="rect">
            <a:avLst/>
          </a:prstGeom>
          <a:noFill/>
          <a:ln w="9525">
            <a:noFill/>
            <a:miter lim="800000"/>
          </a:ln>
        </p:spPr>
        <p:txBody>
          <a:bodyPr>
            <a:spAutoFit/>
          </a:bodyPr>
          <a:lstStyle/>
          <a:p>
            <a:pPr algn="ctr"/>
            <a:r>
              <a:rPr lang="zh-CN" altLang="en-US">
                <a:solidFill>
                  <a:srgbClr val="18478F"/>
                </a:solidFill>
                <a:latin typeface="Open Sans"/>
                <a:ea typeface="Open Sans"/>
                <a:cs typeface="Open Sans"/>
              </a:rPr>
              <a:t>自动化运维部署</a:t>
            </a:r>
          </a:p>
        </p:txBody>
      </p:sp>
      <p:sp>
        <p:nvSpPr>
          <p:cNvPr id="49" name="矩形 48"/>
          <p:cNvSpPr>
            <a:spLocks noChangeArrowheads="1"/>
          </p:cNvSpPr>
          <p:nvPr/>
        </p:nvSpPr>
        <p:spPr bwMode="auto">
          <a:xfrm>
            <a:off x="1422400" y="4222750"/>
            <a:ext cx="466725" cy="460375"/>
          </a:xfrm>
          <a:prstGeom prst="rect">
            <a:avLst/>
          </a:prstGeom>
          <a:noFill/>
          <a:ln w="9525">
            <a:noFill/>
            <a:miter lim="800000"/>
          </a:ln>
        </p:spPr>
        <p:txBody>
          <a:bodyPr wrap="none">
            <a:spAutoFit/>
          </a:bodyPr>
          <a:lstStyle/>
          <a:p>
            <a:r>
              <a:rPr lang="en-US" altLang="zh-CN" sz="2400" dirty="0">
                <a:solidFill>
                  <a:srgbClr val="FFFFFF"/>
                </a:solidFill>
                <a:latin typeface="Open Sans"/>
                <a:ea typeface="Open Sans"/>
                <a:cs typeface="Open Sans"/>
              </a:rPr>
              <a:t>01</a:t>
            </a:r>
            <a:endParaRPr lang="zh-CN" altLang="en-US" sz="2400">
              <a:solidFill>
                <a:srgbClr val="FFFFFF"/>
              </a:solidFill>
              <a:latin typeface="Calibri" panose="020F0502020204030204" pitchFamily="34" charset="0"/>
            </a:endParaRPr>
          </a:p>
        </p:txBody>
      </p:sp>
      <p:sp>
        <p:nvSpPr>
          <p:cNvPr id="50" name="矩形 49"/>
          <p:cNvSpPr>
            <a:spLocks noChangeArrowheads="1"/>
          </p:cNvSpPr>
          <p:nvPr/>
        </p:nvSpPr>
        <p:spPr bwMode="auto">
          <a:xfrm>
            <a:off x="3829050" y="4244975"/>
            <a:ext cx="466725" cy="461963"/>
          </a:xfrm>
          <a:prstGeom prst="rect">
            <a:avLst/>
          </a:prstGeom>
          <a:noFill/>
          <a:ln w="9525">
            <a:noFill/>
            <a:miter lim="800000"/>
          </a:ln>
        </p:spPr>
        <p:txBody>
          <a:bodyPr wrap="none">
            <a:spAutoFit/>
          </a:bodyPr>
          <a:lstStyle/>
          <a:p>
            <a:r>
              <a:rPr lang="en-US" altLang="zh-CN" sz="2400" dirty="0">
                <a:solidFill>
                  <a:srgbClr val="FFFFFF"/>
                </a:solidFill>
                <a:latin typeface="Open Sans"/>
                <a:ea typeface="Open Sans"/>
                <a:cs typeface="Open Sans"/>
              </a:rPr>
              <a:t>02</a:t>
            </a:r>
            <a:endParaRPr lang="zh-CN" altLang="en-US" sz="2400">
              <a:solidFill>
                <a:srgbClr val="FFFFFF"/>
              </a:solidFill>
              <a:latin typeface="Calibri" panose="020F0502020204030204" pitchFamily="34" charset="0"/>
            </a:endParaRPr>
          </a:p>
        </p:txBody>
      </p:sp>
      <p:sp>
        <p:nvSpPr>
          <p:cNvPr id="51" name="矩形 50"/>
          <p:cNvSpPr>
            <a:spLocks noChangeArrowheads="1"/>
          </p:cNvSpPr>
          <p:nvPr/>
        </p:nvSpPr>
        <p:spPr bwMode="auto">
          <a:xfrm>
            <a:off x="6235700" y="4222750"/>
            <a:ext cx="466725" cy="460375"/>
          </a:xfrm>
          <a:prstGeom prst="rect">
            <a:avLst/>
          </a:prstGeom>
          <a:noFill/>
          <a:ln w="9525">
            <a:noFill/>
            <a:miter lim="800000"/>
          </a:ln>
        </p:spPr>
        <p:txBody>
          <a:bodyPr wrap="none">
            <a:spAutoFit/>
          </a:bodyPr>
          <a:lstStyle/>
          <a:p>
            <a:r>
              <a:rPr lang="en-US" altLang="zh-CN" sz="2400" dirty="0">
                <a:solidFill>
                  <a:srgbClr val="FFFFFF"/>
                </a:solidFill>
                <a:latin typeface="Open Sans"/>
                <a:ea typeface="Open Sans"/>
                <a:cs typeface="Open Sans"/>
              </a:rPr>
              <a:t>03</a:t>
            </a:r>
            <a:endParaRPr lang="zh-CN" altLang="en-US" sz="2400">
              <a:solidFill>
                <a:srgbClr val="FFFFFF"/>
              </a:solidFill>
              <a:latin typeface="Calibri" panose="020F0502020204030204" pitchFamily="34" charset="0"/>
            </a:endParaRPr>
          </a:p>
        </p:txBody>
      </p:sp>
      <p:sp>
        <p:nvSpPr>
          <p:cNvPr id="52" name="矩形 51"/>
          <p:cNvSpPr>
            <a:spLocks noChangeArrowheads="1"/>
          </p:cNvSpPr>
          <p:nvPr/>
        </p:nvSpPr>
        <p:spPr bwMode="auto">
          <a:xfrm>
            <a:off x="8642350" y="4244975"/>
            <a:ext cx="466725" cy="461963"/>
          </a:xfrm>
          <a:prstGeom prst="rect">
            <a:avLst/>
          </a:prstGeom>
          <a:noFill/>
          <a:ln w="9525">
            <a:noFill/>
            <a:miter lim="800000"/>
          </a:ln>
        </p:spPr>
        <p:txBody>
          <a:bodyPr wrap="none">
            <a:spAutoFit/>
          </a:bodyPr>
          <a:lstStyle/>
          <a:p>
            <a:r>
              <a:rPr lang="en-US" altLang="zh-CN" sz="2400" dirty="0">
                <a:solidFill>
                  <a:srgbClr val="FFFFFF"/>
                </a:solidFill>
                <a:latin typeface="Open Sans"/>
                <a:ea typeface="Open Sans"/>
                <a:cs typeface="Open Sans"/>
              </a:rPr>
              <a:t>04</a:t>
            </a:r>
            <a:endParaRPr lang="zh-CN" altLang="en-US" sz="2400">
              <a:solidFill>
                <a:srgbClr val="FFFFFF"/>
              </a:solidFill>
              <a:latin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35" presetClass="path" presetSubtype="0" accel="50000" decel="50000" fill="hold" grpId="1" nodeType="withEffect">
                                  <p:stCondLst>
                                    <p:cond delay="1000"/>
                                  </p:stCondLst>
                                  <p:childTnLst>
                                    <p:animMotion origin="layout" path="M -0.16537 7.40741E-7 L 3.33333E-6 7.40741E-7 " pathEditMode="relative" rAng="0" ptsTypes="AA">
                                      <p:cBhvr>
                                        <p:cTn id="22" dur="2000" fill="hold"/>
                                        <p:tgtEl>
                                          <p:spTgt spid="23"/>
                                        </p:tgtEl>
                                        <p:attrNameLst>
                                          <p:attrName>ppt_x</p:attrName>
                                          <p:attrName>ppt_y</p:attrName>
                                        </p:attrNameLst>
                                      </p:cBhvr>
                                      <p:rCtr x="8268" y="0"/>
                                    </p:animMotion>
                                  </p:childTnLst>
                                </p:cTn>
                              </p:par>
                              <p:par>
                                <p:cTn id="23" presetID="10" presetClass="entr" presetSubtype="0" fill="hold" nodeType="withEffect">
                                  <p:stCondLst>
                                    <p:cond delay="12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35" presetClass="path" presetSubtype="0" accel="50000" decel="50000" fill="hold" nodeType="withEffect">
                                  <p:stCondLst>
                                    <p:cond delay="1250"/>
                                  </p:stCondLst>
                                  <p:childTnLst>
                                    <p:animMotion origin="layout" path="M -0.16537 7.40741E-7 L 3.33333E-6 7.40741E-7 " pathEditMode="relative" rAng="0" ptsTypes="AA">
                                      <p:cBhvr>
                                        <p:cTn id="27" dur="2000" fill="hold"/>
                                        <p:tgtEl>
                                          <p:spTgt spid="22"/>
                                        </p:tgtEl>
                                        <p:attrNameLst>
                                          <p:attrName>ppt_x</p:attrName>
                                          <p:attrName>ppt_y</p:attrName>
                                        </p:attrNameLst>
                                      </p:cBhvr>
                                      <p:rCtr x="8268" y="0"/>
                                    </p:animMotion>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35" presetClass="path" presetSubtype="0" accel="50000" decel="50000" fill="hold" grpId="1" nodeType="withEffect">
                                  <p:stCondLst>
                                    <p:cond delay="1500"/>
                                  </p:stCondLst>
                                  <p:childTnLst>
                                    <p:animMotion origin="layout" path="M -0.16537 7.40741E-7 L 3.33333E-6 7.40741E-7 " pathEditMode="relative" rAng="0" ptsTypes="AA">
                                      <p:cBhvr>
                                        <p:cTn id="32" dur="2000" fill="hold"/>
                                        <p:tgtEl>
                                          <p:spTgt spid="25"/>
                                        </p:tgtEl>
                                        <p:attrNameLst>
                                          <p:attrName>ppt_x</p:attrName>
                                          <p:attrName>ppt_y</p:attrName>
                                        </p:attrNameLst>
                                      </p:cBhvr>
                                      <p:rCtr x="8268" y="0"/>
                                    </p:animMotion>
                                  </p:childTnLst>
                                </p:cTn>
                              </p:par>
                              <p:par>
                                <p:cTn id="33" presetID="10" presetClass="entr" presetSubtype="0" fill="hold" nodeType="withEffect">
                                  <p:stCondLst>
                                    <p:cond delay="175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35" presetClass="path" presetSubtype="0" accel="50000" decel="50000" fill="hold" nodeType="withEffect">
                                  <p:stCondLst>
                                    <p:cond delay="1750"/>
                                  </p:stCondLst>
                                  <p:childTnLst>
                                    <p:animMotion origin="layout" path="M -0.16537 7.40741E-7 L 3.33333E-6 7.40741E-7 " pathEditMode="relative" rAng="0" ptsTypes="AA">
                                      <p:cBhvr>
                                        <p:cTn id="37" dur="2000" fill="hold"/>
                                        <p:tgtEl>
                                          <p:spTgt spid="24"/>
                                        </p:tgtEl>
                                        <p:attrNameLst>
                                          <p:attrName>ppt_x</p:attrName>
                                          <p:attrName>ppt_y</p:attrName>
                                        </p:attrNameLst>
                                      </p:cBhvr>
                                      <p:rCtr x="8268" y="0"/>
                                    </p:animMotion>
                                  </p:childTnLst>
                                </p:cTn>
                              </p:par>
                              <p:par>
                                <p:cTn id="38" presetID="10" presetClass="entr" presetSubtype="0" fill="hold" grpId="0" nodeType="withEffect">
                                  <p:stCondLst>
                                    <p:cond delay="20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35" presetClass="path" presetSubtype="0" accel="50000" decel="50000" fill="hold" grpId="1" nodeType="withEffect">
                                  <p:stCondLst>
                                    <p:cond delay="2000"/>
                                  </p:stCondLst>
                                  <p:childTnLst>
                                    <p:animMotion origin="layout" path="M -0.16537 7.40741E-7 L 3.33333E-6 7.40741E-7 " pathEditMode="relative" rAng="0" ptsTypes="AA">
                                      <p:cBhvr>
                                        <p:cTn id="42" dur="2000" fill="hold"/>
                                        <p:tgtEl>
                                          <p:spTgt spid="27"/>
                                        </p:tgtEl>
                                        <p:attrNameLst>
                                          <p:attrName>ppt_x</p:attrName>
                                          <p:attrName>ppt_y</p:attrName>
                                        </p:attrNameLst>
                                      </p:cBhvr>
                                      <p:rCtr x="8268" y="0"/>
                                    </p:animMotion>
                                  </p:childTnLst>
                                </p:cTn>
                              </p:par>
                              <p:par>
                                <p:cTn id="43" presetID="10" presetClass="entr" presetSubtype="0" fill="hold" nodeType="withEffect">
                                  <p:stCondLst>
                                    <p:cond delay="225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35" presetClass="path" presetSubtype="0" accel="50000" decel="50000" fill="hold" nodeType="withEffect">
                                  <p:stCondLst>
                                    <p:cond delay="2250"/>
                                  </p:stCondLst>
                                  <p:childTnLst>
                                    <p:animMotion origin="layout" path="M -0.16537 7.40741E-7 L 3.33333E-6 7.40741E-7 " pathEditMode="relative" rAng="0" ptsTypes="AA">
                                      <p:cBhvr>
                                        <p:cTn id="47" dur="2000" fill="hold"/>
                                        <p:tgtEl>
                                          <p:spTgt spid="26"/>
                                        </p:tgtEl>
                                        <p:attrNameLst>
                                          <p:attrName>ppt_x</p:attrName>
                                          <p:attrName>ppt_y</p:attrName>
                                        </p:attrNameLst>
                                      </p:cBhvr>
                                      <p:rCtr x="8268" y="0"/>
                                    </p:animMotion>
                                  </p:childTnLst>
                                </p:cTn>
                              </p:par>
                              <p:par>
                                <p:cTn id="48" presetID="10" presetClass="entr" presetSubtype="0" fill="hold" grpId="0" nodeType="withEffect">
                                  <p:stCondLst>
                                    <p:cond delay="250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35" presetClass="path" presetSubtype="0" accel="50000" decel="50000" fill="hold" grpId="1" nodeType="withEffect">
                                  <p:stCondLst>
                                    <p:cond delay="2500"/>
                                  </p:stCondLst>
                                  <p:childTnLst>
                                    <p:animMotion origin="layout" path="M -0.16537 7.40741E-7 L 3.33333E-6 7.40741E-7 " pathEditMode="relative" rAng="0" ptsTypes="AA">
                                      <p:cBhvr>
                                        <p:cTn id="52" dur="2000" fill="hold"/>
                                        <p:tgtEl>
                                          <p:spTgt spid="34"/>
                                        </p:tgtEl>
                                        <p:attrNameLst>
                                          <p:attrName>ppt_x</p:attrName>
                                          <p:attrName>ppt_y</p:attrName>
                                        </p:attrNameLst>
                                      </p:cBhvr>
                                      <p:rCtr x="8268" y="0"/>
                                    </p:animMotion>
                                  </p:childTnLst>
                                </p:cTn>
                              </p:par>
                              <p:par>
                                <p:cTn id="53" presetID="10" presetClass="entr" presetSubtype="0" fill="hold" nodeType="withEffect">
                                  <p:stCondLst>
                                    <p:cond delay="275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35" presetClass="path" presetSubtype="0" accel="50000" decel="50000" fill="hold" nodeType="withEffect">
                                  <p:stCondLst>
                                    <p:cond delay="2750"/>
                                  </p:stCondLst>
                                  <p:childTnLst>
                                    <p:animMotion origin="layout" path="M -0.16537 7.40741E-7 L 3.33333E-6 7.40741E-7 " pathEditMode="relative" rAng="0" ptsTypes="AA">
                                      <p:cBhvr>
                                        <p:cTn id="57" dur="2000" fill="hold"/>
                                        <p:tgtEl>
                                          <p:spTgt spid="28"/>
                                        </p:tgtEl>
                                        <p:attrNameLst>
                                          <p:attrName>ppt_x</p:attrName>
                                          <p:attrName>ppt_y</p:attrName>
                                        </p:attrNameLst>
                                      </p:cBhvr>
                                      <p:rCtr x="8268" y="0"/>
                                    </p:animMotion>
                                  </p:childTnLst>
                                </p:cTn>
                              </p:par>
                              <p:par>
                                <p:cTn id="58" presetID="53" presetClass="entr" presetSubtype="16" fill="hold" grpId="0" nodeType="withEffect">
                                  <p:stCondLst>
                                    <p:cond delay="400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par>
                                <p:cTn id="63" presetID="53" presetClass="entr" presetSubtype="16" fill="hold" grpId="0" nodeType="withEffect">
                                  <p:stCondLst>
                                    <p:cond delay="4000"/>
                                  </p:stCondLst>
                                  <p:childTnLst>
                                    <p:set>
                                      <p:cBhvr>
                                        <p:cTn id="64" dur="1" fill="hold">
                                          <p:stCondLst>
                                            <p:cond delay="0"/>
                                          </p:stCondLst>
                                        </p:cTn>
                                        <p:tgtEl>
                                          <p:spTgt spid="35"/>
                                        </p:tgtEl>
                                        <p:attrNameLst>
                                          <p:attrName>style.visibility</p:attrName>
                                        </p:attrNameLst>
                                      </p:cBhvr>
                                      <p:to>
                                        <p:strVal val="visible"/>
                                      </p:to>
                                    </p:set>
                                    <p:anim calcmode="lin" valueType="num">
                                      <p:cBhvr>
                                        <p:cTn id="65" dur="500" fill="hold"/>
                                        <p:tgtEl>
                                          <p:spTgt spid="35"/>
                                        </p:tgtEl>
                                        <p:attrNameLst>
                                          <p:attrName>ppt_w</p:attrName>
                                        </p:attrNameLst>
                                      </p:cBhvr>
                                      <p:tavLst>
                                        <p:tav tm="0">
                                          <p:val>
                                            <p:fltVal val="0"/>
                                          </p:val>
                                        </p:tav>
                                        <p:tav tm="100000">
                                          <p:val>
                                            <p:strVal val="#ppt_w"/>
                                          </p:val>
                                        </p:tav>
                                      </p:tavLst>
                                    </p:anim>
                                    <p:anim calcmode="lin" valueType="num">
                                      <p:cBhvr>
                                        <p:cTn id="66" dur="500" fill="hold"/>
                                        <p:tgtEl>
                                          <p:spTgt spid="35"/>
                                        </p:tgtEl>
                                        <p:attrNameLst>
                                          <p:attrName>ppt_h</p:attrName>
                                        </p:attrNameLst>
                                      </p:cBhvr>
                                      <p:tavLst>
                                        <p:tav tm="0">
                                          <p:val>
                                            <p:fltVal val="0"/>
                                          </p:val>
                                        </p:tav>
                                        <p:tav tm="100000">
                                          <p:val>
                                            <p:strVal val="#ppt_h"/>
                                          </p:val>
                                        </p:tav>
                                      </p:tavLst>
                                    </p:anim>
                                    <p:animEffect transition="in" filter="fade">
                                      <p:cBhvr>
                                        <p:cTn id="67" dur="500"/>
                                        <p:tgtEl>
                                          <p:spTgt spid="35"/>
                                        </p:tgtEl>
                                      </p:cBhvr>
                                    </p:animEffect>
                                  </p:childTnLst>
                                </p:cTn>
                              </p:par>
                              <p:par>
                                <p:cTn id="68" presetID="53" presetClass="entr" presetSubtype="16" fill="hold" grpId="0" nodeType="withEffect">
                                  <p:stCondLst>
                                    <p:cond delay="4000"/>
                                  </p:stCondLst>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animEffect transition="in" filter="fade">
                                      <p:cBhvr>
                                        <p:cTn id="72" dur="500"/>
                                        <p:tgtEl>
                                          <p:spTgt spid="50"/>
                                        </p:tgtEl>
                                      </p:cBhvr>
                                    </p:animEffect>
                                  </p:childTnLst>
                                </p:cTn>
                              </p:par>
                              <p:par>
                                <p:cTn id="73" presetID="53" presetClass="entr" presetSubtype="16" fill="hold" grpId="0" nodeType="withEffect">
                                  <p:stCondLst>
                                    <p:cond delay="40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400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4000"/>
                                  </p:stCondLst>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ppt_w</p:attrName>
                                        </p:attrNameLst>
                                      </p:cBhvr>
                                      <p:tavLst>
                                        <p:tav tm="0">
                                          <p:val>
                                            <p:fltVal val="0"/>
                                          </p:val>
                                        </p:tav>
                                        <p:tav tm="100000">
                                          <p:val>
                                            <p:strVal val="#ppt_w"/>
                                          </p:val>
                                        </p:tav>
                                      </p:tavLst>
                                    </p:anim>
                                    <p:anim calcmode="lin" valueType="num">
                                      <p:cBhvr>
                                        <p:cTn id="86" dur="500" fill="hold"/>
                                        <p:tgtEl>
                                          <p:spTgt spid="37"/>
                                        </p:tgtEl>
                                        <p:attrNameLst>
                                          <p:attrName>ppt_h</p:attrName>
                                        </p:attrNameLst>
                                      </p:cBhvr>
                                      <p:tavLst>
                                        <p:tav tm="0">
                                          <p:val>
                                            <p:fltVal val="0"/>
                                          </p:val>
                                        </p:tav>
                                        <p:tav tm="100000">
                                          <p:val>
                                            <p:strVal val="#ppt_h"/>
                                          </p:val>
                                        </p:tav>
                                      </p:tavLst>
                                    </p:anim>
                                    <p:animEffect transition="in" filter="fade">
                                      <p:cBhvr>
                                        <p:cTn id="87" dur="500"/>
                                        <p:tgtEl>
                                          <p:spTgt spid="37"/>
                                        </p:tgtEl>
                                      </p:cBhvr>
                                    </p:animEffect>
                                  </p:childTnLst>
                                </p:cTn>
                              </p:par>
                              <p:par>
                                <p:cTn id="88" presetID="53" presetClass="entr" presetSubtype="16" fill="hold" grpId="0" nodeType="withEffect">
                                  <p:stCondLst>
                                    <p:cond delay="400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400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Effect transition="in" filter="fade">
                                      <p:cBhvr>
                                        <p:cTn id="9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3" grpId="0" animBg="1"/>
      <p:bldP spid="23" grpId="1" animBg="1"/>
      <p:bldP spid="25" grpId="0" animBg="1"/>
      <p:bldP spid="25" grpId="1" animBg="1"/>
      <p:bldP spid="27" grpId="0" animBg="1"/>
      <p:bldP spid="27" grpId="1" animBg="1"/>
      <p:bldP spid="34" grpId="0" animBg="1"/>
      <p:bldP spid="34" grpId="1" animBg="1"/>
      <p:bldP spid="35" grpId="0"/>
      <p:bldP spid="36" grpId="0"/>
      <p:bldP spid="37" grpId="0"/>
      <p:bldP spid="48" grpId="0"/>
      <p:bldP spid="49"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262767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插件其余功能描述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pic>
        <p:nvPicPr>
          <p:cNvPr id="5" name="图片 4"/>
          <p:cNvPicPr>
            <a:picLocks noChangeAspect="1"/>
          </p:cNvPicPr>
          <p:nvPr/>
        </p:nvPicPr>
        <p:blipFill>
          <a:blip r:embed="rId2"/>
          <a:stretch>
            <a:fillRect/>
          </a:stretch>
        </p:blipFill>
        <p:spPr>
          <a:xfrm>
            <a:off x="1113950" y="2233761"/>
            <a:ext cx="3171429" cy="2390476"/>
          </a:xfrm>
          <a:prstGeom prst="rect">
            <a:avLst/>
          </a:prstGeom>
          <a:ln>
            <a:noFill/>
          </a:ln>
          <a:effectLst>
            <a:softEdge rad="112500"/>
          </a:effectLst>
        </p:spPr>
      </p:pic>
      <p:sp>
        <p:nvSpPr>
          <p:cNvPr id="12" name="文本框 11"/>
          <p:cNvSpPr txBox="1"/>
          <p:nvPr/>
        </p:nvSpPr>
        <p:spPr>
          <a:xfrm>
            <a:off x="5725273" y="2828835"/>
            <a:ext cx="5134252" cy="16300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系统管理员可以根据情况激活和暂停插件使用</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所有用户可以查看插件被使用的次数，频率等状态信息，了解插件的使用负荷</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8067"/>
            <a:ext cx="2627675"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插件技术路线</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77977"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pic>
        <p:nvPicPr>
          <p:cNvPr id="3" name="图片 2"/>
          <p:cNvPicPr>
            <a:picLocks noChangeAspect="1"/>
          </p:cNvPicPr>
          <p:nvPr/>
        </p:nvPicPr>
        <p:blipFill>
          <a:blip r:embed="rId2"/>
          <a:stretch>
            <a:fillRect/>
          </a:stretch>
        </p:blipFill>
        <p:spPr>
          <a:xfrm>
            <a:off x="305983" y="2373694"/>
            <a:ext cx="4573516" cy="2071892"/>
          </a:xfrm>
          <a:prstGeom prst="rect">
            <a:avLst/>
          </a:prstGeom>
        </p:spPr>
      </p:pic>
      <p:sp>
        <p:nvSpPr>
          <p:cNvPr id="11" name="文本框 10"/>
          <p:cNvSpPr txBox="1"/>
          <p:nvPr/>
        </p:nvSpPr>
        <p:spPr>
          <a:xfrm>
            <a:off x="5771926" y="2116978"/>
            <a:ext cx="5134252" cy="316928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插件的设计运用了微服务的概念，每个插件既为一个微服务。</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各个插件之间相互独立，没有任何关联，改动、删除、新增一个插件对其余插件毫无影响。</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en-US" sz="2000" dirty="0"/>
              <a:t>所有插件在部署的时候通过在</a:t>
            </a:r>
            <a:r>
              <a:rPr lang="en-US" altLang="zh-CN" sz="2000" dirty="0"/>
              <a:t>zookeeper</a:t>
            </a:r>
            <a:r>
              <a:rPr lang="zh-CN" altLang="en-US" sz="2000" dirty="0"/>
              <a:t>注册即可在规则模块获取到该插件信息，模块通过这些信息对插件进行调用。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7"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30"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906993" y="3254485"/>
            <a:ext cx="3210955" cy="523220"/>
          </a:xfrm>
          <a:prstGeom prst="rect">
            <a:avLst/>
          </a:prstGeom>
          <a:ln>
            <a:noFill/>
          </a:ln>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sp>
        <p:nvSpPr>
          <p:cNvPr id="22" name="矩形 21"/>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3" y="3033287"/>
            <a:ext cx="848309" cy="830997"/>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4800" dirty="0">
              <a:solidFill>
                <a:prstClr val="white"/>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21395" y="3784399"/>
            <a:ext cx="1700213" cy="2060575"/>
            <a:chOff x="1011238" y="3784397"/>
            <a:chExt cx="1700213" cy="2060575"/>
          </a:xfrm>
        </p:grpSpPr>
        <p:sp>
          <p:nvSpPr>
            <p:cNvPr id="10" name="Freeform 6"/>
            <p:cNvSpPr/>
            <p:nvPr/>
          </p:nvSpPr>
          <p:spPr bwMode="auto">
            <a:xfrm>
              <a:off x="130492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1" name="Oval 13"/>
            <p:cNvSpPr>
              <a:spLocks noChangeArrowheads="1"/>
            </p:cNvSpPr>
            <p:nvPr/>
          </p:nvSpPr>
          <p:spPr bwMode="auto">
            <a:xfrm>
              <a:off x="1011238" y="4168572"/>
              <a:ext cx="1700213" cy="1676400"/>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2" name="Oval 14"/>
          <p:cNvSpPr>
            <a:spLocks noChangeArrowheads="1"/>
          </p:cNvSpPr>
          <p:nvPr/>
        </p:nvSpPr>
        <p:spPr bwMode="auto">
          <a:xfrm>
            <a:off x="2689683" y="4424161"/>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nvGrpSpPr>
          <p:cNvPr id="2" name="组合 1"/>
          <p:cNvGrpSpPr/>
          <p:nvPr/>
        </p:nvGrpSpPr>
        <p:grpSpPr>
          <a:xfrm>
            <a:off x="5195120" y="1714299"/>
            <a:ext cx="1700213" cy="2060575"/>
            <a:chOff x="3784963" y="1714297"/>
            <a:chExt cx="1700213" cy="2060575"/>
          </a:xfrm>
        </p:grpSpPr>
        <p:sp>
          <p:nvSpPr>
            <p:cNvPr id="13" name="Freeform 6"/>
            <p:cNvSpPr/>
            <p:nvPr/>
          </p:nvSpPr>
          <p:spPr bwMode="auto">
            <a:xfrm rot="10800000">
              <a:off x="4043725" y="33398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14" name="Oval 13"/>
            <p:cNvSpPr>
              <a:spLocks noChangeArrowheads="1"/>
            </p:cNvSpPr>
            <p:nvPr/>
          </p:nvSpPr>
          <p:spPr bwMode="auto">
            <a:xfrm rot="10800000">
              <a:off x="3784963" y="1714297"/>
              <a:ext cx="1700213" cy="1676400"/>
            </a:xfrm>
            <a:prstGeom prst="ellipse">
              <a:avLst/>
            </a:prstGeom>
            <a:solidFill>
              <a:srgbClr val="18478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19" name="Oval 14"/>
          <p:cNvSpPr>
            <a:spLocks noChangeArrowheads="1"/>
          </p:cNvSpPr>
          <p:nvPr/>
        </p:nvSpPr>
        <p:spPr bwMode="auto">
          <a:xfrm rot="10800000">
            <a:off x="5449120" y="1963537"/>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nvGrpSpPr>
          <p:cNvPr id="5" name="组合 4"/>
          <p:cNvGrpSpPr/>
          <p:nvPr/>
        </p:nvGrpSpPr>
        <p:grpSpPr>
          <a:xfrm>
            <a:off x="7968844" y="3784399"/>
            <a:ext cx="1700213" cy="2060575"/>
            <a:chOff x="6558688" y="3784397"/>
            <a:chExt cx="1700213" cy="2060575"/>
          </a:xfrm>
        </p:grpSpPr>
        <p:sp>
          <p:nvSpPr>
            <p:cNvPr id="20" name="Freeform 6"/>
            <p:cNvSpPr/>
            <p:nvPr/>
          </p:nvSpPr>
          <p:spPr bwMode="auto">
            <a:xfrm>
              <a:off x="6852376" y="3784397"/>
              <a:ext cx="1147763" cy="434975"/>
            </a:xfrm>
            <a:custGeom>
              <a:avLst/>
              <a:gdLst>
                <a:gd name="T0" fmla="*/ 115 w 230"/>
                <a:gd name="T1" fmla="*/ 61 h 87"/>
                <a:gd name="T2" fmla="*/ 20 w 230"/>
                <a:gd name="T3" fmla="*/ 87 h 87"/>
                <a:gd name="T4" fmla="*/ 0 w 230"/>
                <a:gd name="T5" fmla="*/ 53 h 87"/>
                <a:gd name="T6" fmla="*/ 84 w 230"/>
                <a:gd name="T7" fmla="*/ 24 h 87"/>
                <a:gd name="T8" fmla="*/ 115 w 230"/>
                <a:gd name="T9" fmla="*/ 0 h 87"/>
                <a:gd name="T10" fmla="*/ 146 w 230"/>
                <a:gd name="T11" fmla="*/ 24 h 87"/>
                <a:gd name="T12" fmla="*/ 230 w 230"/>
                <a:gd name="T13" fmla="*/ 53 h 87"/>
                <a:gd name="T14" fmla="*/ 210 w 230"/>
                <a:gd name="T15" fmla="*/ 87 h 87"/>
                <a:gd name="T16" fmla="*/ 115 w 230"/>
                <a:gd name="T17" fmla="*/ 6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87">
                  <a:moveTo>
                    <a:pt x="115" y="61"/>
                  </a:moveTo>
                  <a:cubicBezTo>
                    <a:pt x="80" y="61"/>
                    <a:pt x="48" y="71"/>
                    <a:pt x="20" y="87"/>
                  </a:cubicBezTo>
                  <a:cubicBezTo>
                    <a:pt x="0" y="53"/>
                    <a:pt x="0" y="53"/>
                    <a:pt x="0" y="53"/>
                  </a:cubicBezTo>
                  <a:cubicBezTo>
                    <a:pt x="25" y="38"/>
                    <a:pt x="54" y="28"/>
                    <a:pt x="84" y="24"/>
                  </a:cubicBezTo>
                  <a:cubicBezTo>
                    <a:pt x="115" y="0"/>
                    <a:pt x="115" y="0"/>
                    <a:pt x="115" y="0"/>
                  </a:cubicBezTo>
                  <a:cubicBezTo>
                    <a:pt x="146" y="24"/>
                    <a:pt x="146" y="24"/>
                    <a:pt x="146" y="24"/>
                  </a:cubicBezTo>
                  <a:cubicBezTo>
                    <a:pt x="176" y="28"/>
                    <a:pt x="204" y="38"/>
                    <a:pt x="230" y="53"/>
                  </a:cubicBezTo>
                  <a:cubicBezTo>
                    <a:pt x="210" y="87"/>
                    <a:pt x="210" y="87"/>
                    <a:pt x="210" y="87"/>
                  </a:cubicBezTo>
                  <a:cubicBezTo>
                    <a:pt x="182" y="71"/>
                    <a:pt x="149" y="61"/>
                    <a:pt x="115" y="61"/>
                  </a:cubicBezTo>
                  <a:close/>
                </a:path>
              </a:pathLst>
            </a:custGeom>
            <a:solidFill>
              <a:srgbClr val="18478F"/>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21" name="Oval 13"/>
            <p:cNvSpPr>
              <a:spLocks noChangeArrowheads="1"/>
            </p:cNvSpPr>
            <p:nvPr/>
          </p:nvSpPr>
          <p:spPr bwMode="auto">
            <a:xfrm>
              <a:off x="6558688" y="4168572"/>
              <a:ext cx="1700213" cy="1676400"/>
            </a:xfrm>
            <a:prstGeom prst="ellipse">
              <a:avLst/>
            </a:prstGeom>
            <a:solidFill>
              <a:srgbClr val="18478F"/>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grpSp>
      <p:sp>
        <p:nvSpPr>
          <p:cNvPr id="22" name="Oval 14"/>
          <p:cNvSpPr>
            <a:spLocks noChangeArrowheads="1"/>
          </p:cNvSpPr>
          <p:nvPr/>
        </p:nvSpPr>
        <p:spPr bwMode="auto">
          <a:xfrm>
            <a:off x="8237132" y="4424161"/>
            <a:ext cx="1177925" cy="117157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8478F"/>
              </a:solidFill>
              <a:latin typeface="Open Sans" panose="020B0606030504020204" pitchFamily="34" charset="0"/>
              <a:cs typeface="Open Sans" panose="020B0606030504020204" pitchFamily="34" charset="0"/>
            </a:endParaRPr>
          </a:p>
        </p:txBody>
      </p:sp>
      <p:sp>
        <p:nvSpPr>
          <p:cNvPr id="30" name="任意多边形 29"/>
          <p:cNvSpPr/>
          <p:nvPr/>
        </p:nvSpPr>
        <p:spPr>
          <a:xfrm>
            <a:off x="990601" y="3771900"/>
            <a:ext cx="10182225" cy="0"/>
          </a:xfrm>
          <a:custGeom>
            <a:avLst/>
            <a:gdLst>
              <a:gd name="connsiteX0" fmla="*/ 0 w 10182225"/>
              <a:gd name="connsiteY0" fmla="*/ 0 h 0"/>
              <a:gd name="connsiteX1" fmla="*/ 10182225 w 10182225"/>
              <a:gd name="connsiteY1" fmla="*/ 0 h 0"/>
            </a:gdLst>
            <a:ahLst/>
            <a:cxnLst>
              <a:cxn ang="0">
                <a:pos x="connsiteX0" y="connsiteY0"/>
              </a:cxn>
              <a:cxn ang="0">
                <a:pos x="connsiteX1" y="connsiteY1"/>
              </a:cxn>
            </a:cxnLst>
            <a:rect l="l" t="t" r="r" b="b"/>
            <a:pathLst>
              <a:path w="10182225">
                <a:moveTo>
                  <a:pt x="0" y="0"/>
                </a:moveTo>
                <a:lnTo>
                  <a:pt x="10182225" y="0"/>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810615" y="4668047"/>
            <a:ext cx="890516" cy="646331"/>
          </a:xfrm>
          <a:prstGeom prst="rect">
            <a:avLst/>
          </a:prstGeom>
          <a:noFill/>
        </p:spPr>
        <p:txBody>
          <a:bodyPr wrap="square">
            <a:spAutoFit/>
          </a:bodyPr>
          <a:lstStyle/>
          <a:p>
            <a:pPr algn="ctr"/>
            <a:r>
              <a:rPr lang="en-US" altLang="zh-CN" sz="36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600" dirty="0">
              <a:solidFill>
                <a:srgbClr val="18478F"/>
              </a:solidFill>
              <a:latin typeface="Open Sans" panose="020B0606030504020204" pitchFamily="34" charset="0"/>
              <a:ea typeface="微软雅黑" panose="020B0503020204020204" charset="-122"/>
              <a:cs typeface="Open Sans" panose="020B0606030504020204" pitchFamily="34" charset="0"/>
            </a:endParaRPr>
          </a:p>
        </p:txBody>
      </p:sp>
      <p:sp>
        <p:nvSpPr>
          <p:cNvPr id="32" name="矩形 31"/>
          <p:cNvSpPr/>
          <p:nvPr/>
        </p:nvSpPr>
        <p:spPr>
          <a:xfrm>
            <a:off x="5582505" y="2259375"/>
            <a:ext cx="890516" cy="646331"/>
          </a:xfrm>
          <a:prstGeom prst="rect">
            <a:avLst/>
          </a:prstGeom>
          <a:noFill/>
        </p:spPr>
        <p:txBody>
          <a:bodyPr wrap="square">
            <a:spAutoFit/>
          </a:bodyPr>
          <a:lstStyle/>
          <a:p>
            <a:pPr algn="ctr"/>
            <a:r>
              <a:rPr lang="en-US" altLang="zh-CN" sz="36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600" dirty="0">
              <a:solidFill>
                <a:srgbClr val="18478F"/>
              </a:solidFill>
              <a:latin typeface="Open Sans" panose="020B0606030504020204" pitchFamily="34" charset="0"/>
              <a:ea typeface="微软雅黑" panose="020B0503020204020204" charset="-122"/>
              <a:cs typeface="Open Sans" panose="020B0606030504020204" pitchFamily="34" charset="0"/>
            </a:endParaRPr>
          </a:p>
        </p:txBody>
      </p:sp>
      <p:sp>
        <p:nvSpPr>
          <p:cNvPr id="33" name="矩形 32"/>
          <p:cNvSpPr/>
          <p:nvPr/>
        </p:nvSpPr>
        <p:spPr>
          <a:xfrm>
            <a:off x="8359307" y="4683608"/>
            <a:ext cx="890516" cy="646331"/>
          </a:xfrm>
          <a:prstGeom prst="rect">
            <a:avLst/>
          </a:prstGeom>
          <a:noFill/>
        </p:spPr>
        <p:txBody>
          <a:bodyPr wrap="square">
            <a:spAutoFit/>
          </a:bodyPr>
          <a:lstStyle/>
          <a:p>
            <a:pPr algn="ctr"/>
            <a:r>
              <a:rPr lang="en-US" altLang="zh-CN" sz="36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600" dirty="0">
              <a:solidFill>
                <a:srgbClr val="18478F"/>
              </a:solidFill>
              <a:latin typeface="Open Sans" panose="020B0606030504020204" pitchFamily="34" charset="0"/>
              <a:ea typeface="微软雅黑" panose="020B0503020204020204" charset="-122"/>
              <a:cs typeface="Open Sans" panose="020B0606030504020204" pitchFamily="34" charset="0"/>
            </a:endParaRPr>
          </a:p>
        </p:txBody>
      </p:sp>
      <p:sp>
        <p:nvSpPr>
          <p:cNvPr id="3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195120" y="3613196"/>
            <a:ext cx="2509359" cy="925382"/>
          </a:xfrm>
          <a:prstGeom prst="rect">
            <a:avLst/>
          </a:prstGeom>
        </p:spPr>
        <p:txBody>
          <a:bodyPr wrap="square">
            <a:spAutoFit/>
          </a:bodyPr>
          <a:lstStyle/>
          <a:p>
            <a:pPr>
              <a:lnSpc>
                <a:spcPct val="200000"/>
              </a:lnSpc>
            </a:pPr>
            <a:r>
              <a:rPr lang="zh-CN" alt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界面展示</a:t>
            </a:r>
            <a:endParaRPr 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797193" y="2801979"/>
            <a:ext cx="2591335" cy="1238801"/>
          </a:xfrm>
          <a:prstGeom prst="rect">
            <a:avLst/>
          </a:prstGeom>
        </p:spPr>
        <p:txBody>
          <a:bodyPr wrap="square">
            <a:spAutoFit/>
          </a:bodyPr>
          <a:lstStyle/>
          <a:p>
            <a:pPr algn="r">
              <a:lnSpc>
                <a:spcPct val="200000"/>
              </a:lnSpc>
            </a:pPr>
            <a:r>
              <a:rPr lang="zh-CN" alt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主要功能点</a:t>
            </a:r>
            <a:endParaRPr lang="en-US" sz="32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7"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14934" y="2827338"/>
            <a:ext cx="2509359" cy="925382"/>
          </a:xfrm>
          <a:prstGeom prst="rect">
            <a:avLst/>
          </a:prstGeom>
        </p:spPr>
        <p:txBody>
          <a:bodyPr wrap="square">
            <a:spAutoFit/>
          </a:bodyPr>
          <a:lstStyle/>
          <a:p>
            <a:pPr>
              <a:lnSpc>
                <a:spcPct val="200000"/>
              </a:lnSpc>
            </a:pPr>
            <a:r>
              <a:rPr lang="zh-CN" alt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相关技术</a:t>
            </a:r>
            <a:endParaRPr lang="en-US" sz="32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1922836" y="459974"/>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 </a:t>
            </a:r>
          </a:p>
        </p:txBody>
      </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05</a:t>
            </a:r>
            <a:endParaRPr lang="zh-CN" altLang="en-US" sz="3200" dirty="0">
              <a:solidFill>
                <a:srgbClr val="18478F"/>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grpId="0" nodeType="withEffect">
                                  <p:stCondLst>
                                    <p:cond delay="200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1000"/>
                                        <p:tgtEl>
                                          <p:spTgt spid="30"/>
                                        </p:tgtEl>
                                      </p:cBhvr>
                                    </p:animEffect>
                                  </p:childTnLst>
                                </p:cTn>
                              </p:par>
                              <p:par>
                                <p:cTn id="26" presetID="2" presetClass="entr" presetSubtype="2" fill="hold" nodeType="withEffect">
                                  <p:stCondLst>
                                    <p:cond delay="275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25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225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53" presetClass="entr" presetSubtype="16" fill="hold" grpId="0" nodeType="withEffect">
                                  <p:stCondLst>
                                    <p:cond delay="300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grpId="0" nodeType="withEffect">
                                  <p:stCondLst>
                                    <p:cond delay="3250"/>
                                  </p:stCondLst>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ppt_w</p:attrName>
                                        </p:attrNameLst>
                                      </p:cBhvr>
                                      <p:tavLst>
                                        <p:tav tm="0">
                                          <p:val>
                                            <p:fltVal val="0"/>
                                          </p:val>
                                        </p:tav>
                                        <p:tav tm="100000">
                                          <p:val>
                                            <p:strVal val="#ppt_w"/>
                                          </p:val>
                                        </p:tav>
                                      </p:tavLst>
                                    </p:anim>
                                    <p:anim calcmode="lin" valueType="num">
                                      <p:cBhvr>
                                        <p:cTn id="46" dur="500" fill="hold"/>
                                        <p:tgtEl>
                                          <p:spTgt spid="31"/>
                                        </p:tgtEl>
                                        <p:attrNameLst>
                                          <p:attrName>ppt_h</p:attrName>
                                        </p:attrNameLst>
                                      </p:cBhvr>
                                      <p:tavLst>
                                        <p:tav tm="0">
                                          <p:val>
                                            <p:fltVal val="0"/>
                                          </p:val>
                                        </p:tav>
                                        <p:tav tm="100000">
                                          <p:val>
                                            <p:strVal val="#ppt_h"/>
                                          </p:val>
                                        </p:tav>
                                      </p:tavLst>
                                    </p:anim>
                                    <p:animEffect transition="in" filter="fade">
                                      <p:cBhvr>
                                        <p:cTn id="47" dur="500"/>
                                        <p:tgtEl>
                                          <p:spTgt spid="31"/>
                                        </p:tgtEl>
                                      </p:cBhvr>
                                    </p:animEffect>
                                  </p:childTnLst>
                                </p:cTn>
                              </p:par>
                              <p:par>
                                <p:cTn id="48" presetID="22" presetClass="entr" presetSubtype="4" fill="hold" grpId="0" nodeType="withEffect">
                                  <p:stCondLst>
                                    <p:cond delay="325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53" presetClass="entr" presetSubtype="16" fill="hold" grpId="0" nodeType="withEffect">
                                  <p:stCondLst>
                                    <p:cond delay="325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par>
                                <p:cTn id="61" presetID="53" presetClass="entr" presetSubtype="16" fill="hold" grpId="0" nodeType="withEffect">
                                  <p:stCondLst>
                                    <p:cond delay="350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53" presetClass="entr" presetSubtype="16" fill="hold" grpId="0" nodeType="withEffect">
                                  <p:stCondLst>
                                    <p:cond delay="375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par>
                                <p:cTn id="71" presetID="22" presetClass="entr" presetSubtype="1" fill="hold" grpId="0" nodeType="withEffect">
                                  <p:stCondLst>
                                    <p:cond delay="3500"/>
                                  </p:stCondLst>
                                  <p:childTnLst>
                                    <p:set>
                                      <p:cBhvr>
                                        <p:cTn id="72" dur="1" fill="hold">
                                          <p:stCondLst>
                                            <p:cond delay="0"/>
                                          </p:stCondLst>
                                        </p:cTn>
                                        <p:tgtEl>
                                          <p:spTgt spid="35"/>
                                        </p:tgtEl>
                                        <p:attrNameLst>
                                          <p:attrName>style.visibility</p:attrName>
                                        </p:attrNameLst>
                                      </p:cBhvr>
                                      <p:to>
                                        <p:strVal val="visible"/>
                                      </p:to>
                                    </p:set>
                                    <p:animEffect transition="in" filter="wipe(up)">
                                      <p:cBhvr>
                                        <p:cTn id="73" dur="500"/>
                                        <p:tgtEl>
                                          <p:spTgt spid="35"/>
                                        </p:tgtEl>
                                      </p:cBhvr>
                                    </p:animEffect>
                                  </p:childTnLst>
                                </p:cTn>
                              </p:par>
                              <p:par>
                                <p:cTn id="74" presetID="22" presetClass="entr" presetSubtype="1" fill="hold" grpId="0" nodeType="withEffect">
                                  <p:stCondLst>
                                    <p:cond delay="4250"/>
                                  </p:stCondLst>
                                  <p:childTnLst>
                                    <p:set>
                                      <p:cBhvr>
                                        <p:cTn id="75" dur="1" fill="hold">
                                          <p:stCondLst>
                                            <p:cond delay="0"/>
                                          </p:stCondLst>
                                        </p:cTn>
                                        <p:tgtEl>
                                          <p:spTgt spid="37"/>
                                        </p:tgtEl>
                                        <p:attrNameLst>
                                          <p:attrName>style.visibility</p:attrName>
                                        </p:attrNameLst>
                                      </p:cBhvr>
                                      <p:to>
                                        <p:strVal val="visible"/>
                                      </p:to>
                                    </p:set>
                                    <p:animEffect transition="in" filter="wipe(up)">
                                      <p:cBhvr>
                                        <p:cTn id="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9" grpId="0" bldLvl="0" animBg="1"/>
      <p:bldP spid="22" grpId="0" bldLvl="0" animBg="1"/>
      <p:bldP spid="30" grpId="0" bldLvl="0" animBg="1"/>
      <p:bldP spid="31" grpId="0"/>
      <p:bldP spid="32" grpId="0"/>
      <p:bldP spid="33" grpId="0"/>
      <p:bldP spid="35" grpId="0"/>
      <p:bldP spid="36" grpId="0"/>
      <p:bldP spid="37" grpId="0"/>
      <p:bldP spid="39" grpId="0" bldLvl="0" animBg="1"/>
      <p:bldP spid="39" grpId="1" bldLvl="0" animBg="1"/>
      <p:bldP spid="40" grpId="0" bldLvl="0" animBg="1"/>
      <p:bldP spid="40" grpId="1" bldLvl="0" animBg="1"/>
      <p:bldP spid="44" grpId="0" bldLvl="0" animBg="1"/>
      <p:bldP spid="44" grpId="1" bldLvl="0" animBg="1"/>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341614"/>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36" name="矩形 35"/>
          <p:cNvSpPr/>
          <p:nvPr/>
        </p:nvSpPr>
        <p:spPr>
          <a:xfrm>
            <a:off x="2412693" y="1502561"/>
            <a:ext cx="3933023" cy="369332"/>
          </a:xfrm>
          <a:prstGeom prst="rect">
            <a:avLst/>
          </a:prstGeom>
        </p:spPr>
        <p:txBody>
          <a:bodyPr wrap="square">
            <a:spAutoFit/>
          </a:bodyPr>
          <a:lstStyle/>
          <a:p>
            <a:r>
              <a:rPr lang="en-US" altLang="zh-CN" b="1" dirty="0">
                <a:solidFill>
                  <a:srgbClr val="18478F"/>
                </a:solidFill>
                <a:latin typeface="Segoe UI Semilight" panose="020B0402040204020203" pitchFamily="34" charset="0"/>
                <a:ea typeface="Dotum" pitchFamily="34" charset="-127"/>
                <a:cs typeface="Segoe UI Semilight" panose="020B0402040204020203" pitchFamily="34" charset="0"/>
              </a:rPr>
              <a:t>1.</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基于百度地图</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API</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的站点分布与管理</a:t>
            </a: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1502561"/>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559769"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主要功能点</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71" name="组合 7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2075567"/>
            <a:ext cx="688368" cy="688368"/>
            <a:chOff x="7242071" y="5103361"/>
            <a:chExt cx="688368" cy="688368"/>
          </a:xfrm>
        </p:grpSpPr>
        <p:sp>
          <p:nvSpPr>
            <p:cNvPr id="72" name="椭圆 71"/>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椭圆 72"/>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74" name="矩形 73"/>
          <p:cNvSpPr/>
          <p:nvPr/>
        </p:nvSpPr>
        <p:spPr>
          <a:xfrm>
            <a:off x="2412693" y="2236514"/>
            <a:ext cx="3855905" cy="369332"/>
          </a:xfrm>
          <a:prstGeom prst="rect">
            <a:avLst/>
          </a:prstGeom>
        </p:spPr>
        <p:txBody>
          <a:bodyPr wrap="square">
            <a:spAutoFit/>
          </a:bodyPr>
          <a:lstStyle/>
          <a:p>
            <a:r>
              <a:rPr lang="en-US" altLang="zh-CN" b="1" dirty="0">
                <a:solidFill>
                  <a:srgbClr val="18478F"/>
                </a:solidFill>
                <a:latin typeface="Segoe UI Semilight" panose="020B0402040204020203" pitchFamily="34" charset="0"/>
                <a:ea typeface="Dotum" pitchFamily="34" charset="-127"/>
                <a:cs typeface="Segoe UI Semilight" panose="020B0402040204020203" pitchFamily="34" charset="0"/>
              </a:rPr>
              <a:t>2.</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地图站点与实际场景和设备相对应</a:t>
            </a:r>
          </a:p>
        </p:txBody>
      </p:sp>
      <p:grpSp>
        <p:nvGrpSpPr>
          <p:cNvPr id="75" name="组合 7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2236514"/>
            <a:ext cx="367805" cy="366477"/>
            <a:chOff x="5287964" y="2994026"/>
            <a:chExt cx="879475" cy="876300"/>
          </a:xfrm>
          <a:solidFill>
            <a:schemeClr val="bg1"/>
          </a:solidFill>
        </p:grpSpPr>
        <p:sp>
          <p:nvSpPr>
            <p:cNvPr id="76"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7" name="组合 8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2211" y="2820034"/>
            <a:ext cx="688368" cy="688368"/>
            <a:chOff x="7242071" y="5103361"/>
            <a:chExt cx="688368" cy="688368"/>
          </a:xfrm>
        </p:grpSpPr>
        <p:sp>
          <p:nvSpPr>
            <p:cNvPr id="88" name="椭圆 87"/>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椭圆 88"/>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0" name="矩形 89"/>
          <p:cNvSpPr/>
          <p:nvPr/>
        </p:nvSpPr>
        <p:spPr>
          <a:xfrm>
            <a:off x="2405112" y="2980981"/>
            <a:ext cx="418297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场景模型在浏览器端快速加载渲染</a:t>
            </a:r>
          </a:p>
        </p:txBody>
      </p:sp>
      <p:grpSp>
        <p:nvGrpSpPr>
          <p:cNvPr id="91" name="组合 9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5397" y="2980981"/>
            <a:ext cx="367805" cy="366477"/>
            <a:chOff x="5287964" y="2994026"/>
            <a:chExt cx="879475" cy="876300"/>
          </a:xfrm>
          <a:solidFill>
            <a:schemeClr val="bg1"/>
          </a:solidFill>
        </p:grpSpPr>
        <p:sp>
          <p:nvSpPr>
            <p:cNvPr id="9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5" name="组合 9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71194" y="3542467"/>
            <a:ext cx="688368" cy="688368"/>
            <a:chOff x="7242071" y="5103361"/>
            <a:chExt cx="688368" cy="688368"/>
          </a:xfrm>
        </p:grpSpPr>
        <p:sp>
          <p:nvSpPr>
            <p:cNvPr id="96" name="椭圆 9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7" name="椭圆 96"/>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8" name="矩形 97"/>
          <p:cNvSpPr/>
          <p:nvPr/>
        </p:nvSpPr>
        <p:spPr>
          <a:xfrm>
            <a:off x="2394094" y="3703414"/>
            <a:ext cx="471178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4.</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场景模型和设备模型</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变换，并可持久化</a:t>
            </a:r>
          </a:p>
        </p:txBody>
      </p:sp>
      <p:grpSp>
        <p:nvGrpSpPr>
          <p:cNvPr id="99" name="组合 9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44380" y="3703414"/>
            <a:ext cx="367805" cy="366477"/>
            <a:chOff x="5287964" y="2994026"/>
            <a:chExt cx="879475" cy="876300"/>
          </a:xfrm>
          <a:solidFill>
            <a:schemeClr val="bg1"/>
          </a:solidFill>
        </p:grpSpPr>
        <p:sp>
          <p:nvSpPr>
            <p:cNvPr id="10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58339" y="4278758"/>
            <a:ext cx="688368" cy="688368"/>
            <a:chOff x="7242071" y="5103361"/>
            <a:chExt cx="688368" cy="688368"/>
          </a:xfrm>
        </p:grpSpPr>
        <p:sp>
          <p:nvSpPr>
            <p:cNvPr id="104" name="椭圆 103"/>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5" name="椭圆 104"/>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106" name="矩形 105"/>
          <p:cNvSpPr/>
          <p:nvPr/>
        </p:nvSpPr>
        <p:spPr>
          <a:xfrm>
            <a:off x="2381240" y="4439705"/>
            <a:ext cx="5341584"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5.3D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场景多角度查看，旋转，缩放，平移，漫游等</a:t>
            </a:r>
          </a:p>
        </p:txBody>
      </p:sp>
      <p:grpSp>
        <p:nvGrpSpPr>
          <p:cNvPr id="107" name="组合 10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31525" y="4439705"/>
            <a:ext cx="367805" cy="366477"/>
            <a:chOff x="5287964" y="2994026"/>
            <a:chExt cx="879475" cy="876300"/>
          </a:xfrm>
          <a:solidFill>
            <a:schemeClr val="bg1"/>
          </a:solidFill>
        </p:grpSpPr>
        <p:sp>
          <p:nvSpPr>
            <p:cNvPr id="108"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1" name="组合 1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36306" y="5005870"/>
            <a:ext cx="688368" cy="688368"/>
            <a:chOff x="7242071" y="5103361"/>
            <a:chExt cx="688368" cy="688368"/>
          </a:xfrm>
        </p:grpSpPr>
        <p:sp>
          <p:nvSpPr>
            <p:cNvPr id="112" name="椭圆 111"/>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3" name="椭圆 112"/>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114" name="矩形 113"/>
          <p:cNvSpPr/>
          <p:nvPr/>
        </p:nvSpPr>
        <p:spPr>
          <a:xfrm>
            <a:off x="2359207" y="5166817"/>
            <a:ext cx="4746673"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6.</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用户设备与</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模型绑定，展示设备数据</a:t>
            </a:r>
          </a:p>
        </p:txBody>
      </p:sp>
      <p:grpSp>
        <p:nvGrpSpPr>
          <p:cNvPr id="115" name="组合 1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09492" y="5166817"/>
            <a:ext cx="367805" cy="366477"/>
            <a:chOff x="5287964" y="2994026"/>
            <a:chExt cx="879475" cy="876300"/>
          </a:xfrm>
          <a:solidFill>
            <a:schemeClr val="bg1"/>
          </a:solidFill>
        </p:grpSpPr>
        <p:sp>
          <p:nvSpPr>
            <p:cNvPr id="116"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9" name="组合 1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30770" y="5728867"/>
            <a:ext cx="688368" cy="688368"/>
            <a:chOff x="7242071" y="5103361"/>
            <a:chExt cx="688368" cy="688368"/>
          </a:xfrm>
        </p:grpSpPr>
        <p:sp>
          <p:nvSpPr>
            <p:cNvPr id="125" name="椭圆 124"/>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26" name="椭圆 125"/>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0" name="矩形 119"/>
          <p:cNvSpPr/>
          <p:nvPr/>
        </p:nvSpPr>
        <p:spPr>
          <a:xfrm>
            <a:off x="2353671" y="5889814"/>
            <a:ext cx="373471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7.</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用户</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模型上传</a:t>
            </a:r>
          </a:p>
        </p:txBody>
      </p:sp>
      <p:grpSp>
        <p:nvGrpSpPr>
          <p:cNvPr id="121" name="组合 1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03956" y="5889814"/>
            <a:ext cx="367805" cy="366477"/>
            <a:chOff x="5287964" y="2994026"/>
            <a:chExt cx="879475" cy="876300"/>
          </a:xfrm>
          <a:solidFill>
            <a:schemeClr val="bg1"/>
          </a:solidFill>
        </p:grpSpPr>
        <p:sp>
          <p:nvSpPr>
            <p:cNvPr id="12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225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200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2000" fill="hold"/>
                                        <p:tgtEl>
                                          <p:spTgt spid="58"/>
                                        </p:tgtEl>
                                        <p:attrNameLst>
                                          <p:attrName>ppt_x</p:attrName>
                                          <p:attrName>ppt_y</p:attrName>
                                        </p:attrNameLst>
                                      </p:cBhvr>
                                      <p:rCtr x="8880" y="0"/>
                                    </p:animMotion>
                                  </p:childTnLst>
                                </p:cTn>
                              </p:par>
                              <p:par>
                                <p:cTn id="23" presetID="10" presetClass="entr" presetSubtype="0" fill="hold" grpId="0" nodeType="withEffect">
                                  <p:stCondLst>
                                    <p:cond delay="50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63" presetClass="path" presetSubtype="0" accel="50000" decel="50000" fill="hold" grpId="1" nodeType="withEffect">
                                  <p:stCondLst>
                                    <p:cond delay="500"/>
                                  </p:stCondLst>
                                  <p:childTnLst>
                                    <p:animMotion origin="layout" path="M -0.16667 -1.85185E-6 L -2.5E-6 -1.85185E-6 " pathEditMode="relative" rAng="0" ptsTypes="AA">
                                      <p:cBhvr>
                                        <p:cTn id="27" dur="2000" fill="hold"/>
                                        <p:tgtEl>
                                          <p:spTgt spid="53"/>
                                        </p:tgtEl>
                                        <p:attrNameLst>
                                          <p:attrName>ppt_x</p:attrName>
                                          <p:attrName>ppt_y</p:attrName>
                                        </p:attrNameLst>
                                      </p:cBhvr>
                                      <p:rCtr x="8880" y="0"/>
                                    </p:animMotion>
                                  </p:childTnLst>
                                </p:cTn>
                              </p:par>
                              <p:par>
                                <p:cTn id="28" presetID="10" presetClass="entr" presetSubtype="0" fill="hold" grpId="0" nodeType="withEffect">
                                  <p:stCondLst>
                                    <p:cond delay="75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63" presetClass="path" presetSubtype="0" accel="50000" decel="50000" fill="hold" grpId="1" nodeType="withEffect">
                                  <p:stCondLst>
                                    <p:cond delay="750"/>
                                  </p:stCondLst>
                                  <p:childTnLst>
                                    <p:animMotion origin="layout" path="M -0.16667 -1.85185E-6 L -2.5E-6 -1.85185E-6 " pathEditMode="relative" rAng="0" ptsTypes="AA">
                                      <p:cBhvr>
                                        <p:cTn id="32" dur="2000" fill="hold"/>
                                        <p:tgtEl>
                                          <p:spTgt spid="54"/>
                                        </p:tgtEl>
                                        <p:attrNameLst>
                                          <p:attrName>ppt_x</p:attrName>
                                          <p:attrName>ppt_y</p:attrName>
                                        </p:attrNameLst>
                                      </p:cBhvr>
                                      <p:rCtr x="8880" y="0"/>
                                    </p:animMotion>
                                  </p:childTnLst>
                                </p:cTn>
                              </p:par>
                              <p:par>
                                <p:cTn id="33" presetID="22" presetClass="entr" presetSubtype="8" fill="hold" nodeType="withEffect">
                                  <p:stCondLst>
                                    <p:cond delay="200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1000"/>
                                        <p:tgtEl>
                                          <p:spTgt spid="60"/>
                                        </p:tgtEl>
                                      </p:cBhvr>
                                    </p:animEffect>
                                  </p:childTnLst>
                                </p:cTn>
                              </p:par>
                              <p:par>
                                <p:cTn id="36" presetID="53" presetClass="entr" presetSubtype="16" fill="hold" nodeType="withEffect">
                                  <p:stCondLst>
                                    <p:cond delay="175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53" presetClass="entr" presetSubtype="16" fill="hold" nodeType="withEffect">
                                  <p:stCondLst>
                                    <p:cond delay="2250"/>
                                  </p:stCondLst>
                                  <p:childTnLst>
                                    <p:set>
                                      <p:cBhvr>
                                        <p:cTn id="42" dur="1" fill="hold">
                                          <p:stCondLst>
                                            <p:cond delay="0"/>
                                          </p:stCondLst>
                                        </p:cTn>
                                        <p:tgtEl>
                                          <p:spTgt spid="75"/>
                                        </p:tgtEl>
                                        <p:attrNameLst>
                                          <p:attrName>style.visibility</p:attrName>
                                        </p:attrNameLst>
                                      </p:cBhvr>
                                      <p:to>
                                        <p:strVal val="visible"/>
                                      </p:to>
                                    </p:set>
                                    <p:anim calcmode="lin" valueType="num">
                                      <p:cBhvr>
                                        <p:cTn id="43" dur="500" fill="hold"/>
                                        <p:tgtEl>
                                          <p:spTgt spid="75"/>
                                        </p:tgtEl>
                                        <p:attrNameLst>
                                          <p:attrName>ppt_w</p:attrName>
                                        </p:attrNameLst>
                                      </p:cBhvr>
                                      <p:tavLst>
                                        <p:tav tm="0">
                                          <p:val>
                                            <p:fltVal val="0"/>
                                          </p:val>
                                        </p:tav>
                                        <p:tav tm="100000">
                                          <p:val>
                                            <p:strVal val="#ppt_w"/>
                                          </p:val>
                                        </p:tav>
                                      </p:tavLst>
                                    </p:anim>
                                    <p:anim calcmode="lin" valueType="num">
                                      <p:cBhvr>
                                        <p:cTn id="44" dur="500" fill="hold"/>
                                        <p:tgtEl>
                                          <p:spTgt spid="75"/>
                                        </p:tgtEl>
                                        <p:attrNameLst>
                                          <p:attrName>ppt_h</p:attrName>
                                        </p:attrNameLst>
                                      </p:cBhvr>
                                      <p:tavLst>
                                        <p:tav tm="0">
                                          <p:val>
                                            <p:fltVal val="0"/>
                                          </p:val>
                                        </p:tav>
                                        <p:tav tm="100000">
                                          <p:val>
                                            <p:strVal val="#ppt_h"/>
                                          </p:val>
                                        </p:tav>
                                      </p:tavLst>
                                    </p:anim>
                                    <p:animEffect transition="in" filter="fade">
                                      <p:cBhvr>
                                        <p:cTn id="45" dur="500"/>
                                        <p:tgtEl>
                                          <p:spTgt spid="75"/>
                                        </p:tgtEl>
                                      </p:cBhvr>
                                    </p:animEffect>
                                  </p:childTnLst>
                                </p:cTn>
                              </p:par>
                              <p:par>
                                <p:cTn id="46" presetID="53" presetClass="entr" presetSubtype="16" fill="hold" nodeType="withEffect">
                                  <p:stCondLst>
                                    <p:cond delay="1750"/>
                                  </p:stCondLst>
                                  <p:childTnLst>
                                    <p:set>
                                      <p:cBhvr>
                                        <p:cTn id="47" dur="1" fill="hold">
                                          <p:stCondLst>
                                            <p:cond delay="0"/>
                                          </p:stCondLst>
                                        </p:cTn>
                                        <p:tgtEl>
                                          <p:spTgt spid="87"/>
                                        </p:tgtEl>
                                        <p:attrNameLst>
                                          <p:attrName>style.visibility</p:attrName>
                                        </p:attrNameLst>
                                      </p:cBhvr>
                                      <p:to>
                                        <p:strVal val="visible"/>
                                      </p:to>
                                    </p:set>
                                    <p:anim calcmode="lin" valueType="num">
                                      <p:cBhvr>
                                        <p:cTn id="48" dur="500" fill="hold"/>
                                        <p:tgtEl>
                                          <p:spTgt spid="87"/>
                                        </p:tgtEl>
                                        <p:attrNameLst>
                                          <p:attrName>ppt_w</p:attrName>
                                        </p:attrNameLst>
                                      </p:cBhvr>
                                      <p:tavLst>
                                        <p:tav tm="0">
                                          <p:val>
                                            <p:fltVal val="0"/>
                                          </p:val>
                                        </p:tav>
                                        <p:tav tm="100000">
                                          <p:val>
                                            <p:strVal val="#ppt_w"/>
                                          </p:val>
                                        </p:tav>
                                      </p:tavLst>
                                    </p:anim>
                                    <p:anim calcmode="lin" valueType="num">
                                      <p:cBhvr>
                                        <p:cTn id="49" dur="500" fill="hold"/>
                                        <p:tgtEl>
                                          <p:spTgt spid="87"/>
                                        </p:tgtEl>
                                        <p:attrNameLst>
                                          <p:attrName>ppt_h</p:attrName>
                                        </p:attrNameLst>
                                      </p:cBhvr>
                                      <p:tavLst>
                                        <p:tav tm="0">
                                          <p:val>
                                            <p:fltVal val="0"/>
                                          </p:val>
                                        </p:tav>
                                        <p:tav tm="100000">
                                          <p:val>
                                            <p:strVal val="#ppt_h"/>
                                          </p:val>
                                        </p:tav>
                                      </p:tavLst>
                                    </p:anim>
                                    <p:animEffect transition="in" filter="fade">
                                      <p:cBhvr>
                                        <p:cTn id="50" dur="500"/>
                                        <p:tgtEl>
                                          <p:spTgt spid="87"/>
                                        </p:tgtEl>
                                      </p:cBhvr>
                                    </p:animEffect>
                                  </p:childTnLst>
                                </p:cTn>
                              </p:par>
                              <p:par>
                                <p:cTn id="51" presetID="53" presetClass="entr" presetSubtype="16" fill="hold" nodeType="withEffect">
                                  <p:stCondLst>
                                    <p:cond delay="2250"/>
                                  </p:stCondLst>
                                  <p:childTnLst>
                                    <p:set>
                                      <p:cBhvr>
                                        <p:cTn id="52" dur="1" fill="hold">
                                          <p:stCondLst>
                                            <p:cond delay="0"/>
                                          </p:stCondLst>
                                        </p:cTn>
                                        <p:tgtEl>
                                          <p:spTgt spid="91"/>
                                        </p:tgtEl>
                                        <p:attrNameLst>
                                          <p:attrName>style.visibility</p:attrName>
                                        </p:attrNameLst>
                                      </p:cBhvr>
                                      <p:to>
                                        <p:strVal val="visible"/>
                                      </p:to>
                                    </p:set>
                                    <p:anim calcmode="lin" valueType="num">
                                      <p:cBhvr>
                                        <p:cTn id="53" dur="500" fill="hold"/>
                                        <p:tgtEl>
                                          <p:spTgt spid="91"/>
                                        </p:tgtEl>
                                        <p:attrNameLst>
                                          <p:attrName>ppt_w</p:attrName>
                                        </p:attrNameLst>
                                      </p:cBhvr>
                                      <p:tavLst>
                                        <p:tav tm="0">
                                          <p:val>
                                            <p:fltVal val="0"/>
                                          </p:val>
                                        </p:tav>
                                        <p:tav tm="100000">
                                          <p:val>
                                            <p:strVal val="#ppt_w"/>
                                          </p:val>
                                        </p:tav>
                                      </p:tavLst>
                                    </p:anim>
                                    <p:anim calcmode="lin" valueType="num">
                                      <p:cBhvr>
                                        <p:cTn id="54" dur="500" fill="hold"/>
                                        <p:tgtEl>
                                          <p:spTgt spid="91"/>
                                        </p:tgtEl>
                                        <p:attrNameLst>
                                          <p:attrName>ppt_h</p:attrName>
                                        </p:attrNameLst>
                                      </p:cBhvr>
                                      <p:tavLst>
                                        <p:tav tm="0">
                                          <p:val>
                                            <p:fltVal val="0"/>
                                          </p:val>
                                        </p:tav>
                                        <p:tav tm="100000">
                                          <p:val>
                                            <p:strVal val="#ppt_h"/>
                                          </p:val>
                                        </p:tav>
                                      </p:tavLst>
                                    </p:anim>
                                    <p:animEffect transition="in" filter="fade">
                                      <p:cBhvr>
                                        <p:cTn id="55" dur="500"/>
                                        <p:tgtEl>
                                          <p:spTgt spid="91"/>
                                        </p:tgtEl>
                                      </p:cBhvr>
                                    </p:animEffect>
                                  </p:childTnLst>
                                </p:cTn>
                              </p:par>
                              <p:par>
                                <p:cTn id="56" presetID="53" presetClass="entr" presetSubtype="16" fill="hold" nodeType="withEffect">
                                  <p:stCondLst>
                                    <p:cond delay="1750"/>
                                  </p:stCondLst>
                                  <p:childTnLst>
                                    <p:set>
                                      <p:cBhvr>
                                        <p:cTn id="57" dur="1" fill="hold">
                                          <p:stCondLst>
                                            <p:cond delay="0"/>
                                          </p:stCondLst>
                                        </p:cTn>
                                        <p:tgtEl>
                                          <p:spTgt spid="95"/>
                                        </p:tgtEl>
                                        <p:attrNameLst>
                                          <p:attrName>style.visibility</p:attrName>
                                        </p:attrNameLst>
                                      </p:cBhvr>
                                      <p:to>
                                        <p:strVal val="visible"/>
                                      </p:to>
                                    </p:set>
                                    <p:anim calcmode="lin" valueType="num">
                                      <p:cBhvr>
                                        <p:cTn id="58" dur="500" fill="hold"/>
                                        <p:tgtEl>
                                          <p:spTgt spid="95"/>
                                        </p:tgtEl>
                                        <p:attrNameLst>
                                          <p:attrName>ppt_w</p:attrName>
                                        </p:attrNameLst>
                                      </p:cBhvr>
                                      <p:tavLst>
                                        <p:tav tm="0">
                                          <p:val>
                                            <p:fltVal val="0"/>
                                          </p:val>
                                        </p:tav>
                                        <p:tav tm="100000">
                                          <p:val>
                                            <p:strVal val="#ppt_w"/>
                                          </p:val>
                                        </p:tav>
                                      </p:tavLst>
                                    </p:anim>
                                    <p:anim calcmode="lin" valueType="num">
                                      <p:cBhvr>
                                        <p:cTn id="59" dur="500" fill="hold"/>
                                        <p:tgtEl>
                                          <p:spTgt spid="95"/>
                                        </p:tgtEl>
                                        <p:attrNameLst>
                                          <p:attrName>ppt_h</p:attrName>
                                        </p:attrNameLst>
                                      </p:cBhvr>
                                      <p:tavLst>
                                        <p:tav tm="0">
                                          <p:val>
                                            <p:fltVal val="0"/>
                                          </p:val>
                                        </p:tav>
                                        <p:tav tm="100000">
                                          <p:val>
                                            <p:strVal val="#ppt_h"/>
                                          </p:val>
                                        </p:tav>
                                      </p:tavLst>
                                    </p:anim>
                                    <p:animEffect transition="in" filter="fade">
                                      <p:cBhvr>
                                        <p:cTn id="60" dur="500"/>
                                        <p:tgtEl>
                                          <p:spTgt spid="95"/>
                                        </p:tgtEl>
                                      </p:cBhvr>
                                    </p:animEffect>
                                  </p:childTnLst>
                                </p:cTn>
                              </p:par>
                              <p:par>
                                <p:cTn id="61" presetID="53" presetClass="entr" presetSubtype="16" fill="hold" nodeType="withEffect">
                                  <p:stCondLst>
                                    <p:cond delay="2250"/>
                                  </p:stCondLst>
                                  <p:childTnLst>
                                    <p:set>
                                      <p:cBhvr>
                                        <p:cTn id="62" dur="1" fill="hold">
                                          <p:stCondLst>
                                            <p:cond delay="0"/>
                                          </p:stCondLst>
                                        </p:cTn>
                                        <p:tgtEl>
                                          <p:spTgt spid="99"/>
                                        </p:tgtEl>
                                        <p:attrNameLst>
                                          <p:attrName>style.visibility</p:attrName>
                                        </p:attrNameLst>
                                      </p:cBhvr>
                                      <p:to>
                                        <p:strVal val="visible"/>
                                      </p:to>
                                    </p:set>
                                    <p:anim calcmode="lin" valueType="num">
                                      <p:cBhvr>
                                        <p:cTn id="63" dur="500" fill="hold"/>
                                        <p:tgtEl>
                                          <p:spTgt spid="99"/>
                                        </p:tgtEl>
                                        <p:attrNameLst>
                                          <p:attrName>ppt_w</p:attrName>
                                        </p:attrNameLst>
                                      </p:cBhvr>
                                      <p:tavLst>
                                        <p:tav tm="0">
                                          <p:val>
                                            <p:fltVal val="0"/>
                                          </p:val>
                                        </p:tav>
                                        <p:tav tm="100000">
                                          <p:val>
                                            <p:strVal val="#ppt_w"/>
                                          </p:val>
                                        </p:tav>
                                      </p:tavLst>
                                    </p:anim>
                                    <p:anim calcmode="lin" valueType="num">
                                      <p:cBhvr>
                                        <p:cTn id="64" dur="500" fill="hold"/>
                                        <p:tgtEl>
                                          <p:spTgt spid="99"/>
                                        </p:tgtEl>
                                        <p:attrNameLst>
                                          <p:attrName>ppt_h</p:attrName>
                                        </p:attrNameLst>
                                      </p:cBhvr>
                                      <p:tavLst>
                                        <p:tav tm="0">
                                          <p:val>
                                            <p:fltVal val="0"/>
                                          </p:val>
                                        </p:tav>
                                        <p:tav tm="100000">
                                          <p:val>
                                            <p:strVal val="#ppt_h"/>
                                          </p:val>
                                        </p:tav>
                                      </p:tavLst>
                                    </p:anim>
                                    <p:animEffect transition="in" filter="fade">
                                      <p:cBhvr>
                                        <p:cTn id="65" dur="500"/>
                                        <p:tgtEl>
                                          <p:spTgt spid="99"/>
                                        </p:tgtEl>
                                      </p:cBhvr>
                                    </p:animEffect>
                                  </p:childTnLst>
                                </p:cTn>
                              </p:par>
                              <p:par>
                                <p:cTn id="66" presetID="53" presetClass="entr" presetSubtype="16" fill="hold" nodeType="withEffect">
                                  <p:stCondLst>
                                    <p:cond delay="1750"/>
                                  </p:stCondLst>
                                  <p:childTnLst>
                                    <p:set>
                                      <p:cBhvr>
                                        <p:cTn id="67" dur="1" fill="hold">
                                          <p:stCondLst>
                                            <p:cond delay="0"/>
                                          </p:stCondLst>
                                        </p:cTn>
                                        <p:tgtEl>
                                          <p:spTgt spid="103"/>
                                        </p:tgtEl>
                                        <p:attrNameLst>
                                          <p:attrName>style.visibility</p:attrName>
                                        </p:attrNameLst>
                                      </p:cBhvr>
                                      <p:to>
                                        <p:strVal val="visible"/>
                                      </p:to>
                                    </p:set>
                                    <p:anim calcmode="lin" valueType="num">
                                      <p:cBhvr>
                                        <p:cTn id="68" dur="500" fill="hold"/>
                                        <p:tgtEl>
                                          <p:spTgt spid="103"/>
                                        </p:tgtEl>
                                        <p:attrNameLst>
                                          <p:attrName>ppt_w</p:attrName>
                                        </p:attrNameLst>
                                      </p:cBhvr>
                                      <p:tavLst>
                                        <p:tav tm="0">
                                          <p:val>
                                            <p:fltVal val="0"/>
                                          </p:val>
                                        </p:tav>
                                        <p:tav tm="100000">
                                          <p:val>
                                            <p:strVal val="#ppt_w"/>
                                          </p:val>
                                        </p:tav>
                                      </p:tavLst>
                                    </p:anim>
                                    <p:anim calcmode="lin" valueType="num">
                                      <p:cBhvr>
                                        <p:cTn id="69" dur="500" fill="hold"/>
                                        <p:tgtEl>
                                          <p:spTgt spid="103"/>
                                        </p:tgtEl>
                                        <p:attrNameLst>
                                          <p:attrName>ppt_h</p:attrName>
                                        </p:attrNameLst>
                                      </p:cBhvr>
                                      <p:tavLst>
                                        <p:tav tm="0">
                                          <p:val>
                                            <p:fltVal val="0"/>
                                          </p:val>
                                        </p:tav>
                                        <p:tav tm="100000">
                                          <p:val>
                                            <p:strVal val="#ppt_h"/>
                                          </p:val>
                                        </p:tav>
                                      </p:tavLst>
                                    </p:anim>
                                    <p:animEffect transition="in" filter="fade">
                                      <p:cBhvr>
                                        <p:cTn id="70" dur="500"/>
                                        <p:tgtEl>
                                          <p:spTgt spid="103"/>
                                        </p:tgtEl>
                                      </p:cBhvr>
                                    </p:animEffect>
                                  </p:childTnLst>
                                </p:cTn>
                              </p:par>
                              <p:par>
                                <p:cTn id="71" presetID="53" presetClass="entr" presetSubtype="16" fill="hold" nodeType="withEffect">
                                  <p:stCondLst>
                                    <p:cond delay="2250"/>
                                  </p:stCondLst>
                                  <p:childTnLst>
                                    <p:set>
                                      <p:cBhvr>
                                        <p:cTn id="72" dur="1" fill="hold">
                                          <p:stCondLst>
                                            <p:cond delay="0"/>
                                          </p:stCondLst>
                                        </p:cTn>
                                        <p:tgtEl>
                                          <p:spTgt spid="107"/>
                                        </p:tgtEl>
                                        <p:attrNameLst>
                                          <p:attrName>style.visibility</p:attrName>
                                        </p:attrNameLst>
                                      </p:cBhvr>
                                      <p:to>
                                        <p:strVal val="visible"/>
                                      </p:to>
                                    </p:set>
                                    <p:anim calcmode="lin" valueType="num">
                                      <p:cBhvr>
                                        <p:cTn id="73" dur="500" fill="hold"/>
                                        <p:tgtEl>
                                          <p:spTgt spid="107"/>
                                        </p:tgtEl>
                                        <p:attrNameLst>
                                          <p:attrName>ppt_w</p:attrName>
                                        </p:attrNameLst>
                                      </p:cBhvr>
                                      <p:tavLst>
                                        <p:tav tm="0">
                                          <p:val>
                                            <p:fltVal val="0"/>
                                          </p:val>
                                        </p:tav>
                                        <p:tav tm="100000">
                                          <p:val>
                                            <p:strVal val="#ppt_w"/>
                                          </p:val>
                                        </p:tav>
                                      </p:tavLst>
                                    </p:anim>
                                    <p:anim calcmode="lin" valueType="num">
                                      <p:cBhvr>
                                        <p:cTn id="74" dur="500" fill="hold"/>
                                        <p:tgtEl>
                                          <p:spTgt spid="107"/>
                                        </p:tgtEl>
                                        <p:attrNameLst>
                                          <p:attrName>ppt_h</p:attrName>
                                        </p:attrNameLst>
                                      </p:cBhvr>
                                      <p:tavLst>
                                        <p:tav tm="0">
                                          <p:val>
                                            <p:fltVal val="0"/>
                                          </p:val>
                                        </p:tav>
                                        <p:tav tm="100000">
                                          <p:val>
                                            <p:strVal val="#ppt_h"/>
                                          </p:val>
                                        </p:tav>
                                      </p:tavLst>
                                    </p:anim>
                                    <p:animEffect transition="in" filter="fade">
                                      <p:cBhvr>
                                        <p:cTn id="75" dur="500"/>
                                        <p:tgtEl>
                                          <p:spTgt spid="107"/>
                                        </p:tgtEl>
                                      </p:cBhvr>
                                    </p:animEffect>
                                  </p:childTnLst>
                                </p:cTn>
                              </p:par>
                              <p:par>
                                <p:cTn id="76" presetID="53" presetClass="entr" presetSubtype="16" fill="hold" nodeType="withEffect">
                                  <p:stCondLst>
                                    <p:cond delay="1750"/>
                                  </p:stCondLst>
                                  <p:childTnLst>
                                    <p:set>
                                      <p:cBhvr>
                                        <p:cTn id="77" dur="1" fill="hold">
                                          <p:stCondLst>
                                            <p:cond delay="0"/>
                                          </p:stCondLst>
                                        </p:cTn>
                                        <p:tgtEl>
                                          <p:spTgt spid="111"/>
                                        </p:tgtEl>
                                        <p:attrNameLst>
                                          <p:attrName>style.visibility</p:attrName>
                                        </p:attrNameLst>
                                      </p:cBhvr>
                                      <p:to>
                                        <p:strVal val="visible"/>
                                      </p:to>
                                    </p:set>
                                    <p:anim calcmode="lin" valueType="num">
                                      <p:cBhvr>
                                        <p:cTn id="78" dur="500" fill="hold"/>
                                        <p:tgtEl>
                                          <p:spTgt spid="111"/>
                                        </p:tgtEl>
                                        <p:attrNameLst>
                                          <p:attrName>ppt_w</p:attrName>
                                        </p:attrNameLst>
                                      </p:cBhvr>
                                      <p:tavLst>
                                        <p:tav tm="0">
                                          <p:val>
                                            <p:fltVal val="0"/>
                                          </p:val>
                                        </p:tav>
                                        <p:tav tm="100000">
                                          <p:val>
                                            <p:strVal val="#ppt_w"/>
                                          </p:val>
                                        </p:tav>
                                      </p:tavLst>
                                    </p:anim>
                                    <p:anim calcmode="lin" valueType="num">
                                      <p:cBhvr>
                                        <p:cTn id="79" dur="500" fill="hold"/>
                                        <p:tgtEl>
                                          <p:spTgt spid="111"/>
                                        </p:tgtEl>
                                        <p:attrNameLst>
                                          <p:attrName>ppt_h</p:attrName>
                                        </p:attrNameLst>
                                      </p:cBhvr>
                                      <p:tavLst>
                                        <p:tav tm="0">
                                          <p:val>
                                            <p:fltVal val="0"/>
                                          </p:val>
                                        </p:tav>
                                        <p:tav tm="100000">
                                          <p:val>
                                            <p:strVal val="#ppt_h"/>
                                          </p:val>
                                        </p:tav>
                                      </p:tavLst>
                                    </p:anim>
                                    <p:animEffect transition="in" filter="fade">
                                      <p:cBhvr>
                                        <p:cTn id="80" dur="500"/>
                                        <p:tgtEl>
                                          <p:spTgt spid="111"/>
                                        </p:tgtEl>
                                      </p:cBhvr>
                                    </p:animEffect>
                                  </p:childTnLst>
                                </p:cTn>
                              </p:par>
                              <p:par>
                                <p:cTn id="81" presetID="53" presetClass="entr" presetSubtype="16" fill="hold" nodeType="withEffect">
                                  <p:stCondLst>
                                    <p:cond delay="2250"/>
                                  </p:stCondLst>
                                  <p:childTnLst>
                                    <p:set>
                                      <p:cBhvr>
                                        <p:cTn id="82" dur="1" fill="hold">
                                          <p:stCondLst>
                                            <p:cond delay="0"/>
                                          </p:stCondLst>
                                        </p:cTn>
                                        <p:tgtEl>
                                          <p:spTgt spid="115"/>
                                        </p:tgtEl>
                                        <p:attrNameLst>
                                          <p:attrName>style.visibility</p:attrName>
                                        </p:attrNameLst>
                                      </p:cBhvr>
                                      <p:to>
                                        <p:strVal val="visible"/>
                                      </p:to>
                                    </p:set>
                                    <p:anim calcmode="lin" valueType="num">
                                      <p:cBhvr>
                                        <p:cTn id="83" dur="500" fill="hold"/>
                                        <p:tgtEl>
                                          <p:spTgt spid="115"/>
                                        </p:tgtEl>
                                        <p:attrNameLst>
                                          <p:attrName>ppt_w</p:attrName>
                                        </p:attrNameLst>
                                      </p:cBhvr>
                                      <p:tavLst>
                                        <p:tav tm="0">
                                          <p:val>
                                            <p:fltVal val="0"/>
                                          </p:val>
                                        </p:tav>
                                        <p:tav tm="100000">
                                          <p:val>
                                            <p:strVal val="#ppt_w"/>
                                          </p:val>
                                        </p:tav>
                                      </p:tavLst>
                                    </p:anim>
                                    <p:anim calcmode="lin" valueType="num">
                                      <p:cBhvr>
                                        <p:cTn id="84" dur="500" fill="hold"/>
                                        <p:tgtEl>
                                          <p:spTgt spid="115"/>
                                        </p:tgtEl>
                                        <p:attrNameLst>
                                          <p:attrName>ppt_h</p:attrName>
                                        </p:attrNameLst>
                                      </p:cBhvr>
                                      <p:tavLst>
                                        <p:tav tm="0">
                                          <p:val>
                                            <p:fltVal val="0"/>
                                          </p:val>
                                        </p:tav>
                                        <p:tav tm="100000">
                                          <p:val>
                                            <p:strVal val="#ppt_h"/>
                                          </p:val>
                                        </p:tav>
                                      </p:tavLst>
                                    </p:anim>
                                    <p:animEffect transition="in" filter="fade">
                                      <p:cBhvr>
                                        <p:cTn id="85"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088223"/>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36" name="矩形 35"/>
          <p:cNvSpPr/>
          <p:nvPr/>
        </p:nvSpPr>
        <p:spPr>
          <a:xfrm>
            <a:off x="2412693" y="1249170"/>
            <a:ext cx="3933023" cy="369332"/>
          </a:xfrm>
          <a:prstGeom prst="rect">
            <a:avLst/>
          </a:prstGeom>
        </p:spPr>
        <p:txBody>
          <a:bodyPr wrap="square">
            <a:spAutoFit/>
          </a:bodyPr>
          <a:lstStyle/>
          <a:p>
            <a:r>
              <a:rPr lang="en-US" altLang="zh-CN" b="1" dirty="0">
                <a:solidFill>
                  <a:srgbClr val="18478F"/>
                </a:solidFill>
                <a:latin typeface="Segoe UI Semilight" panose="020B0402040204020203" pitchFamily="34" charset="0"/>
                <a:ea typeface="Dotum" pitchFamily="34" charset="-127"/>
                <a:cs typeface="Segoe UI Semilight" panose="020B0402040204020203" pitchFamily="34" charset="0"/>
              </a:rPr>
              <a:t>1.</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基于百度地图</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API</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的站点分布与管理</a:t>
            </a: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1249170"/>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pic>
        <p:nvPicPr>
          <p:cNvPr id="2" name="图片 1"/>
          <p:cNvPicPr>
            <a:picLocks noChangeAspect="1"/>
          </p:cNvPicPr>
          <p:nvPr/>
        </p:nvPicPr>
        <p:blipFill>
          <a:blip r:embed="rId2"/>
          <a:stretch>
            <a:fillRect/>
          </a:stretch>
        </p:blipFill>
        <p:spPr>
          <a:xfrm>
            <a:off x="1299491" y="1891953"/>
            <a:ext cx="8845706" cy="4673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225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200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2000" fill="hold"/>
                                        <p:tgtEl>
                                          <p:spTgt spid="58"/>
                                        </p:tgtEl>
                                        <p:attrNameLst>
                                          <p:attrName>ppt_x</p:attrName>
                                          <p:attrName>ppt_y</p:attrName>
                                        </p:attrNameLst>
                                      </p:cBhvr>
                                      <p:rCtr x="8880" y="0"/>
                                    </p:animMotion>
                                  </p:childTnLst>
                                </p:cTn>
                              </p:par>
                              <p:par>
                                <p:cTn id="23" presetID="10" presetClass="entr" presetSubtype="0" fill="hold" grpId="0" nodeType="withEffect">
                                  <p:stCondLst>
                                    <p:cond delay="50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63" presetClass="path" presetSubtype="0" accel="50000" decel="50000" fill="hold" grpId="1" nodeType="withEffect">
                                  <p:stCondLst>
                                    <p:cond delay="500"/>
                                  </p:stCondLst>
                                  <p:childTnLst>
                                    <p:animMotion origin="layout" path="M -0.16667 -1.85185E-6 L -2.5E-6 -1.85185E-6 " pathEditMode="relative" rAng="0" ptsTypes="AA">
                                      <p:cBhvr>
                                        <p:cTn id="27" dur="2000" fill="hold"/>
                                        <p:tgtEl>
                                          <p:spTgt spid="53"/>
                                        </p:tgtEl>
                                        <p:attrNameLst>
                                          <p:attrName>ppt_x</p:attrName>
                                          <p:attrName>ppt_y</p:attrName>
                                        </p:attrNameLst>
                                      </p:cBhvr>
                                      <p:rCtr x="8880" y="0"/>
                                    </p:animMotion>
                                  </p:childTnLst>
                                </p:cTn>
                              </p:par>
                              <p:par>
                                <p:cTn id="28" presetID="10" presetClass="entr" presetSubtype="0" fill="hold" grpId="0" nodeType="withEffect">
                                  <p:stCondLst>
                                    <p:cond delay="75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63" presetClass="path" presetSubtype="0" accel="50000" decel="50000" fill="hold" grpId="1" nodeType="withEffect">
                                  <p:stCondLst>
                                    <p:cond delay="750"/>
                                  </p:stCondLst>
                                  <p:childTnLst>
                                    <p:animMotion origin="layout" path="M -0.16667 -1.85185E-6 L -2.5E-6 -1.85185E-6 " pathEditMode="relative" rAng="0" ptsTypes="AA">
                                      <p:cBhvr>
                                        <p:cTn id="32" dur="2000" fill="hold"/>
                                        <p:tgtEl>
                                          <p:spTgt spid="54"/>
                                        </p:tgtEl>
                                        <p:attrNameLst>
                                          <p:attrName>ppt_x</p:attrName>
                                          <p:attrName>ppt_y</p:attrName>
                                        </p:attrNameLst>
                                      </p:cBhvr>
                                      <p:rCtr x="8880" y="0"/>
                                    </p:animMotion>
                                  </p:childTnLst>
                                </p:cTn>
                              </p:par>
                              <p:par>
                                <p:cTn id="33" presetID="22" presetClass="entr" presetSubtype="8" fill="hold" nodeType="withEffect">
                                  <p:stCondLst>
                                    <p:cond delay="200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71" name="组合 7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67758" y="1150150"/>
            <a:ext cx="688368" cy="688368"/>
            <a:chOff x="7242071" y="5103361"/>
            <a:chExt cx="688368" cy="688368"/>
          </a:xfrm>
        </p:grpSpPr>
        <p:sp>
          <p:nvSpPr>
            <p:cNvPr id="72" name="椭圆 71"/>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椭圆 72"/>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74" name="矩形 73"/>
          <p:cNvSpPr/>
          <p:nvPr/>
        </p:nvSpPr>
        <p:spPr>
          <a:xfrm>
            <a:off x="2390659" y="1311097"/>
            <a:ext cx="3855905" cy="369332"/>
          </a:xfrm>
          <a:prstGeom prst="rect">
            <a:avLst/>
          </a:prstGeom>
        </p:spPr>
        <p:txBody>
          <a:bodyPr wrap="square">
            <a:spAutoFit/>
          </a:bodyPr>
          <a:lstStyle/>
          <a:p>
            <a:r>
              <a:rPr lang="en-US" altLang="zh-CN" b="1" dirty="0">
                <a:solidFill>
                  <a:srgbClr val="18478F"/>
                </a:solidFill>
                <a:latin typeface="Segoe UI Semilight" panose="020B0402040204020203" pitchFamily="34" charset="0"/>
                <a:ea typeface="Dotum" pitchFamily="34" charset="-127"/>
                <a:cs typeface="Segoe UI Semilight" panose="020B0402040204020203" pitchFamily="34" charset="0"/>
              </a:rPr>
              <a:t>2.</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地图站点与实际场景和设备相对应</a:t>
            </a:r>
          </a:p>
        </p:txBody>
      </p:sp>
      <p:grpSp>
        <p:nvGrpSpPr>
          <p:cNvPr id="75" name="组合 7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40944" y="1311097"/>
            <a:ext cx="367805" cy="366477"/>
            <a:chOff x="5287964" y="2994026"/>
            <a:chExt cx="879475" cy="876300"/>
          </a:xfrm>
          <a:solidFill>
            <a:schemeClr val="bg1"/>
          </a:solidFill>
        </p:grpSpPr>
        <p:sp>
          <p:nvSpPr>
            <p:cNvPr id="76"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1299491" y="1919834"/>
            <a:ext cx="9761444" cy="46565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par>
                                <p:cTn id="26" presetID="53" presetClass="entr" presetSubtype="16" fill="hold" nodeType="withEffect">
                                  <p:stCondLst>
                                    <p:cond delay="1750"/>
                                  </p:stCondLst>
                                  <p:childTnLst>
                                    <p:set>
                                      <p:cBhvr>
                                        <p:cTn id="27" dur="1" fill="hold">
                                          <p:stCondLst>
                                            <p:cond delay="0"/>
                                          </p:stCondLst>
                                        </p:cTn>
                                        <p:tgtEl>
                                          <p:spTgt spid="71"/>
                                        </p:tgtEl>
                                        <p:attrNameLst>
                                          <p:attrName>style.visibility</p:attrName>
                                        </p:attrNameLst>
                                      </p:cBhvr>
                                      <p:to>
                                        <p:strVal val="visible"/>
                                      </p:to>
                                    </p:set>
                                    <p:anim calcmode="lin" valueType="num">
                                      <p:cBhvr>
                                        <p:cTn id="28" dur="500" fill="hold"/>
                                        <p:tgtEl>
                                          <p:spTgt spid="71"/>
                                        </p:tgtEl>
                                        <p:attrNameLst>
                                          <p:attrName>ppt_w</p:attrName>
                                        </p:attrNameLst>
                                      </p:cBhvr>
                                      <p:tavLst>
                                        <p:tav tm="0">
                                          <p:val>
                                            <p:fltVal val="0"/>
                                          </p:val>
                                        </p:tav>
                                        <p:tav tm="100000">
                                          <p:val>
                                            <p:strVal val="#ppt_w"/>
                                          </p:val>
                                        </p:tav>
                                      </p:tavLst>
                                    </p:anim>
                                    <p:anim calcmode="lin" valueType="num">
                                      <p:cBhvr>
                                        <p:cTn id="29" dur="500" fill="hold"/>
                                        <p:tgtEl>
                                          <p:spTgt spid="71"/>
                                        </p:tgtEl>
                                        <p:attrNameLst>
                                          <p:attrName>ppt_h</p:attrName>
                                        </p:attrNameLst>
                                      </p:cBhvr>
                                      <p:tavLst>
                                        <p:tav tm="0">
                                          <p:val>
                                            <p:fltVal val="0"/>
                                          </p:val>
                                        </p:tav>
                                        <p:tav tm="100000">
                                          <p:val>
                                            <p:strVal val="#ppt_h"/>
                                          </p:val>
                                        </p:tav>
                                      </p:tavLst>
                                    </p:anim>
                                    <p:animEffect transition="in" filter="fade">
                                      <p:cBhvr>
                                        <p:cTn id="30" dur="500"/>
                                        <p:tgtEl>
                                          <p:spTgt spid="71"/>
                                        </p:tgtEl>
                                      </p:cBhvr>
                                    </p:animEffect>
                                  </p:childTnLst>
                                </p:cTn>
                              </p:par>
                              <p:par>
                                <p:cTn id="31" presetID="53" presetClass="entr" presetSubtype="16" fill="hold" nodeType="withEffect">
                                  <p:stCondLst>
                                    <p:cond delay="2250"/>
                                  </p:stCondLst>
                                  <p:childTnLst>
                                    <p:set>
                                      <p:cBhvr>
                                        <p:cTn id="32" dur="1" fill="hold">
                                          <p:stCondLst>
                                            <p:cond delay="0"/>
                                          </p:stCondLst>
                                        </p:cTn>
                                        <p:tgtEl>
                                          <p:spTgt spid="75"/>
                                        </p:tgtEl>
                                        <p:attrNameLst>
                                          <p:attrName>style.visibility</p:attrName>
                                        </p:attrNameLst>
                                      </p:cBhvr>
                                      <p:to>
                                        <p:strVal val="visible"/>
                                      </p:to>
                                    </p:set>
                                    <p:anim calcmode="lin" valueType="num">
                                      <p:cBhvr>
                                        <p:cTn id="33" dur="500" fill="hold"/>
                                        <p:tgtEl>
                                          <p:spTgt spid="75"/>
                                        </p:tgtEl>
                                        <p:attrNameLst>
                                          <p:attrName>ppt_w</p:attrName>
                                        </p:attrNameLst>
                                      </p:cBhvr>
                                      <p:tavLst>
                                        <p:tav tm="0">
                                          <p:val>
                                            <p:fltVal val="0"/>
                                          </p:val>
                                        </p:tav>
                                        <p:tav tm="100000">
                                          <p:val>
                                            <p:strVal val="#ppt_w"/>
                                          </p:val>
                                        </p:tav>
                                      </p:tavLst>
                                    </p:anim>
                                    <p:anim calcmode="lin" valueType="num">
                                      <p:cBhvr>
                                        <p:cTn id="34" dur="500" fill="hold"/>
                                        <p:tgtEl>
                                          <p:spTgt spid="75"/>
                                        </p:tgtEl>
                                        <p:attrNameLst>
                                          <p:attrName>ppt_h</p:attrName>
                                        </p:attrNameLst>
                                      </p:cBhvr>
                                      <p:tavLst>
                                        <p:tav tm="0">
                                          <p:val>
                                            <p:fltVal val="0"/>
                                          </p:val>
                                        </p:tav>
                                        <p:tav tm="100000">
                                          <p:val>
                                            <p:strVal val="#ppt_h"/>
                                          </p:val>
                                        </p:tav>
                                      </p:tavLst>
                                    </p:anim>
                                    <p:animEffect transition="in" filter="fade">
                                      <p:cBhvr>
                                        <p:cTn id="3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87" name="组合 8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2211" y="1112421"/>
            <a:ext cx="688368" cy="688368"/>
            <a:chOff x="7242071" y="5103361"/>
            <a:chExt cx="688368" cy="688368"/>
          </a:xfrm>
        </p:grpSpPr>
        <p:sp>
          <p:nvSpPr>
            <p:cNvPr id="88" name="椭圆 87"/>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椭圆 88"/>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0" name="矩形 89"/>
          <p:cNvSpPr/>
          <p:nvPr/>
        </p:nvSpPr>
        <p:spPr>
          <a:xfrm>
            <a:off x="2405112" y="1273368"/>
            <a:ext cx="418297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场景模型在浏览器端快速加载渲染</a:t>
            </a:r>
          </a:p>
        </p:txBody>
      </p:sp>
      <p:grpSp>
        <p:nvGrpSpPr>
          <p:cNvPr id="91" name="组合 9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5397" y="1273368"/>
            <a:ext cx="367805" cy="366477"/>
            <a:chOff x="5287964" y="2994026"/>
            <a:chExt cx="879475" cy="876300"/>
          </a:xfrm>
          <a:solidFill>
            <a:schemeClr val="bg1"/>
          </a:solidFill>
        </p:grpSpPr>
        <p:sp>
          <p:nvSpPr>
            <p:cNvPr id="9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1299491" y="1835312"/>
            <a:ext cx="9311511" cy="4969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par>
                                <p:cTn id="26" presetID="53" presetClass="entr" presetSubtype="16" fill="hold" nodeType="withEffect">
                                  <p:stCondLst>
                                    <p:cond delay="1750"/>
                                  </p:stCondLst>
                                  <p:childTnLst>
                                    <p:set>
                                      <p:cBhvr>
                                        <p:cTn id="27" dur="1" fill="hold">
                                          <p:stCondLst>
                                            <p:cond delay="0"/>
                                          </p:stCondLst>
                                        </p:cTn>
                                        <p:tgtEl>
                                          <p:spTgt spid="87"/>
                                        </p:tgtEl>
                                        <p:attrNameLst>
                                          <p:attrName>style.visibility</p:attrName>
                                        </p:attrNameLst>
                                      </p:cBhvr>
                                      <p:to>
                                        <p:strVal val="visible"/>
                                      </p:to>
                                    </p:set>
                                    <p:anim calcmode="lin" valueType="num">
                                      <p:cBhvr>
                                        <p:cTn id="28" dur="500" fill="hold"/>
                                        <p:tgtEl>
                                          <p:spTgt spid="87"/>
                                        </p:tgtEl>
                                        <p:attrNameLst>
                                          <p:attrName>ppt_w</p:attrName>
                                        </p:attrNameLst>
                                      </p:cBhvr>
                                      <p:tavLst>
                                        <p:tav tm="0">
                                          <p:val>
                                            <p:fltVal val="0"/>
                                          </p:val>
                                        </p:tav>
                                        <p:tav tm="100000">
                                          <p:val>
                                            <p:strVal val="#ppt_w"/>
                                          </p:val>
                                        </p:tav>
                                      </p:tavLst>
                                    </p:anim>
                                    <p:anim calcmode="lin" valueType="num">
                                      <p:cBhvr>
                                        <p:cTn id="29" dur="500" fill="hold"/>
                                        <p:tgtEl>
                                          <p:spTgt spid="87"/>
                                        </p:tgtEl>
                                        <p:attrNameLst>
                                          <p:attrName>ppt_h</p:attrName>
                                        </p:attrNameLst>
                                      </p:cBhvr>
                                      <p:tavLst>
                                        <p:tav tm="0">
                                          <p:val>
                                            <p:fltVal val="0"/>
                                          </p:val>
                                        </p:tav>
                                        <p:tav tm="100000">
                                          <p:val>
                                            <p:strVal val="#ppt_h"/>
                                          </p:val>
                                        </p:tav>
                                      </p:tavLst>
                                    </p:anim>
                                    <p:animEffect transition="in" filter="fade">
                                      <p:cBhvr>
                                        <p:cTn id="30" dur="500"/>
                                        <p:tgtEl>
                                          <p:spTgt spid="87"/>
                                        </p:tgtEl>
                                      </p:cBhvr>
                                    </p:animEffect>
                                  </p:childTnLst>
                                </p:cTn>
                              </p:par>
                              <p:par>
                                <p:cTn id="31" presetID="53" presetClass="entr" presetSubtype="16" fill="hold" nodeType="withEffect">
                                  <p:stCondLst>
                                    <p:cond delay="2250"/>
                                  </p:stCondLst>
                                  <p:childTnLst>
                                    <p:set>
                                      <p:cBhvr>
                                        <p:cTn id="32" dur="1" fill="hold">
                                          <p:stCondLst>
                                            <p:cond delay="0"/>
                                          </p:stCondLst>
                                        </p:cTn>
                                        <p:tgtEl>
                                          <p:spTgt spid="91"/>
                                        </p:tgtEl>
                                        <p:attrNameLst>
                                          <p:attrName>style.visibility</p:attrName>
                                        </p:attrNameLst>
                                      </p:cBhvr>
                                      <p:to>
                                        <p:strVal val="visible"/>
                                      </p:to>
                                    </p:set>
                                    <p:anim calcmode="lin" valueType="num">
                                      <p:cBhvr>
                                        <p:cTn id="33" dur="500" fill="hold"/>
                                        <p:tgtEl>
                                          <p:spTgt spid="91"/>
                                        </p:tgtEl>
                                        <p:attrNameLst>
                                          <p:attrName>ppt_w</p:attrName>
                                        </p:attrNameLst>
                                      </p:cBhvr>
                                      <p:tavLst>
                                        <p:tav tm="0">
                                          <p:val>
                                            <p:fltVal val="0"/>
                                          </p:val>
                                        </p:tav>
                                        <p:tav tm="100000">
                                          <p:val>
                                            <p:strVal val="#ppt_w"/>
                                          </p:val>
                                        </p:tav>
                                      </p:tavLst>
                                    </p:anim>
                                    <p:anim calcmode="lin" valueType="num">
                                      <p:cBhvr>
                                        <p:cTn id="34" dur="500" fill="hold"/>
                                        <p:tgtEl>
                                          <p:spTgt spid="91"/>
                                        </p:tgtEl>
                                        <p:attrNameLst>
                                          <p:attrName>ppt_h</p:attrName>
                                        </p:attrNameLst>
                                      </p:cBhvr>
                                      <p:tavLst>
                                        <p:tav tm="0">
                                          <p:val>
                                            <p:fltVal val="0"/>
                                          </p:val>
                                        </p:tav>
                                        <p:tav tm="100000">
                                          <p:val>
                                            <p:strVal val="#ppt_h"/>
                                          </p:val>
                                        </p:tav>
                                      </p:tavLst>
                                    </p:anim>
                                    <p:animEffect transition="in" filter="fade">
                                      <p:cBhvr>
                                        <p:cTn id="3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95" name="组合 9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37327" y="1092781"/>
            <a:ext cx="688368" cy="688368"/>
            <a:chOff x="7242071" y="5103361"/>
            <a:chExt cx="688368" cy="688368"/>
          </a:xfrm>
        </p:grpSpPr>
        <p:sp>
          <p:nvSpPr>
            <p:cNvPr id="96" name="椭圆 9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7" name="椭圆 96"/>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8" name="矩形 97"/>
          <p:cNvSpPr/>
          <p:nvPr/>
        </p:nvSpPr>
        <p:spPr>
          <a:xfrm>
            <a:off x="2360227" y="1253728"/>
            <a:ext cx="471178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4.</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场景模型和设备模型</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变换，并可持久化</a:t>
            </a:r>
          </a:p>
        </p:txBody>
      </p:sp>
      <p:grpSp>
        <p:nvGrpSpPr>
          <p:cNvPr id="99" name="组合 9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0513" y="1253728"/>
            <a:ext cx="367805" cy="366477"/>
            <a:chOff x="5287964" y="2994026"/>
            <a:chExt cx="879475" cy="876300"/>
          </a:xfrm>
          <a:solidFill>
            <a:schemeClr val="bg1"/>
          </a:solidFill>
        </p:grpSpPr>
        <p:sp>
          <p:nvSpPr>
            <p:cNvPr id="10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1577118" y="1950364"/>
            <a:ext cx="4027866" cy="3970120"/>
          </a:xfrm>
          <a:prstGeom prst="rect">
            <a:avLst/>
          </a:prstGeom>
        </p:spPr>
      </p:pic>
      <p:pic>
        <p:nvPicPr>
          <p:cNvPr id="3" name="图片 2"/>
          <p:cNvPicPr>
            <a:picLocks noChangeAspect="1"/>
          </p:cNvPicPr>
          <p:nvPr/>
        </p:nvPicPr>
        <p:blipFill>
          <a:blip r:embed="rId3"/>
          <a:stretch>
            <a:fillRect/>
          </a:stretch>
        </p:blipFill>
        <p:spPr>
          <a:xfrm>
            <a:off x="1561132" y="5979238"/>
            <a:ext cx="4059838" cy="537100"/>
          </a:xfrm>
          <a:prstGeom prst="rect">
            <a:avLst/>
          </a:prstGeom>
        </p:spPr>
      </p:pic>
      <p:pic>
        <p:nvPicPr>
          <p:cNvPr id="4" name="图片 3"/>
          <p:cNvPicPr>
            <a:picLocks noChangeAspect="1"/>
          </p:cNvPicPr>
          <p:nvPr/>
        </p:nvPicPr>
        <p:blipFill>
          <a:blip r:embed="rId4"/>
          <a:stretch>
            <a:fillRect/>
          </a:stretch>
        </p:blipFill>
        <p:spPr>
          <a:xfrm>
            <a:off x="6017079" y="1950364"/>
            <a:ext cx="4447619" cy="34666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par>
                                <p:cTn id="26" presetID="53" presetClass="entr" presetSubtype="16" fill="hold" nodeType="withEffect">
                                  <p:stCondLst>
                                    <p:cond delay="1750"/>
                                  </p:stCondLst>
                                  <p:childTnLst>
                                    <p:set>
                                      <p:cBhvr>
                                        <p:cTn id="27" dur="1" fill="hold">
                                          <p:stCondLst>
                                            <p:cond delay="0"/>
                                          </p:stCondLst>
                                        </p:cTn>
                                        <p:tgtEl>
                                          <p:spTgt spid="95"/>
                                        </p:tgtEl>
                                        <p:attrNameLst>
                                          <p:attrName>style.visibility</p:attrName>
                                        </p:attrNameLst>
                                      </p:cBhvr>
                                      <p:to>
                                        <p:strVal val="visible"/>
                                      </p:to>
                                    </p:set>
                                    <p:anim calcmode="lin" valueType="num">
                                      <p:cBhvr>
                                        <p:cTn id="28" dur="500" fill="hold"/>
                                        <p:tgtEl>
                                          <p:spTgt spid="95"/>
                                        </p:tgtEl>
                                        <p:attrNameLst>
                                          <p:attrName>ppt_w</p:attrName>
                                        </p:attrNameLst>
                                      </p:cBhvr>
                                      <p:tavLst>
                                        <p:tav tm="0">
                                          <p:val>
                                            <p:fltVal val="0"/>
                                          </p:val>
                                        </p:tav>
                                        <p:tav tm="100000">
                                          <p:val>
                                            <p:strVal val="#ppt_w"/>
                                          </p:val>
                                        </p:tav>
                                      </p:tavLst>
                                    </p:anim>
                                    <p:anim calcmode="lin" valueType="num">
                                      <p:cBhvr>
                                        <p:cTn id="29" dur="500" fill="hold"/>
                                        <p:tgtEl>
                                          <p:spTgt spid="95"/>
                                        </p:tgtEl>
                                        <p:attrNameLst>
                                          <p:attrName>ppt_h</p:attrName>
                                        </p:attrNameLst>
                                      </p:cBhvr>
                                      <p:tavLst>
                                        <p:tav tm="0">
                                          <p:val>
                                            <p:fltVal val="0"/>
                                          </p:val>
                                        </p:tav>
                                        <p:tav tm="100000">
                                          <p:val>
                                            <p:strVal val="#ppt_h"/>
                                          </p:val>
                                        </p:tav>
                                      </p:tavLst>
                                    </p:anim>
                                    <p:animEffect transition="in" filter="fade">
                                      <p:cBhvr>
                                        <p:cTn id="30" dur="500"/>
                                        <p:tgtEl>
                                          <p:spTgt spid="95"/>
                                        </p:tgtEl>
                                      </p:cBhvr>
                                    </p:animEffect>
                                  </p:childTnLst>
                                </p:cTn>
                              </p:par>
                              <p:par>
                                <p:cTn id="31" presetID="53" presetClass="entr" presetSubtype="16" fill="hold" nodeType="withEffect">
                                  <p:stCondLst>
                                    <p:cond delay="2250"/>
                                  </p:stCondLst>
                                  <p:childTnLst>
                                    <p:set>
                                      <p:cBhvr>
                                        <p:cTn id="32" dur="1" fill="hold">
                                          <p:stCondLst>
                                            <p:cond delay="0"/>
                                          </p:stCondLst>
                                        </p:cTn>
                                        <p:tgtEl>
                                          <p:spTgt spid="99"/>
                                        </p:tgtEl>
                                        <p:attrNameLst>
                                          <p:attrName>style.visibility</p:attrName>
                                        </p:attrNameLst>
                                      </p:cBhvr>
                                      <p:to>
                                        <p:strVal val="visible"/>
                                      </p:to>
                                    </p:set>
                                    <p:anim calcmode="lin" valueType="num">
                                      <p:cBhvr>
                                        <p:cTn id="33" dur="500" fill="hold"/>
                                        <p:tgtEl>
                                          <p:spTgt spid="99"/>
                                        </p:tgtEl>
                                        <p:attrNameLst>
                                          <p:attrName>ppt_w</p:attrName>
                                        </p:attrNameLst>
                                      </p:cBhvr>
                                      <p:tavLst>
                                        <p:tav tm="0">
                                          <p:val>
                                            <p:fltVal val="0"/>
                                          </p:val>
                                        </p:tav>
                                        <p:tav tm="100000">
                                          <p:val>
                                            <p:strVal val="#ppt_w"/>
                                          </p:val>
                                        </p:tav>
                                      </p:tavLst>
                                    </p:anim>
                                    <p:anim calcmode="lin" valueType="num">
                                      <p:cBhvr>
                                        <p:cTn id="34" dur="500" fill="hold"/>
                                        <p:tgtEl>
                                          <p:spTgt spid="99"/>
                                        </p:tgtEl>
                                        <p:attrNameLst>
                                          <p:attrName>ppt_h</p:attrName>
                                        </p:attrNameLst>
                                      </p:cBhvr>
                                      <p:tavLst>
                                        <p:tav tm="0">
                                          <p:val>
                                            <p:fltVal val="0"/>
                                          </p:val>
                                        </p:tav>
                                        <p:tav tm="100000">
                                          <p:val>
                                            <p:strVal val="#ppt_h"/>
                                          </p:val>
                                        </p:tav>
                                      </p:tavLst>
                                    </p:anim>
                                    <p:animEffect transition="in" filter="fade">
                                      <p:cBhvr>
                                        <p:cTn id="3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103" name="组合 10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58339" y="1138947"/>
            <a:ext cx="688368" cy="688368"/>
            <a:chOff x="7242071" y="5103361"/>
            <a:chExt cx="688368" cy="688368"/>
          </a:xfrm>
        </p:grpSpPr>
        <p:sp>
          <p:nvSpPr>
            <p:cNvPr id="104" name="椭圆 103"/>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5" name="椭圆 104"/>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106" name="矩形 105"/>
          <p:cNvSpPr/>
          <p:nvPr/>
        </p:nvSpPr>
        <p:spPr>
          <a:xfrm>
            <a:off x="2381240" y="1299894"/>
            <a:ext cx="5341584"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5.3D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场景多角度查看，旋转，缩放，平移，漫游等</a:t>
            </a:r>
          </a:p>
        </p:txBody>
      </p:sp>
      <p:grpSp>
        <p:nvGrpSpPr>
          <p:cNvPr id="107" name="组合 10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31525" y="1299894"/>
            <a:ext cx="367805" cy="366477"/>
            <a:chOff x="5287964" y="2994026"/>
            <a:chExt cx="879475" cy="876300"/>
          </a:xfrm>
          <a:solidFill>
            <a:schemeClr val="bg1"/>
          </a:solidFill>
        </p:grpSpPr>
        <p:sp>
          <p:nvSpPr>
            <p:cNvPr id="108"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1299491" y="1816257"/>
            <a:ext cx="7998745" cy="4930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par>
                                <p:cTn id="26" presetID="53" presetClass="entr" presetSubtype="16" fill="hold" nodeType="withEffect">
                                  <p:stCondLst>
                                    <p:cond delay="1750"/>
                                  </p:stCondLst>
                                  <p:childTnLst>
                                    <p:set>
                                      <p:cBhvr>
                                        <p:cTn id="27" dur="1" fill="hold">
                                          <p:stCondLst>
                                            <p:cond delay="0"/>
                                          </p:stCondLst>
                                        </p:cTn>
                                        <p:tgtEl>
                                          <p:spTgt spid="103"/>
                                        </p:tgtEl>
                                        <p:attrNameLst>
                                          <p:attrName>style.visibility</p:attrName>
                                        </p:attrNameLst>
                                      </p:cBhvr>
                                      <p:to>
                                        <p:strVal val="visible"/>
                                      </p:to>
                                    </p:set>
                                    <p:anim calcmode="lin" valueType="num">
                                      <p:cBhvr>
                                        <p:cTn id="28" dur="500" fill="hold"/>
                                        <p:tgtEl>
                                          <p:spTgt spid="103"/>
                                        </p:tgtEl>
                                        <p:attrNameLst>
                                          <p:attrName>ppt_w</p:attrName>
                                        </p:attrNameLst>
                                      </p:cBhvr>
                                      <p:tavLst>
                                        <p:tav tm="0">
                                          <p:val>
                                            <p:fltVal val="0"/>
                                          </p:val>
                                        </p:tav>
                                        <p:tav tm="100000">
                                          <p:val>
                                            <p:strVal val="#ppt_w"/>
                                          </p:val>
                                        </p:tav>
                                      </p:tavLst>
                                    </p:anim>
                                    <p:anim calcmode="lin" valueType="num">
                                      <p:cBhvr>
                                        <p:cTn id="29" dur="500" fill="hold"/>
                                        <p:tgtEl>
                                          <p:spTgt spid="103"/>
                                        </p:tgtEl>
                                        <p:attrNameLst>
                                          <p:attrName>ppt_h</p:attrName>
                                        </p:attrNameLst>
                                      </p:cBhvr>
                                      <p:tavLst>
                                        <p:tav tm="0">
                                          <p:val>
                                            <p:fltVal val="0"/>
                                          </p:val>
                                        </p:tav>
                                        <p:tav tm="100000">
                                          <p:val>
                                            <p:strVal val="#ppt_h"/>
                                          </p:val>
                                        </p:tav>
                                      </p:tavLst>
                                    </p:anim>
                                    <p:animEffect transition="in" filter="fade">
                                      <p:cBhvr>
                                        <p:cTn id="30" dur="500"/>
                                        <p:tgtEl>
                                          <p:spTgt spid="103"/>
                                        </p:tgtEl>
                                      </p:cBhvr>
                                    </p:animEffect>
                                  </p:childTnLst>
                                </p:cTn>
                              </p:par>
                              <p:par>
                                <p:cTn id="31" presetID="53" presetClass="entr" presetSubtype="16" fill="hold" nodeType="withEffect">
                                  <p:stCondLst>
                                    <p:cond delay="225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500" fill="hold"/>
                                        <p:tgtEl>
                                          <p:spTgt spid="107"/>
                                        </p:tgtEl>
                                        <p:attrNameLst>
                                          <p:attrName>ppt_w</p:attrName>
                                        </p:attrNameLst>
                                      </p:cBhvr>
                                      <p:tavLst>
                                        <p:tav tm="0">
                                          <p:val>
                                            <p:fltVal val="0"/>
                                          </p:val>
                                        </p:tav>
                                        <p:tav tm="100000">
                                          <p:val>
                                            <p:strVal val="#ppt_w"/>
                                          </p:val>
                                        </p:tav>
                                      </p:tavLst>
                                    </p:anim>
                                    <p:anim calcmode="lin" valueType="num">
                                      <p:cBhvr>
                                        <p:cTn id="34" dur="500" fill="hold"/>
                                        <p:tgtEl>
                                          <p:spTgt spid="107"/>
                                        </p:tgtEl>
                                        <p:attrNameLst>
                                          <p:attrName>ppt_h</p:attrName>
                                        </p:attrNameLst>
                                      </p:cBhvr>
                                      <p:tavLst>
                                        <p:tav tm="0">
                                          <p:val>
                                            <p:fltVal val="0"/>
                                          </p:val>
                                        </p:tav>
                                        <p:tav tm="100000">
                                          <p:val>
                                            <p:strVal val="#ppt_h"/>
                                          </p:val>
                                        </p:tav>
                                      </p:tavLst>
                                    </p:anim>
                                    <p:animEffect transition="in" filter="fade">
                                      <p:cBhvr>
                                        <p:cTn id="3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圆角矩形 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 name="椭圆 4"/>
          <p:cNvSpPr/>
          <p:nvPr/>
        </p:nvSpPr>
        <p:spPr>
          <a:xfrm>
            <a:off x="4500563" y="1541463"/>
            <a:ext cx="3957637" cy="395922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7" name="组合 6"/>
          <p:cNvGrpSpPr/>
          <p:nvPr/>
        </p:nvGrpSpPr>
        <p:grpSpPr bwMode="auto">
          <a:xfrm>
            <a:off x="4949825" y="2141538"/>
            <a:ext cx="3095625" cy="2773362"/>
            <a:chOff x="4950565" y="2141272"/>
            <a:chExt cx="3094826" cy="2773962"/>
          </a:xfrm>
        </p:grpSpPr>
        <p:sp>
          <p:nvSpPr>
            <p:cNvPr id="44" name="椭圆 43"/>
            <p:cNvSpPr/>
            <p:nvPr/>
          </p:nvSpPr>
          <p:spPr>
            <a:xfrm>
              <a:off x="4950565" y="2141272"/>
              <a:ext cx="152361" cy="15243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5" name="椭圆 44"/>
            <p:cNvSpPr/>
            <p:nvPr/>
          </p:nvSpPr>
          <p:spPr>
            <a:xfrm>
              <a:off x="7893030" y="4762801"/>
              <a:ext cx="152361" cy="15243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nvGrpSpPr>
          <p:cNvPr id="6" name="组合 5"/>
          <p:cNvGrpSpPr/>
          <p:nvPr/>
        </p:nvGrpSpPr>
        <p:grpSpPr bwMode="auto">
          <a:xfrm>
            <a:off x="4953000" y="2141538"/>
            <a:ext cx="3084513" cy="2798762"/>
            <a:chOff x="4953229" y="2141272"/>
            <a:chExt cx="3084220" cy="2798278"/>
          </a:xfrm>
        </p:grpSpPr>
        <p:sp>
          <p:nvSpPr>
            <p:cNvPr id="46" name="椭圆 45"/>
            <p:cNvSpPr/>
            <p:nvPr/>
          </p:nvSpPr>
          <p:spPr>
            <a:xfrm>
              <a:off x="4953229" y="4787176"/>
              <a:ext cx="152386" cy="15237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7" name="椭圆 46"/>
            <p:cNvSpPr/>
            <p:nvPr/>
          </p:nvSpPr>
          <p:spPr>
            <a:xfrm>
              <a:off x="7885063" y="2141272"/>
              <a:ext cx="152386" cy="15237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sp>
        <p:nvSpPr>
          <p:cNvPr id="20" name="矩形 19"/>
          <p:cNvSpPr>
            <a:spLocks noChangeArrowheads="1"/>
          </p:cNvSpPr>
          <p:nvPr/>
        </p:nvSpPr>
        <p:spPr bwMode="auto">
          <a:xfrm>
            <a:off x="4818063" y="2984500"/>
            <a:ext cx="3211512" cy="521970"/>
          </a:xfrm>
          <a:prstGeom prst="rect">
            <a:avLst/>
          </a:prstGeom>
          <a:noFill/>
          <a:ln w="9525">
            <a:noFill/>
            <a:miter lim="800000"/>
          </a:ln>
        </p:spPr>
        <p:txBody>
          <a:bodyPr>
            <a:spAutoFit/>
          </a:bodyPr>
          <a:lstStyle/>
          <a:p>
            <a:pPr algn="ctr"/>
            <a:r>
              <a:rPr lang="zh-CN" altLang="en-US" sz="2800">
                <a:solidFill>
                  <a:srgbClr val="18478F"/>
                </a:solidFill>
                <a:latin typeface="Open Sans"/>
                <a:ea typeface="Open Sans"/>
                <a:cs typeface="Open Sans"/>
              </a:rPr>
              <a:t>核心功能</a:t>
            </a:r>
            <a:r>
              <a:rPr lang="en-US" altLang="zh-CN" sz="2800" dirty="0">
                <a:solidFill>
                  <a:srgbClr val="18478F"/>
                </a:solidFill>
                <a:latin typeface="Open Sans"/>
                <a:ea typeface="Open Sans"/>
                <a:cs typeface="Open Sans"/>
              </a:rPr>
              <a:t>-</a:t>
            </a:r>
            <a:r>
              <a:rPr lang="zh-CN" altLang="en-US" sz="2800">
                <a:solidFill>
                  <a:srgbClr val="18478F"/>
                </a:solidFill>
                <a:latin typeface="Open Sans"/>
                <a:ea typeface="Open Sans"/>
                <a:cs typeface="Open Sans"/>
              </a:rPr>
              <a:t>物接入</a:t>
            </a:r>
          </a:p>
        </p:txBody>
      </p:sp>
      <p:sp>
        <p:nvSpPr>
          <p:cNvPr id="22" name="矩形 21"/>
          <p:cNvSpPr/>
          <p:nvPr/>
        </p:nvSpPr>
        <p:spPr>
          <a:xfrm rot="13500000">
            <a:off x="3197225" y="2849563"/>
            <a:ext cx="1343025" cy="13430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3" name="矩形 22"/>
          <p:cNvSpPr>
            <a:spLocks noChangeArrowheads="1"/>
          </p:cNvSpPr>
          <p:nvPr/>
        </p:nvSpPr>
        <p:spPr bwMode="auto">
          <a:xfrm>
            <a:off x="3367088" y="3033713"/>
            <a:ext cx="744537" cy="830262"/>
          </a:xfrm>
          <a:prstGeom prst="rect">
            <a:avLst/>
          </a:prstGeom>
          <a:noFill/>
          <a:ln w="9525">
            <a:noFill/>
            <a:miter lim="800000"/>
          </a:ln>
        </p:spPr>
        <p:txBody>
          <a:bodyPr wrap="none">
            <a:spAutoFit/>
          </a:bodyPr>
          <a:lstStyle/>
          <a:p>
            <a:r>
              <a:rPr lang="en-US" altLang="zh-CN" sz="4800" dirty="0">
                <a:solidFill>
                  <a:srgbClr val="FFFFFF"/>
                </a:solidFill>
                <a:latin typeface="Open Sans"/>
                <a:ea typeface="Open Sans"/>
                <a:cs typeface="Open Sans"/>
              </a:rPr>
              <a:t>01</a:t>
            </a:r>
            <a:endParaRPr lang="zh-CN" altLang="en-US" sz="4800">
              <a:solidFill>
                <a:srgbClr val="FFFFFF"/>
              </a:solidFill>
              <a:latin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2" grpId="0" animBg="1"/>
      <p:bldP spid="22" grpId="1" animBg="1"/>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111" name="组合 1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36306" y="1083855"/>
            <a:ext cx="688368" cy="688368"/>
            <a:chOff x="7242071" y="5103361"/>
            <a:chExt cx="688368" cy="688368"/>
          </a:xfrm>
        </p:grpSpPr>
        <p:sp>
          <p:nvSpPr>
            <p:cNvPr id="112" name="椭圆 111"/>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3" name="椭圆 112"/>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114" name="矩形 113"/>
          <p:cNvSpPr/>
          <p:nvPr/>
        </p:nvSpPr>
        <p:spPr>
          <a:xfrm>
            <a:off x="2359207" y="1244802"/>
            <a:ext cx="4746673"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6.</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用户设备与</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模型绑定，展示设备数据</a:t>
            </a:r>
          </a:p>
        </p:txBody>
      </p:sp>
      <p:grpSp>
        <p:nvGrpSpPr>
          <p:cNvPr id="115" name="组合 11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09492" y="1244802"/>
            <a:ext cx="367805" cy="366477"/>
            <a:chOff x="5287964" y="2994026"/>
            <a:chExt cx="879475" cy="876300"/>
          </a:xfrm>
          <a:solidFill>
            <a:schemeClr val="bg1"/>
          </a:solidFill>
        </p:grpSpPr>
        <p:sp>
          <p:nvSpPr>
            <p:cNvPr id="116"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1277658" y="1887585"/>
            <a:ext cx="8351084" cy="47514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par>
                                <p:cTn id="26" presetID="53" presetClass="entr" presetSubtype="16" fill="hold" nodeType="withEffect">
                                  <p:stCondLst>
                                    <p:cond delay="1750"/>
                                  </p:stCondLst>
                                  <p:childTnLst>
                                    <p:set>
                                      <p:cBhvr>
                                        <p:cTn id="27" dur="1" fill="hold">
                                          <p:stCondLst>
                                            <p:cond delay="0"/>
                                          </p:stCondLst>
                                        </p:cTn>
                                        <p:tgtEl>
                                          <p:spTgt spid="111"/>
                                        </p:tgtEl>
                                        <p:attrNameLst>
                                          <p:attrName>style.visibility</p:attrName>
                                        </p:attrNameLst>
                                      </p:cBhvr>
                                      <p:to>
                                        <p:strVal val="visible"/>
                                      </p:to>
                                    </p:set>
                                    <p:anim calcmode="lin" valueType="num">
                                      <p:cBhvr>
                                        <p:cTn id="28" dur="500" fill="hold"/>
                                        <p:tgtEl>
                                          <p:spTgt spid="111"/>
                                        </p:tgtEl>
                                        <p:attrNameLst>
                                          <p:attrName>ppt_w</p:attrName>
                                        </p:attrNameLst>
                                      </p:cBhvr>
                                      <p:tavLst>
                                        <p:tav tm="0">
                                          <p:val>
                                            <p:fltVal val="0"/>
                                          </p:val>
                                        </p:tav>
                                        <p:tav tm="100000">
                                          <p:val>
                                            <p:strVal val="#ppt_w"/>
                                          </p:val>
                                        </p:tav>
                                      </p:tavLst>
                                    </p:anim>
                                    <p:anim calcmode="lin" valueType="num">
                                      <p:cBhvr>
                                        <p:cTn id="29" dur="500" fill="hold"/>
                                        <p:tgtEl>
                                          <p:spTgt spid="111"/>
                                        </p:tgtEl>
                                        <p:attrNameLst>
                                          <p:attrName>ppt_h</p:attrName>
                                        </p:attrNameLst>
                                      </p:cBhvr>
                                      <p:tavLst>
                                        <p:tav tm="0">
                                          <p:val>
                                            <p:fltVal val="0"/>
                                          </p:val>
                                        </p:tav>
                                        <p:tav tm="100000">
                                          <p:val>
                                            <p:strVal val="#ppt_h"/>
                                          </p:val>
                                        </p:tav>
                                      </p:tavLst>
                                    </p:anim>
                                    <p:animEffect transition="in" filter="fade">
                                      <p:cBhvr>
                                        <p:cTn id="30" dur="500"/>
                                        <p:tgtEl>
                                          <p:spTgt spid="111"/>
                                        </p:tgtEl>
                                      </p:cBhvr>
                                    </p:animEffect>
                                  </p:childTnLst>
                                </p:cTn>
                              </p:par>
                              <p:par>
                                <p:cTn id="31" presetID="53" presetClass="entr" presetSubtype="16" fill="hold" nodeType="withEffect">
                                  <p:stCondLst>
                                    <p:cond delay="225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119" name="组合 1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30770" y="1090754"/>
            <a:ext cx="688368" cy="688368"/>
            <a:chOff x="7242071" y="5103361"/>
            <a:chExt cx="688368" cy="688368"/>
          </a:xfrm>
        </p:grpSpPr>
        <p:sp>
          <p:nvSpPr>
            <p:cNvPr id="125" name="椭圆 124"/>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26" name="椭圆 125"/>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0" name="矩形 119"/>
          <p:cNvSpPr/>
          <p:nvPr/>
        </p:nvSpPr>
        <p:spPr>
          <a:xfrm>
            <a:off x="2353671" y="1295769"/>
            <a:ext cx="3734719"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7.</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用户</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模型上传</a:t>
            </a:r>
          </a:p>
        </p:txBody>
      </p:sp>
      <p:grpSp>
        <p:nvGrpSpPr>
          <p:cNvPr id="121" name="组合 1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03956" y="1251701"/>
            <a:ext cx="367805" cy="366477"/>
            <a:chOff x="5287964" y="2994026"/>
            <a:chExt cx="879475" cy="876300"/>
          </a:xfrm>
          <a:solidFill>
            <a:schemeClr val="bg1"/>
          </a:solidFill>
        </p:grpSpPr>
        <p:sp>
          <p:nvSpPr>
            <p:cNvPr id="12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2" name="图片 1"/>
          <p:cNvPicPr>
            <a:picLocks noChangeAspect="1"/>
          </p:cNvPicPr>
          <p:nvPr/>
        </p:nvPicPr>
        <p:blipFill>
          <a:blip r:embed="rId2"/>
          <a:stretch>
            <a:fillRect/>
          </a:stretch>
        </p:blipFill>
        <p:spPr>
          <a:xfrm>
            <a:off x="1487238" y="1894484"/>
            <a:ext cx="7403374" cy="47347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60"/>
                                        </p:tgtEl>
                                        <p:attrNameLst>
                                          <p:attrName>style.visibility</p:attrName>
                                        </p:attrNameLst>
                                      </p:cBhvr>
                                      <p:to>
                                        <p:strVal val="visible"/>
                                      </p:to>
                                    </p:set>
                                    <p:animEffect transition="in" filter="wipe(left)">
                                      <p:cBhvr>
                                        <p:cTn id="25"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341614"/>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36" name="矩形 35"/>
          <p:cNvSpPr/>
          <p:nvPr/>
        </p:nvSpPr>
        <p:spPr>
          <a:xfrm>
            <a:off x="2412693" y="1502561"/>
            <a:ext cx="3933023" cy="369332"/>
          </a:xfrm>
          <a:prstGeom prst="rect">
            <a:avLst/>
          </a:prstGeom>
        </p:spPr>
        <p:txBody>
          <a:bodyPr wrap="square">
            <a:spAutoFit/>
          </a:bodyPr>
          <a:lstStyle/>
          <a:p>
            <a:r>
              <a:rPr lang="en-US" altLang="zh-CN" b="1" dirty="0">
                <a:solidFill>
                  <a:srgbClr val="18478F"/>
                </a:solidFill>
                <a:latin typeface="Segoe UI Semilight" panose="020B0402040204020203" pitchFamily="34" charset="0"/>
                <a:ea typeface="Dotum" pitchFamily="34" charset="-127"/>
                <a:cs typeface="Segoe UI Semilight" panose="020B0402040204020203" pitchFamily="34" charset="0"/>
              </a:rPr>
              <a:t>1.</a:t>
            </a:r>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WebGL</a:t>
            </a:r>
            <a:endPar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1502561"/>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grpSp>
        <p:nvGrpSpPr>
          <p:cNvPr id="60" name="组合 59"/>
          <p:cNvGrpSpPr/>
          <p:nvPr/>
        </p:nvGrpSpPr>
        <p:grpSpPr>
          <a:xfrm>
            <a:off x="1935217" y="391828"/>
            <a:ext cx="3705495" cy="730717"/>
            <a:chOff x="330189" y="329522"/>
            <a:chExt cx="3705495" cy="730717"/>
          </a:xfrm>
        </p:grpSpPr>
        <p:sp>
          <p:nvSpPr>
            <p:cNvPr id="61" name="TextBox 62"/>
            <p:cNvSpPr txBox="1"/>
            <p:nvPr/>
          </p:nvSpPr>
          <p:spPr>
            <a:xfrm>
              <a:off x="361533" y="660129"/>
              <a:ext cx="3674151" cy="400110"/>
            </a:xfrm>
            <a:prstGeom prst="rect">
              <a:avLst/>
            </a:prstGeom>
            <a:noFill/>
            <a:effectLst/>
          </p:spPr>
          <p:txBody>
            <a:bodyPr wrap="square" rtlCol="0">
              <a:spAutoFit/>
            </a:bodyPr>
            <a:lstStyle/>
            <a:p>
              <a:r>
                <a:rPr lang="zh-CN" altLang="en-US"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相关技术</a:t>
              </a:r>
              <a:endParaRPr lang="en-US" altLang="zh-CN" sz="2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矩形 6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3DWebGis</a:t>
              </a:r>
            </a:p>
          </p:txBody>
        </p:sp>
      </p:grpSp>
      <p:grpSp>
        <p:nvGrpSpPr>
          <p:cNvPr id="71" name="组合 7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2075567"/>
            <a:ext cx="688368" cy="688368"/>
            <a:chOff x="7242071" y="5103361"/>
            <a:chExt cx="688368" cy="688368"/>
          </a:xfrm>
        </p:grpSpPr>
        <p:sp>
          <p:nvSpPr>
            <p:cNvPr id="72" name="椭圆 71"/>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椭圆 72"/>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74" name="矩形 73"/>
          <p:cNvSpPr/>
          <p:nvPr/>
        </p:nvSpPr>
        <p:spPr>
          <a:xfrm>
            <a:off x="2412693" y="2236514"/>
            <a:ext cx="385590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2.PointLock</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浏览器视角锁定</a:t>
            </a:r>
          </a:p>
        </p:txBody>
      </p:sp>
      <p:grpSp>
        <p:nvGrpSpPr>
          <p:cNvPr id="75" name="组合 7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2236514"/>
            <a:ext cx="367805" cy="366477"/>
            <a:chOff x="5287964" y="2994026"/>
            <a:chExt cx="879475" cy="876300"/>
          </a:xfrm>
          <a:solidFill>
            <a:schemeClr val="bg1"/>
          </a:solidFill>
        </p:grpSpPr>
        <p:sp>
          <p:nvSpPr>
            <p:cNvPr id="76"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7" name="组合 8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2211" y="2820034"/>
            <a:ext cx="688368" cy="688368"/>
            <a:chOff x="7242071" y="5103361"/>
            <a:chExt cx="688368" cy="688368"/>
          </a:xfrm>
        </p:grpSpPr>
        <p:sp>
          <p:nvSpPr>
            <p:cNvPr id="88" name="椭圆 87"/>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椭圆 88"/>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0" name="矩形 89"/>
          <p:cNvSpPr/>
          <p:nvPr/>
        </p:nvSpPr>
        <p:spPr>
          <a:xfrm>
            <a:off x="2405112" y="2980981"/>
            <a:ext cx="418297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3.Three.js 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库</a:t>
            </a:r>
          </a:p>
        </p:txBody>
      </p:sp>
      <p:grpSp>
        <p:nvGrpSpPr>
          <p:cNvPr id="91" name="组合 9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5397" y="2980981"/>
            <a:ext cx="367805" cy="366477"/>
            <a:chOff x="5287964" y="2994026"/>
            <a:chExt cx="879475" cy="876300"/>
          </a:xfrm>
          <a:solidFill>
            <a:schemeClr val="bg1"/>
          </a:solidFill>
        </p:grpSpPr>
        <p:sp>
          <p:nvSpPr>
            <p:cNvPr id="9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5" name="组合 9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71194" y="3542467"/>
            <a:ext cx="688368" cy="688368"/>
            <a:chOff x="7242071" y="5103361"/>
            <a:chExt cx="688368" cy="688368"/>
          </a:xfrm>
        </p:grpSpPr>
        <p:sp>
          <p:nvSpPr>
            <p:cNvPr id="96" name="椭圆 9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7" name="椭圆 96"/>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sp>
        <p:nvSpPr>
          <p:cNvPr id="98" name="矩形 97"/>
          <p:cNvSpPr/>
          <p:nvPr/>
        </p:nvSpPr>
        <p:spPr>
          <a:xfrm>
            <a:off x="2394094" y="3703414"/>
            <a:ext cx="4711785" cy="369332"/>
          </a:xfrm>
          <a:prstGeom prst="rect">
            <a:avLst/>
          </a:prstGeom>
        </p:spPr>
        <p:txBody>
          <a:bodyPr wrap="square">
            <a:spAutoFit/>
          </a:bodyPr>
          <a:lstStyle/>
          <a:p>
            <a:r>
              <a:rPr lang="en-US" altLang="zh-CN" dirty="0">
                <a:solidFill>
                  <a:srgbClr val="18478F"/>
                </a:solidFill>
                <a:latin typeface="微软雅黑" panose="020B0503020204020204" charset="-122"/>
                <a:ea typeface="微软雅黑" panose="020B0503020204020204" charset="-122"/>
                <a:cs typeface="Segoe UI Semilight" panose="020B0402040204020203" pitchFamily="34" charset="0"/>
              </a:rPr>
              <a:t>4.3D</a:t>
            </a:r>
            <a:r>
              <a:rPr lang="zh-CN" altLang="en-US" dirty="0">
                <a:solidFill>
                  <a:srgbClr val="18478F"/>
                </a:solidFill>
                <a:latin typeface="微软雅黑" panose="020B0503020204020204" charset="-122"/>
                <a:ea typeface="微软雅黑" panose="020B0503020204020204" charset="-122"/>
                <a:cs typeface="Segoe UI Semilight" panose="020B0402040204020203" pitchFamily="34" charset="0"/>
              </a:rPr>
              <a:t>场景坐标系统</a:t>
            </a:r>
          </a:p>
        </p:txBody>
      </p:sp>
      <p:grpSp>
        <p:nvGrpSpPr>
          <p:cNvPr id="99" name="组合 9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44380" y="3703414"/>
            <a:ext cx="367805" cy="366477"/>
            <a:chOff x="5287964" y="2994026"/>
            <a:chExt cx="879475" cy="876300"/>
          </a:xfrm>
          <a:solidFill>
            <a:schemeClr val="bg1"/>
          </a:solidFill>
        </p:grpSpPr>
        <p:sp>
          <p:nvSpPr>
            <p:cNvPr id="100"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225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200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2000" fill="hold"/>
                                        <p:tgtEl>
                                          <p:spTgt spid="58"/>
                                        </p:tgtEl>
                                        <p:attrNameLst>
                                          <p:attrName>ppt_x</p:attrName>
                                          <p:attrName>ppt_y</p:attrName>
                                        </p:attrNameLst>
                                      </p:cBhvr>
                                      <p:rCtr x="8880" y="0"/>
                                    </p:animMotion>
                                  </p:childTnLst>
                                </p:cTn>
                              </p:par>
                              <p:par>
                                <p:cTn id="23" presetID="10" presetClass="entr" presetSubtype="0" fill="hold" grpId="0" nodeType="withEffect">
                                  <p:stCondLst>
                                    <p:cond delay="50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63" presetClass="path" presetSubtype="0" accel="50000" decel="50000" fill="hold" grpId="1" nodeType="withEffect">
                                  <p:stCondLst>
                                    <p:cond delay="500"/>
                                  </p:stCondLst>
                                  <p:childTnLst>
                                    <p:animMotion origin="layout" path="M -0.16667 -1.85185E-6 L -2.5E-6 -1.85185E-6 " pathEditMode="relative" rAng="0" ptsTypes="AA">
                                      <p:cBhvr>
                                        <p:cTn id="27" dur="2000" fill="hold"/>
                                        <p:tgtEl>
                                          <p:spTgt spid="53"/>
                                        </p:tgtEl>
                                        <p:attrNameLst>
                                          <p:attrName>ppt_x</p:attrName>
                                          <p:attrName>ppt_y</p:attrName>
                                        </p:attrNameLst>
                                      </p:cBhvr>
                                      <p:rCtr x="8880" y="0"/>
                                    </p:animMotion>
                                  </p:childTnLst>
                                </p:cTn>
                              </p:par>
                              <p:par>
                                <p:cTn id="28" presetID="10" presetClass="entr" presetSubtype="0" fill="hold" grpId="0" nodeType="withEffect">
                                  <p:stCondLst>
                                    <p:cond delay="75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63" presetClass="path" presetSubtype="0" accel="50000" decel="50000" fill="hold" grpId="1" nodeType="withEffect">
                                  <p:stCondLst>
                                    <p:cond delay="750"/>
                                  </p:stCondLst>
                                  <p:childTnLst>
                                    <p:animMotion origin="layout" path="M -0.16667 -1.85185E-6 L -2.5E-6 -1.85185E-6 " pathEditMode="relative" rAng="0" ptsTypes="AA">
                                      <p:cBhvr>
                                        <p:cTn id="32" dur="2000" fill="hold"/>
                                        <p:tgtEl>
                                          <p:spTgt spid="54"/>
                                        </p:tgtEl>
                                        <p:attrNameLst>
                                          <p:attrName>ppt_x</p:attrName>
                                          <p:attrName>ppt_y</p:attrName>
                                        </p:attrNameLst>
                                      </p:cBhvr>
                                      <p:rCtr x="8880" y="0"/>
                                    </p:animMotion>
                                  </p:childTnLst>
                                </p:cTn>
                              </p:par>
                              <p:par>
                                <p:cTn id="33" presetID="22" presetClass="entr" presetSubtype="8" fill="hold" nodeType="withEffect">
                                  <p:stCondLst>
                                    <p:cond delay="200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1000"/>
                                        <p:tgtEl>
                                          <p:spTgt spid="60"/>
                                        </p:tgtEl>
                                      </p:cBhvr>
                                    </p:animEffect>
                                  </p:childTnLst>
                                </p:cTn>
                              </p:par>
                              <p:par>
                                <p:cTn id="36" presetID="53" presetClass="entr" presetSubtype="16" fill="hold" nodeType="withEffect">
                                  <p:stCondLst>
                                    <p:cond delay="175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53" presetClass="entr" presetSubtype="16" fill="hold" nodeType="withEffect">
                                  <p:stCondLst>
                                    <p:cond delay="2250"/>
                                  </p:stCondLst>
                                  <p:childTnLst>
                                    <p:set>
                                      <p:cBhvr>
                                        <p:cTn id="42" dur="1" fill="hold">
                                          <p:stCondLst>
                                            <p:cond delay="0"/>
                                          </p:stCondLst>
                                        </p:cTn>
                                        <p:tgtEl>
                                          <p:spTgt spid="75"/>
                                        </p:tgtEl>
                                        <p:attrNameLst>
                                          <p:attrName>style.visibility</p:attrName>
                                        </p:attrNameLst>
                                      </p:cBhvr>
                                      <p:to>
                                        <p:strVal val="visible"/>
                                      </p:to>
                                    </p:set>
                                    <p:anim calcmode="lin" valueType="num">
                                      <p:cBhvr>
                                        <p:cTn id="43" dur="500" fill="hold"/>
                                        <p:tgtEl>
                                          <p:spTgt spid="75"/>
                                        </p:tgtEl>
                                        <p:attrNameLst>
                                          <p:attrName>ppt_w</p:attrName>
                                        </p:attrNameLst>
                                      </p:cBhvr>
                                      <p:tavLst>
                                        <p:tav tm="0">
                                          <p:val>
                                            <p:fltVal val="0"/>
                                          </p:val>
                                        </p:tav>
                                        <p:tav tm="100000">
                                          <p:val>
                                            <p:strVal val="#ppt_w"/>
                                          </p:val>
                                        </p:tav>
                                      </p:tavLst>
                                    </p:anim>
                                    <p:anim calcmode="lin" valueType="num">
                                      <p:cBhvr>
                                        <p:cTn id="44" dur="500" fill="hold"/>
                                        <p:tgtEl>
                                          <p:spTgt spid="75"/>
                                        </p:tgtEl>
                                        <p:attrNameLst>
                                          <p:attrName>ppt_h</p:attrName>
                                        </p:attrNameLst>
                                      </p:cBhvr>
                                      <p:tavLst>
                                        <p:tav tm="0">
                                          <p:val>
                                            <p:fltVal val="0"/>
                                          </p:val>
                                        </p:tav>
                                        <p:tav tm="100000">
                                          <p:val>
                                            <p:strVal val="#ppt_h"/>
                                          </p:val>
                                        </p:tav>
                                      </p:tavLst>
                                    </p:anim>
                                    <p:animEffect transition="in" filter="fade">
                                      <p:cBhvr>
                                        <p:cTn id="45" dur="500"/>
                                        <p:tgtEl>
                                          <p:spTgt spid="75"/>
                                        </p:tgtEl>
                                      </p:cBhvr>
                                    </p:animEffect>
                                  </p:childTnLst>
                                </p:cTn>
                              </p:par>
                              <p:par>
                                <p:cTn id="46" presetID="53" presetClass="entr" presetSubtype="16" fill="hold" nodeType="withEffect">
                                  <p:stCondLst>
                                    <p:cond delay="1750"/>
                                  </p:stCondLst>
                                  <p:childTnLst>
                                    <p:set>
                                      <p:cBhvr>
                                        <p:cTn id="47" dur="1" fill="hold">
                                          <p:stCondLst>
                                            <p:cond delay="0"/>
                                          </p:stCondLst>
                                        </p:cTn>
                                        <p:tgtEl>
                                          <p:spTgt spid="87"/>
                                        </p:tgtEl>
                                        <p:attrNameLst>
                                          <p:attrName>style.visibility</p:attrName>
                                        </p:attrNameLst>
                                      </p:cBhvr>
                                      <p:to>
                                        <p:strVal val="visible"/>
                                      </p:to>
                                    </p:set>
                                    <p:anim calcmode="lin" valueType="num">
                                      <p:cBhvr>
                                        <p:cTn id="48" dur="500" fill="hold"/>
                                        <p:tgtEl>
                                          <p:spTgt spid="87"/>
                                        </p:tgtEl>
                                        <p:attrNameLst>
                                          <p:attrName>ppt_w</p:attrName>
                                        </p:attrNameLst>
                                      </p:cBhvr>
                                      <p:tavLst>
                                        <p:tav tm="0">
                                          <p:val>
                                            <p:fltVal val="0"/>
                                          </p:val>
                                        </p:tav>
                                        <p:tav tm="100000">
                                          <p:val>
                                            <p:strVal val="#ppt_w"/>
                                          </p:val>
                                        </p:tav>
                                      </p:tavLst>
                                    </p:anim>
                                    <p:anim calcmode="lin" valueType="num">
                                      <p:cBhvr>
                                        <p:cTn id="49" dur="500" fill="hold"/>
                                        <p:tgtEl>
                                          <p:spTgt spid="87"/>
                                        </p:tgtEl>
                                        <p:attrNameLst>
                                          <p:attrName>ppt_h</p:attrName>
                                        </p:attrNameLst>
                                      </p:cBhvr>
                                      <p:tavLst>
                                        <p:tav tm="0">
                                          <p:val>
                                            <p:fltVal val="0"/>
                                          </p:val>
                                        </p:tav>
                                        <p:tav tm="100000">
                                          <p:val>
                                            <p:strVal val="#ppt_h"/>
                                          </p:val>
                                        </p:tav>
                                      </p:tavLst>
                                    </p:anim>
                                    <p:animEffect transition="in" filter="fade">
                                      <p:cBhvr>
                                        <p:cTn id="50" dur="500"/>
                                        <p:tgtEl>
                                          <p:spTgt spid="87"/>
                                        </p:tgtEl>
                                      </p:cBhvr>
                                    </p:animEffect>
                                  </p:childTnLst>
                                </p:cTn>
                              </p:par>
                              <p:par>
                                <p:cTn id="51" presetID="53" presetClass="entr" presetSubtype="16" fill="hold" nodeType="withEffect">
                                  <p:stCondLst>
                                    <p:cond delay="2250"/>
                                  </p:stCondLst>
                                  <p:childTnLst>
                                    <p:set>
                                      <p:cBhvr>
                                        <p:cTn id="52" dur="1" fill="hold">
                                          <p:stCondLst>
                                            <p:cond delay="0"/>
                                          </p:stCondLst>
                                        </p:cTn>
                                        <p:tgtEl>
                                          <p:spTgt spid="91"/>
                                        </p:tgtEl>
                                        <p:attrNameLst>
                                          <p:attrName>style.visibility</p:attrName>
                                        </p:attrNameLst>
                                      </p:cBhvr>
                                      <p:to>
                                        <p:strVal val="visible"/>
                                      </p:to>
                                    </p:set>
                                    <p:anim calcmode="lin" valueType="num">
                                      <p:cBhvr>
                                        <p:cTn id="53" dur="500" fill="hold"/>
                                        <p:tgtEl>
                                          <p:spTgt spid="91"/>
                                        </p:tgtEl>
                                        <p:attrNameLst>
                                          <p:attrName>ppt_w</p:attrName>
                                        </p:attrNameLst>
                                      </p:cBhvr>
                                      <p:tavLst>
                                        <p:tav tm="0">
                                          <p:val>
                                            <p:fltVal val="0"/>
                                          </p:val>
                                        </p:tav>
                                        <p:tav tm="100000">
                                          <p:val>
                                            <p:strVal val="#ppt_w"/>
                                          </p:val>
                                        </p:tav>
                                      </p:tavLst>
                                    </p:anim>
                                    <p:anim calcmode="lin" valueType="num">
                                      <p:cBhvr>
                                        <p:cTn id="54" dur="500" fill="hold"/>
                                        <p:tgtEl>
                                          <p:spTgt spid="91"/>
                                        </p:tgtEl>
                                        <p:attrNameLst>
                                          <p:attrName>ppt_h</p:attrName>
                                        </p:attrNameLst>
                                      </p:cBhvr>
                                      <p:tavLst>
                                        <p:tav tm="0">
                                          <p:val>
                                            <p:fltVal val="0"/>
                                          </p:val>
                                        </p:tav>
                                        <p:tav tm="100000">
                                          <p:val>
                                            <p:strVal val="#ppt_h"/>
                                          </p:val>
                                        </p:tav>
                                      </p:tavLst>
                                    </p:anim>
                                    <p:animEffect transition="in" filter="fade">
                                      <p:cBhvr>
                                        <p:cTn id="55" dur="500"/>
                                        <p:tgtEl>
                                          <p:spTgt spid="91"/>
                                        </p:tgtEl>
                                      </p:cBhvr>
                                    </p:animEffect>
                                  </p:childTnLst>
                                </p:cTn>
                              </p:par>
                              <p:par>
                                <p:cTn id="56" presetID="53" presetClass="entr" presetSubtype="16" fill="hold" nodeType="withEffect">
                                  <p:stCondLst>
                                    <p:cond delay="1750"/>
                                  </p:stCondLst>
                                  <p:childTnLst>
                                    <p:set>
                                      <p:cBhvr>
                                        <p:cTn id="57" dur="1" fill="hold">
                                          <p:stCondLst>
                                            <p:cond delay="0"/>
                                          </p:stCondLst>
                                        </p:cTn>
                                        <p:tgtEl>
                                          <p:spTgt spid="95"/>
                                        </p:tgtEl>
                                        <p:attrNameLst>
                                          <p:attrName>style.visibility</p:attrName>
                                        </p:attrNameLst>
                                      </p:cBhvr>
                                      <p:to>
                                        <p:strVal val="visible"/>
                                      </p:to>
                                    </p:set>
                                    <p:anim calcmode="lin" valueType="num">
                                      <p:cBhvr>
                                        <p:cTn id="58" dur="500" fill="hold"/>
                                        <p:tgtEl>
                                          <p:spTgt spid="95"/>
                                        </p:tgtEl>
                                        <p:attrNameLst>
                                          <p:attrName>ppt_w</p:attrName>
                                        </p:attrNameLst>
                                      </p:cBhvr>
                                      <p:tavLst>
                                        <p:tav tm="0">
                                          <p:val>
                                            <p:fltVal val="0"/>
                                          </p:val>
                                        </p:tav>
                                        <p:tav tm="100000">
                                          <p:val>
                                            <p:strVal val="#ppt_w"/>
                                          </p:val>
                                        </p:tav>
                                      </p:tavLst>
                                    </p:anim>
                                    <p:anim calcmode="lin" valueType="num">
                                      <p:cBhvr>
                                        <p:cTn id="59" dur="500" fill="hold"/>
                                        <p:tgtEl>
                                          <p:spTgt spid="95"/>
                                        </p:tgtEl>
                                        <p:attrNameLst>
                                          <p:attrName>ppt_h</p:attrName>
                                        </p:attrNameLst>
                                      </p:cBhvr>
                                      <p:tavLst>
                                        <p:tav tm="0">
                                          <p:val>
                                            <p:fltVal val="0"/>
                                          </p:val>
                                        </p:tav>
                                        <p:tav tm="100000">
                                          <p:val>
                                            <p:strVal val="#ppt_h"/>
                                          </p:val>
                                        </p:tav>
                                      </p:tavLst>
                                    </p:anim>
                                    <p:animEffect transition="in" filter="fade">
                                      <p:cBhvr>
                                        <p:cTn id="60" dur="500"/>
                                        <p:tgtEl>
                                          <p:spTgt spid="95"/>
                                        </p:tgtEl>
                                      </p:cBhvr>
                                    </p:animEffect>
                                  </p:childTnLst>
                                </p:cTn>
                              </p:par>
                              <p:par>
                                <p:cTn id="61" presetID="53" presetClass="entr" presetSubtype="16" fill="hold" nodeType="withEffect">
                                  <p:stCondLst>
                                    <p:cond delay="2250"/>
                                  </p:stCondLst>
                                  <p:childTnLst>
                                    <p:set>
                                      <p:cBhvr>
                                        <p:cTn id="62" dur="1" fill="hold">
                                          <p:stCondLst>
                                            <p:cond delay="0"/>
                                          </p:stCondLst>
                                        </p:cTn>
                                        <p:tgtEl>
                                          <p:spTgt spid="99"/>
                                        </p:tgtEl>
                                        <p:attrNameLst>
                                          <p:attrName>style.visibility</p:attrName>
                                        </p:attrNameLst>
                                      </p:cBhvr>
                                      <p:to>
                                        <p:strVal val="visible"/>
                                      </p:to>
                                    </p:set>
                                    <p:anim calcmode="lin" valueType="num">
                                      <p:cBhvr>
                                        <p:cTn id="63" dur="500" fill="hold"/>
                                        <p:tgtEl>
                                          <p:spTgt spid="99"/>
                                        </p:tgtEl>
                                        <p:attrNameLst>
                                          <p:attrName>ppt_w</p:attrName>
                                        </p:attrNameLst>
                                      </p:cBhvr>
                                      <p:tavLst>
                                        <p:tav tm="0">
                                          <p:val>
                                            <p:fltVal val="0"/>
                                          </p:val>
                                        </p:tav>
                                        <p:tav tm="100000">
                                          <p:val>
                                            <p:strVal val="#ppt_w"/>
                                          </p:val>
                                        </p:tav>
                                      </p:tavLst>
                                    </p:anim>
                                    <p:anim calcmode="lin" valueType="num">
                                      <p:cBhvr>
                                        <p:cTn id="64" dur="500" fill="hold"/>
                                        <p:tgtEl>
                                          <p:spTgt spid="99"/>
                                        </p:tgtEl>
                                        <p:attrNameLst>
                                          <p:attrName>ppt_h</p:attrName>
                                        </p:attrNameLst>
                                      </p:cBhvr>
                                      <p:tavLst>
                                        <p:tav tm="0">
                                          <p:val>
                                            <p:fltVal val="0"/>
                                          </p:val>
                                        </p:tav>
                                        <p:tav tm="100000">
                                          <p:val>
                                            <p:strVal val="#ppt_h"/>
                                          </p:val>
                                        </p:tav>
                                      </p:tavLst>
                                    </p:anim>
                                    <p:animEffect transition="in" filter="fade">
                                      <p:cBhvr>
                                        <p:cTn id="6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7"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30"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17965" y="2983732"/>
            <a:ext cx="3210955" cy="521970"/>
          </a:xfrm>
          <a:prstGeom prst="rect">
            <a:avLst/>
          </a:prstGeom>
          <a:ln>
            <a:noFill/>
          </a:ln>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大数据</a:t>
            </a: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-HDFS</a:t>
            </a:r>
          </a:p>
        </p:txBody>
      </p:sp>
      <p:sp>
        <p:nvSpPr>
          <p:cNvPr id="21" name="矩形 20"/>
          <p:cNvSpPr/>
          <p:nvPr/>
        </p:nvSpPr>
        <p:spPr>
          <a:xfrm>
            <a:off x="5055341" y="3521120"/>
            <a:ext cx="2830224" cy="523220"/>
          </a:xfrm>
          <a:prstGeom prst="rect">
            <a:avLst/>
          </a:prstGeom>
          <a:ln>
            <a:noFill/>
          </a:ln>
        </p:spPr>
        <p:txBody>
          <a:bodyPr wrap="square">
            <a:spAutoFit/>
          </a:bodyPr>
          <a:lstStyle/>
          <a:p>
            <a:pPr algn="ctr"/>
            <a:r>
              <a:rPr lang="en-US" altLang="zh-CN"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HDFS</a:t>
            </a:r>
            <a:r>
              <a:rPr lang="zh-CN" altLang="en-US"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是运行在通用硬件上的分布式文件系统</a:t>
            </a:r>
            <a:endParaRPr lang="pt-BR" altLang="zh-CN"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3" y="3033287"/>
            <a:ext cx="848309" cy="830997"/>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06</a:t>
            </a:r>
            <a:endParaRPr lang="zh-CN" altLang="en-US" sz="4800" dirty="0">
              <a:solidFill>
                <a:prstClr val="white"/>
              </a:solidFill>
            </a:endParaRPr>
          </a:p>
        </p:txBody>
      </p:sp>
    </p:spTree>
    <p:extLst>
      <p:ext uri="{BB962C8B-B14F-4D97-AF65-F5344CB8AC3E}">
        <p14:creationId xmlns:p14="http://schemas.microsoft.com/office/powerpoint/2010/main" val="595928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1" grpId="0"/>
      <p:bldP spid="22" grpId="0" bldLvl="0" animBg="1"/>
      <p:bldP spid="22" grpId="1" bldLvl="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p:cNvSpPr/>
            <p:nvPr/>
          </p:nvSpPr>
          <p:spPr>
            <a:xfrm>
              <a:off x="7286625" y="1866019"/>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286625" y="353405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7286625" y="5148946"/>
              <a:ext cx="608738" cy="608738"/>
            </a:xfrm>
            <a:prstGeom prst="ellipse">
              <a:avLst/>
            </a:prstGeom>
            <a:solidFill>
              <a:srgbClr val="18478F"/>
            </a:solidFill>
            <a:ln w="28575">
              <a:noFill/>
            </a:ln>
            <a:effectLst/>
          </p:spPr>
          <p:txBody>
            <a:bodyPr vert="horz" wrap="square" lIns="91440" tIns="45720" rIns="91440" bIns="45720" numCol="1" anchor="t" anchorCtr="0" compatLnSpc="1"/>
            <a:lstStyle/>
            <a:p>
              <a:endParaRPr lang="zh-CN" altLang="en-US"/>
            </a:p>
          </p:txBody>
        </p:sp>
      </p:grpSp>
      <p:grpSp>
        <p:nvGrpSpPr>
          <p:cNvPr id="31" name="组合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1753993"/>
            <a:ext cx="8676132" cy="1629847"/>
            <a:chOff x="8548025" y="1459078"/>
            <a:chExt cx="2967866" cy="1629847"/>
          </a:xfrm>
        </p:grpSpPr>
        <p:sp>
          <p:nvSpPr>
            <p:cNvPr id="32" name="矩形 31"/>
            <p:cNvSpPr/>
            <p:nvPr/>
          </p:nvSpPr>
          <p:spPr>
            <a:xfrm>
              <a:off x="8548025" y="1766855"/>
              <a:ext cx="2967866" cy="1322070"/>
            </a:xfrm>
            <a:prstGeom prst="rect">
              <a:avLst/>
            </a:prstGeom>
          </p:spPr>
          <p:txBody>
            <a:bodyPr wrap="square">
              <a:spAutoFit/>
            </a:bodyPr>
            <a:lstStyle/>
            <a:p>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硬件故障是常态，而不是异常。整个</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系统将由数百或数千个存储着文件数据片段的服务器组成。实际上它里面有非常巨大的组成部分，每一个组成部分都很可能出现故障，这就意味着</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里的总是有一些部件是失效的，因此，故障的检测和自动快速恢复是</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一个很核心的设计目标。</a:t>
              </a:r>
            </a:p>
          </p:txBody>
        </p:sp>
        <p:sp>
          <p:nvSpPr>
            <p:cNvPr id="33" name="矩形 32"/>
            <p:cNvSpPr/>
            <p:nvPr/>
          </p:nvSpPr>
          <p:spPr>
            <a:xfrm>
              <a:off x="8548025" y="1459078"/>
              <a:ext cx="1356208" cy="369332"/>
            </a:xfrm>
            <a:prstGeom prst="rect">
              <a:avLst/>
            </a:prstGeom>
          </p:spPr>
          <p:txBody>
            <a:bodyPr wrap="square">
              <a:spAutoFit/>
            </a:bodyPr>
            <a:lstStyle/>
            <a:p>
              <a:r>
                <a:rPr lang="zh-CN" altLang="en-US" b="1" dirty="0">
                  <a:solidFill>
                    <a:srgbClr val="18478F"/>
                  </a:solidFill>
                  <a:latin typeface="Segoe UI Semilight" panose="020B0402040204020203" pitchFamily="34" charset="0"/>
                  <a:ea typeface="Dotum" pitchFamily="34" charset="-127"/>
                  <a:cs typeface="Segoe UI Semilight" panose="020B0402040204020203" pitchFamily="34" charset="0"/>
                </a:rPr>
                <a:t>硬件故障</a:t>
              </a:r>
            </a:p>
          </p:txBody>
        </p:sp>
      </p:grpSp>
      <p:grpSp>
        <p:nvGrpSpPr>
          <p:cNvPr id="34" name="组合 3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5012564"/>
            <a:ext cx="8676132" cy="1322507"/>
            <a:chOff x="8548025" y="1459078"/>
            <a:chExt cx="2854850" cy="1322507"/>
          </a:xfrm>
        </p:grpSpPr>
        <p:sp>
          <p:nvSpPr>
            <p:cNvPr id="35" name="矩形 34"/>
            <p:cNvSpPr/>
            <p:nvPr/>
          </p:nvSpPr>
          <p:spPr>
            <a:xfrm>
              <a:off x="8548025" y="1766855"/>
              <a:ext cx="2854850" cy="1014730"/>
            </a:xfrm>
            <a:prstGeom prst="rect">
              <a:avLst/>
            </a:prstGeom>
          </p:spPr>
          <p:txBody>
            <a:bodyPr wrap="square">
              <a:spAutoFit/>
            </a:bodyPr>
            <a:lstStyle/>
            <a:p>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运行在</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之上的程序有很大量的数据集。典型的</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文件大小是</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GB</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到</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TB</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的级别。所以，</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被调整成支持大文件。它应该提供很高的聚合数据带宽，一个集群中支持数百个节点，一个集群中还应该支持千万级别的文件。</a:t>
              </a:r>
            </a:p>
          </p:txBody>
        </p:sp>
        <p:sp>
          <p:nvSpPr>
            <p:cNvPr id="36" name="矩形 35"/>
            <p:cNvSpPr/>
            <p:nvPr/>
          </p:nvSpPr>
          <p:spPr>
            <a:xfrm>
              <a:off x="8548025" y="1459078"/>
              <a:ext cx="1356208" cy="369332"/>
            </a:xfrm>
            <a:prstGeom prst="rect">
              <a:avLst/>
            </a:prstGeom>
          </p:spPr>
          <p:txBody>
            <a:bodyPr wrap="square">
              <a:spAutoFit/>
            </a:bodyPr>
            <a:lstStyle/>
            <a:p>
              <a:r>
                <a:rPr lang="zh-CN" altLang="en-US" b="1" dirty="0">
                  <a:solidFill>
                    <a:srgbClr val="18478F"/>
                  </a:solidFill>
                  <a:latin typeface="Segoe UI Semilight" panose="020B0402040204020203" pitchFamily="34" charset="0"/>
                  <a:ea typeface="Dotum" pitchFamily="34" charset="-127"/>
                  <a:cs typeface="Segoe UI Semilight" panose="020B0402040204020203" pitchFamily="34" charset="0"/>
                </a:rPr>
                <a:t>大数据集</a:t>
              </a:r>
            </a:p>
          </p:txBody>
        </p:sp>
      </p:grpSp>
      <p:grpSp>
        <p:nvGrpSpPr>
          <p:cNvPr id="37" name="组合 3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2601468" y="3429297"/>
            <a:ext cx="8676132" cy="1322507"/>
            <a:chOff x="8548025" y="1459078"/>
            <a:chExt cx="2854850" cy="1322507"/>
          </a:xfrm>
        </p:grpSpPr>
        <p:sp>
          <p:nvSpPr>
            <p:cNvPr id="38" name="矩形 37"/>
            <p:cNvSpPr/>
            <p:nvPr/>
          </p:nvSpPr>
          <p:spPr>
            <a:xfrm>
              <a:off x="8548025" y="1766855"/>
              <a:ext cx="2854850" cy="1014730"/>
            </a:xfrm>
            <a:prstGeom prst="rect">
              <a:avLst/>
            </a:prstGeom>
          </p:spPr>
          <p:txBody>
            <a:bodyPr wrap="square">
              <a:spAutoFit/>
            </a:bodyPr>
            <a:lstStyle/>
            <a:p>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运行在</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之上的应用程序必须流式地访问它们的数据集，它不是运行在普通文件系统之上的普通程序。</a:t>
              </a:r>
              <a:r>
                <a:rPr lang="en-US" altLang="zh-CN"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HDFS</a:t>
              </a:r>
              <a:r>
                <a:rPr lang="zh-CN" altLang="en-US" sz="2000" dirty="0">
                  <a:solidFill>
                    <a:schemeClr val="tx1">
                      <a:lumMod val="65000"/>
                      <a:lumOff val="35000"/>
                    </a:schemeClr>
                  </a:solidFill>
                  <a:latin typeface="Segoe UI Semilight" panose="020B0402040204020203" pitchFamily="34" charset="0"/>
                  <a:ea typeface="Dotum" pitchFamily="34" charset="-127"/>
                  <a:cs typeface="Segoe UI Semilight" panose="020B0402040204020203" pitchFamily="34" charset="0"/>
                </a:rPr>
                <a:t>被设计成适合批量处理的，而不是用户交互式的。重点是在数据吞吐量，而不是数据访问的反应时间。</a:t>
              </a:r>
            </a:p>
          </p:txBody>
        </p:sp>
        <p:sp>
          <p:nvSpPr>
            <p:cNvPr id="39" name="矩形 38"/>
            <p:cNvSpPr/>
            <p:nvPr/>
          </p:nvSpPr>
          <p:spPr>
            <a:xfrm>
              <a:off x="8548025" y="1459078"/>
              <a:ext cx="1356208" cy="369332"/>
            </a:xfrm>
            <a:prstGeom prst="rect">
              <a:avLst/>
            </a:prstGeom>
          </p:spPr>
          <p:txBody>
            <a:bodyPr wrap="square">
              <a:spAutoFit/>
            </a:bodyPr>
            <a:lstStyle/>
            <a:p>
              <a:r>
                <a:rPr lang="zh-CN" altLang="en-US" b="1" dirty="0">
                  <a:solidFill>
                    <a:srgbClr val="18478F"/>
                  </a:solidFill>
                  <a:latin typeface="Segoe UI Semilight" panose="020B0402040204020203" pitchFamily="34" charset="0"/>
                  <a:ea typeface="Dotum" pitchFamily="34" charset="-127"/>
                  <a:cs typeface="Segoe UI Semilight" panose="020B0402040204020203" pitchFamily="34" charset="0"/>
                </a:rPr>
                <a:t>数据访问</a:t>
              </a:r>
            </a:p>
          </p:txBody>
        </p:sp>
      </p:gr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8" y="5279548"/>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3"/>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9" cy="404678"/>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矩形 52"/>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5" name="组合 54"/>
          <p:cNvGrpSpPr/>
          <p:nvPr/>
        </p:nvGrpSpPr>
        <p:grpSpPr>
          <a:xfrm>
            <a:off x="1935446" y="393960"/>
            <a:ext cx="3705495" cy="592217"/>
            <a:chOff x="330189" y="329522"/>
            <a:chExt cx="3705495" cy="592217"/>
          </a:xfrm>
        </p:grpSpPr>
        <p:sp>
          <p:nvSpPr>
            <p:cNvPr id="56"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底层数据存储</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矩形 56"/>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HDFS</a:t>
              </a:r>
            </a:p>
          </p:txBody>
        </p:sp>
      </p:gr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06</a:t>
            </a:r>
            <a:endParaRPr lang="zh-CN" altLang="en-US" sz="3200" dirty="0">
              <a:solidFill>
                <a:srgbClr val="18478F"/>
              </a:solidFill>
            </a:endParaRPr>
          </a:p>
        </p:txBody>
      </p:sp>
    </p:spTree>
    <p:extLst>
      <p:ext uri="{BB962C8B-B14F-4D97-AF65-F5344CB8AC3E}">
        <p14:creationId xmlns:p14="http://schemas.microsoft.com/office/powerpoint/2010/main" val="316607946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22" presetClass="entr" presetSubtype="8" fill="hold" nodeType="withEffect">
                                  <p:stCondLst>
                                    <p:cond delay="225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nodeType="withEffect">
                                  <p:stCondLst>
                                    <p:cond delay="225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nodeType="withEffect">
                                  <p:stCondLst>
                                    <p:cond delay="225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63" presetClass="path" presetSubtype="0" accel="50000" decel="50000" fill="hold" grpId="1" nodeType="withEffect">
                                  <p:stCondLst>
                                    <p:cond delay="0"/>
                                  </p:stCondLst>
                                  <p:childTnLst>
                                    <p:animMotion origin="layout" path="M -0.16667 -1.85185E-6 L -2.5E-6 -1.85185E-6 " pathEditMode="relative" rAng="0" ptsTypes="AA">
                                      <p:cBhvr>
                                        <p:cTn id="51" dur="2000" fill="hold"/>
                                        <p:tgtEl>
                                          <p:spTgt spid="58"/>
                                        </p:tgtEl>
                                        <p:attrNameLst>
                                          <p:attrName>ppt_x</p:attrName>
                                          <p:attrName>ppt_y</p:attrName>
                                        </p:attrNameLst>
                                      </p:cBhvr>
                                      <p:rCtr x="8880" y="0"/>
                                    </p:animMotion>
                                  </p:childTnLst>
                                </p:cTn>
                              </p:par>
                              <p:par>
                                <p:cTn id="52" presetID="10" presetClass="entr" presetSubtype="0" fill="hold" grpId="0" nodeType="withEffect">
                                  <p:stCondLst>
                                    <p:cond delay="50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63" presetClass="path" presetSubtype="0" accel="50000" decel="50000" fill="hold" grpId="1" nodeType="withEffect">
                                  <p:stCondLst>
                                    <p:cond delay="500"/>
                                  </p:stCondLst>
                                  <p:childTnLst>
                                    <p:animMotion origin="layout" path="M -0.16667 -1.85185E-6 L -2.5E-6 -1.85185E-6 " pathEditMode="relative" rAng="0" ptsTypes="AA">
                                      <p:cBhvr>
                                        <p:cTn id="56" dur="2000" fill="hold"/>
                                        <p:tgtEl>
                                          <p:spTgt spid="53"/>
                                        </p:tgtEl>
                                        <p:attrNameLst>
                                          <p:attrName>ppt_x</p:attrName>
                                          <p:attrName>ppt_y</p:attrName>
                                        </p:attrNameLst>
                                      </p:cBhvr>
                                      <p:rCtr x="8880" y="0"/>
                                    </p:animMotion>
                                  </p:childTnLst>
                                </p:cTn>
                              </p:par>
                              <p:par>
                                <p:cTn id="57" presetID="10" presetClass="entr" presetSubtype="0" fill="hold" grpId="0" nodeType="withEffect">
                                  <p:stCondLst>
                                    <p:cond delay="75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63" presetClass="path" presetSubtype="0" accel="50000" decel="50000" fill="hold" grpId="1" nodeType="withEffect">
                                  <p:stCondLst>
                                    <p:cond delay="750"/>
                                  </p:stCondLst>
                                  <p:childTnLst>
                                    <p:animMotion origin="layout" path="M -0.16667 -1.85185E-6 L -2.5E-6 -1.85185E-6 " pathEditMode="relative" rAng="0" ptsTypes="AA">
                                      <p:cBhvr>
                                        <p:cTn id="61" dur="2000" fill="hold"/>
                                        <p:tgtEl>
                                          <p:spTgt spid="54"/>
                                        </p:tgtEl>
                                        <p:attrNameLst>
                                          <p:attrName>ppt_x</p:attrName>
                                          <p:attrName>ppt_y</p:attrName>
                                        </p:attrNameLst>
                                      </p:cBhvr>
                                      <p:rCtr x="8880" y="0"/>
                                    </p:animMotion>
                                  </p:childTnLst>
                                </p:cTn>
                              </p:par>
                              <p:par>
                                <p:cTn id="62" presetID="22" presetClass="entr" presetSubtype="8" fill="hold" nodeType="withEffect">
                                  <p:stCondLst>
                                    <p:cond delay="2000"/>
                                  </p:stCondLst>
                                  <p:childTnLst>
                                    <p:set>
                                      <p:cBhvr>
                                        <p:cTn id="63" dur="1" fill="hold">
                                          <p:stCondLst>
                                            <p:cond delay="0"/>
                                          </p:stCondLst>
                                        </p:cTn>
                                        <p:tgtEl>
                                          <p:spTgt spid="55"/>
                                        </p:tgtEl>
                                        <p:attrNameLst>
                                          <p:attrName>style.visibility</p:attrName>
                                        </p:attrNameLst>
                                      </p:cBhvr>
                                      <p:to>
                                        <p:strVal val="visible"/>
                                      </p:to>
                                    </p:set>
                                    <p:animEffect transition="in" filter="wipe(left)">
                                      <p:cBhvr>
                                        <p:cTn id="64"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54" grpId="0" bldLvl="0" animBg="1"/>
      <p:bldP spid="54" grpId="1" bldLvl="0" animBg="1"/>
      <p:bldP spid="58" grpId="0" bldLvl="0" animBg="1"/>
      <p:bldP spid="58" grpId="1" bldLvl="0" animBg="1"/>
      <p:bldP spid="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9" name="组合 18"/>
          <p:cNvGrpSpPr/>
          <p:nvPr/>
        </p:nvGrpSpPr>
        <p:grpSpPr>
          <a:xfrm>
            <a:off x="4953230"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矩形 25"/>
          <p:cNvSpPr/>
          <p:nvPr/>
        </p:nvSpPr>
        <p:spPr>
          <a:xfrm>
            <a:off x="4817965" y="2983732"/>
            <a:ext cx="3210955" cy="521970"/>
          </a:xfrm>
          <a:prstGeom prst="rect">
            <a:avLst/>
          </a:prstGeom>
          <a:ln>
            <a:noFill/>
          </a:ln>
        </p:spPr>
        <p:txBody>
          <a:bodyPr wrap="square">
            <a:spAutoFit/>
          </a:bodyPr>
          <a:lstStyle/>
          <a:p>
            <a:pPr algn="ct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大数据</a:t>
            </a: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a:t>
            </a:r>
          </a:p>
        </p:txBody>
      </p:sp>
      <p:sp>
        <p:nvSpPr>
          <p:cNvPr id="27" name="矩形 26"/>
          <p:cNvSpPr/>
          <p:nvPr/>
        </p:nvSpPr>
        <p:spPr>
          <a:xfrm>
            <a:off x="5055341" y="3521120"/>
            <a:ext cx="2830224" cy="523220"/>
          </a:xfrm>
          <a:prstGeom prst="rect">
            <a:avLst/>
          </a:prstGeom>
          <a:ln>
            <a:noFill/>
          </a:ln>
        </p:spPr>
        <p:txBody>
          <a:bodyPr wrap="square">
            <a:spAutoFit/>
          </a:bodyPr>
          <a:lstStyle/>
          <a:p>
            <a:pPr algn="ctr"/>
            <a:r>
              <a:rPr lang="zh-CN" altLang="en-US" sz="10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 </a:t>
            </a:r>
            <a:r>
              <a:rPr lang="en-US" altLang="zh-CN"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Spark </a:t>
            </a:r>
            <a:r>
              <a:rPr lang="zh-CN" altLang="en-US"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是专为大规模数据处理而设计的快速通用的计算引擎</a:t>
            </a:r>
            <a:r>
              <a:rPr lang="pt-BR" altLang="zh-CN" sz="14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8" name="矩形 27"/>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3366534" y="3033288"/>
            <a:ext cx="848309" cy="830997"/>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07</a:t>
            </a:r>
            <a:endParaRPr lang="zh-CN" altLang="en-US" sz="4800" dirty="0">
              <a:solidFill>
                <a:prstClr val="white"/>
              </a:solidFill>
            </a:endParaRPr>
          </a:p>
        </p:txBody>
      </p:sp>
    </p:spTree>
    <p:extLst>
      <p:ext uri="{BB962C8B-B14F-4D97-AF65-F5344CB8AC3E}">
        <p14:creationId xmlns:p14="http://schemas.microsoft.com/office/powerpoint/2010/main" val="355929535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22" presetClass="entr" presetSubtype="8" fill="hold" grpId="0" nodeType="withEffect">
                                  <p:stCondLst>
                                    <p:cond delay="350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par>
                                <p:cTn id="39" presetID="53" presetClass="entr" presetSubtype="16" fill="hold" grpId="0" nodeType="withEffect">
                                  <p:stCondLst>
                                    <p:cond delay="300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26" grpId="0"/>
      <p:bldP spid="27" grpId="0"/>
      <p:bldP spid="28" grpId="0" bldLvl="0" animBg="1"/>
      <p:bldP spid="28" grpId="1" bldLvl="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7" name="组合 86"/>
          <p:cNvGrpSpPr/>
          <p:nvPr/>
        </p:nvGrpSpPr>
        <p:grpSpPr>
          <a:xfrm>
            <a:off x="1935446" y="393960"/>
            <a:ext cx="3705495" cy="592217"/>
            <a:chOff x="330189" y="329522"/>
            <a:chExt cx="3705495" cy="592217"/>
          </a:xfrm>
        </p:grpSpPr>
        <p:sp>
          <p:nvSpPr>
            <p:cNvPr id="88"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通用计算引擎</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9" name="矩形 88"/>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a:t>
              </a:r>
            </a:p>
          </p:txBody>
        </p:sp>
      </p:grpSp>
      <p:sp>
        <p:nvSpPr>
          <p:cNvPr id="90" name="圆角矩形 89"/>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矩形 90"/>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07</a:t>
            </a:r>
            <a:endParaRPr lang="zh-CN" altLang="en-US" sz="3200" dirty="0">
              <a:solidFill>
                <a:srgbClr val="18478F"/>
              </a:solidFill>
            </a:endParaRPr>
          </a:p>
        </p:txBody>
      </p:sp>
      <p:pic>
        <p:nvPicPr>
          <p:cNvPr id="3074" name="Picture 2" descr="https://blog-10039692.file.myqcloud.com/1493709487351_2754_14937094877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481" y="2042949"/>
            <a:ext cx="8514519" cy="365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52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90"/>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85"/>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86"/>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87"/>
                                        </p:tgtEl>
                                        <p:attrNameLst>
                                          <p:attrName>style.visibility</p:attrName>
                                        </p:attrNameLst>
                                      </p:cBhvr>
                                      <p:to>
                                        <p:strVal val="visible"/>
                                      </p:to>
                                    </p:set>
                                    <p:animEffect transition="in" filter="wipe(left)">
                                      <p:cBhvr>
                                        <p:cTn id="25"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ldLvl="0" animBg="1"/>
      <p:bldP spid="85" grpId="1" bldLvl="0" animBg="1"/>
      <p:bldP spid="86" grpId="0" bldLvl="0" animBg="1"/>
      <p:bldP spid="86" grpId="1" bldLvl="0" animBg="1"/>
      <p:bldP spid="90" grpId="0" bldLvl="0" animBg="1"/>
      <p:bldP spid="90" grpId="1" bldLvl="0" animBg="1"/>
      <p:bldP spid="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950565" y="2141272"/>
            <a:ext cx="3094827" cy="2773962"/>
            <a:chOff x="4950565" y="2141272"/>
            <a:chExt cx="3094826" cy="2773962"/>
          </a:xfrm>
        </p:grpSpPr>
        <p:sp>
          <p:nvSpPr>
            <p:cNvPr id="17" name="椭圆 16"/>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椭圆 17"/>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9" name="组合 18"/>
          <p:cNvGrpSpPr/>
          <p:nvPr/>
        </p:nvGrpSpPr>
        <p:grpSpPr>
          <a:xfrm>
            <a:off x="4953230" y="2141272"/>
            <a:ext cx="3084220" cy="2798278"/>
            <a:chOff x="4953229" y="2141272"/>
            <a:chExt cx="3084220" cy="2798278"/>
          </a:xfrm>
        </p:grpSpPr>
        <p:sp>
          <p:nvSpPr>
            <p:cNvPr id="24" name="椭圆 23"/>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椭圆 24"/>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矩形 25"/>
          <p:cNvSpPr/>
          <p:nvPr/>
        </p:nvSpPr>
        <p:spPr>
          <a:xfrm>
            <a:off x="4817965" y="2983732"/>
            <a:ext cx="3210955" cy="953135"/>
          </a:xfrm>
          <a:prstGeom prst="rect">
            <a:avLst/>
          </a:prstGeom>
          <a:ln>
            <a:noFill/>
          </a:ln>
        </p:spPr>
        <p:txBody>
          <a:bodyPr wrap="square">
            <a:spAutoFit/>
          </a:bodyPr>
          <a:lstStyle/>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 </a:t>
            </a:r>
            <a:r>
              <a:rPr lang="zh-CN" altLang="en-US"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大数据</a:t>
            </a: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 Streaming</a:t>
            </a:r>
          </a:p>
        </p:txBody>
      </p:sp>
      <p:sp>
        <p:nvSpPr>
          <p:cNvPr id="28" name="矩形 27"/>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矩形 28"/>
          <p:cNvSpPr/>
          <p:nvPr/>
        </p:nvSpPr>
        <p:spPr>
          <a:xfrm>
            <a:off x="3366534" y="3033288"/>
            <a:ext cx="848309" cy="830997"/>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4800" dirty="0">
              <a:solidFill>
                <a:prstClr val="white"/>
              </a:solidFill>
            </a:endParaRPr>
          </a:p>
        </p:txBody>
      </p:sp>
    </p:spTree>
    <p:extLst>
      <p:ext uri="{BB962C8B-B14F-4D97-AF65-F5344CB8AC3E}">
        <p14:creationId xmlns:p14="http://schemas.microsoft.com/office/powerpoint/2010/main" val="1697234143"/>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26" grpId="0"/>
      <p:bldP spid="28" grpId="0" bldLvl="0" animBg="1"/>
      <p:bldP spid="28" grpId="1" bldLvl="0" animBg="1"/>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1935446" y="393960"/>
            <a:ext cx="3705495" cy="592217"/>
            <a:chOff x="330189" y="329522"/>
            <a:chExt cx="3705495" cy="592217"/>
          </a:xfrm>
        </p:grpSpPr>
        <p:sp>
          <p:nvSpPr>
            <p:cNvPr id="19"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流式计算框架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矩形 19"/>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 Streaming </a:t>
              </a:r>
            </a:p>
          </p:txBody>
        </p:sp>
      </p:grpSp>
      <p:sp>
        <p:nvSpPr>
          <p:cNvPr id="21" name="圆角矩形 20"/>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sp>
        <p:nvSpPr>
          <p:cNvPr id="23"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897820" y="5548945"/>
            <a:ext cx="2007477" cy="562077"/>
          </a:xfrm>
          <a:prstGeom prst="rect">
            <a:avLst/>
          </a:prstGeom>
        </p:spPr>
        <p:txBody>
          <a:bodyPr wrap="square">
            <a:spAutoFit/>
          </a:bodyPr>
          <a:lstStyle/>
          <a:p>
            <a:pPr algn="ct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架构图</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s://images2017.cnblogs.com/blog/1200732/201707/1200732-20170730101101599-15397671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790" y="3718088"/>
            <a:ext cx="5378519" cy="15791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697546" y="1854559"/>
            <a:ext cx="8408152" cy="954107"/>
          </a:xfrm>
          <a:prstGeom prst="rect">
            <a:avLst/>
          </a:prstGeom>
        </p:spPr>
        <p:txBody>
          <a:bodyPr wrap="square">
            <a:spAutoFit/>
          </a:bodyPr>
          <a:lstStyle/>
          <a:p>
            <a:pPr>
              <a:lnSpc>
                <a:spcPct val="200000"/>
              </a:lnSpc>
            </a:pP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Spark Streaming</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支持实时数据流的可扩展（</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scalable</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）、高吞吐（</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high-throughput</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）、容错（</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fault-tolerant</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）的流处理（</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stream processing</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2227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21"/>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6"/>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7"/>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1000"/>
                                        <p:tgtEl>
                                          <p:spTgt spid="18"/>
                                        </p:tgtEl>
                                      </p:cBhvr>
                                    </p:animEffect>
                                  </p:childTnLst>
                                </p:cTn>
                              </p:par>
                              <p:par>
                                <p:cTn id="26" presetID="22" presetClass="entr" presetSubtype="8" fill="hold" grpId="0" nodeType="withEffect">
                                  <p:stCondLst>
                                    <p:cond delay="325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1000"/>
                                        <p:tgtEl>
                                          <p:spTgt spid="23"/>
                                        </p:tgtEl>
                                      </p:cBhvr>
                                    </p:animEffect>
                                  </p:childTnLst>
                                </p:cTn>
                              </p:par>
                              <p:par>
                                <p:cTn id="29" presetID="22" presetClass="entr" presetSubtype="8" fill="hold" grpId="0" nodeType="withEffect">
                                  <p:stCondLst>
                                    <p:cond delay="325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7" grpId="0" bldLvl="0" animBg="1"/>
      <p:bldP spid="17" grpId="1" bldLvl="0" animBg="1"/>
      <p:bldP spid="21" grpId="0" bldLvl="0" animBg="1"/>
      <p:bldP spid="21" grpId="1" bldLvl="0" animBg="1"/>
      <p:bldP spid="22" grpId="0"/>
      <p:bldP spid="23"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a:grpSpLocks noChangeAspect="1"/>
          </p:cNvGrpSpPr>
          <p:nvPr/>
        </p:nvGrpSpPr>
        <p:grpSpPr bwMode="auto">
          <a:xfrm>
            <a:off x="3372870" y="1332459"/>
            <a:ext cx="4735757" cy="4538232"/>
            <a:chOff x="3344" y="1687"/>
            <a:chExt cx="983" cy="942"/>
          </a:xfrm>
          <a:solidFill>
            <a:schemeClr val="bg1">
              <a:lumMod val="85000"/>
            </a:schemeClr>
          </a:solidFill>
        </p:grpSpPr>
        <p:sp>
          <p:nvSpPr>
            <p:cNvPr id="11" name="Freeform 5"/>
            <p:cNvSpPr>
              <a:spLocks noEditPoints="1"/>
            </p:cNvSpPr>
            <p:nvPr/>
          </p:nvSpPr>
          <p:spPr bwMode="auto">
            <a:xfrm>
              <a:off x="4105" y="1856"/>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3 h 17"/>
                <a:gd name="T36" fmla="*/ 2 w 13"/>
                <a:gd name="T37" fmla="*/ 13 h 17"/>
                <a:gd name="T38" fmla="*/ 11 w 13"/>
                <a:gd name="T39" fmla="*/ 13 h 17"/>
                <a:gd name="T40" fmla="*/ 11 w 13"/>
                <a:gd name="T41" fmla="*/ 12 h 17"/>
                <a:gd name="T42" fmla="*/ 11 w 13"/>
                <a:gd name="T43" fmla="*/ 12 h 17"/>
                <a:gd name="T44" fmla="*/ 2 w 13"/>
                <a:gd name="T45" fmla="*/ 12 h 17"/>
                <a:gd name="T46" fmla="*/ 2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6 h 17"/>
                <a:gd name="T76" fmla="*/ 11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6" y="14"/>
                  </a:cubicBezTo>
                  <a:cubicBezTo>
                    <a:pt x="6" y="15"/>
                    <a:pt x="6" y="15"/>
                    <a:pt x="6" y="15"/>
                  </a:cubicBezTo>
                  <a:cubicBezTo>
                    <a:pt x="7" y="15"/>
                    <a:pt x="7" y="15"/>
                    <a:pt x="7" y="15"/>
                  </a:cubicBezTo>
                  <a:cubicBezTo>
                    <a:pt x="6" y="16"/>
                    <a:pt x="6" y="16"/>
                    <a:pt x="6" y="16"/>
                  </a:cubicBezTo>
                  <a:cubicBezTo>
                    <a:pt x="6" y="16"/>
                    <a:pt x="6" y="16"/>
                    <a:pt x="6" y="16"/>
                  </a:cubicBezTo>
                  <a:moveTo>
                    <a:pt x="4" y="16"/>
                  </a:moveTo>
                  <a:cubicBezTo>
                    <a:pt x="4" y="15"/>
                    <a:pt x="4" y="15"/>
                    <a:pt x="4" y="15"/>
                  </a:cubicBezTo>
                  <a:cubicBezTo>
                    <a:pt x="4" y="15"/>
                    <a:pt x="4" y="15"/>
                    <a:pt x="4" y="15"/>
                  </a:cubicBezTo>
                  <a:cubicBezTo>
                    <a:pt x="4" y="15"/>
                    <a:pt x="4" y="15"/>
                    <a:pt x="4" y="15"/>
                  </a:cubicBezTo>
                  <a:cubicBezTo>
                    <a:pt x="4" y="14"/>
                    <a:pt x="4" y="14"/>
                    <a:pt x="4" y="14"/>
                  </a:cubicBezTo>
                  <a:cubicBezTo>
                    <a:pt x="5" y="14"/>
                    <a:pt x="5" y="14"/>
                    <a:pt x="5" y="14"/>
                  </a:cubicBezTo>
                  <a:cubicBezTo>
                    <a:pt x="5"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4" y="14"/>
                    <a:pt x="4" y="14"/>
                    <a:pt x="4"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4"/>
                    <a:pt x="9" y="14"/>
                    <a:pt x="9" y="14"/>
                  </a:cubicBezTo>
                  <a:cubicBezTo>
                    <a:pt x="9" y="15"/>
                    <a:pt x="9" y="15"/>
                    <a:pt x="9" y="15"/>
                  </a:cubicBezTo>
                  <a:moveTo>
                    <a:pt x="2" y="14"/>
                  </a:moveTo>
                  <a:cubicBezTo>
                    <a:pt x="2" y="13"/>
                    <a:pt x="2" y="13"/>
                    <a:pt x="2" y="13"/>
                  </a:cubicBezTo>
                  <a:cubicBezTo>
                    <a:pt x="2" y="12"/>
                    <a:pt x="2" y="12"/>
                    <a:pt x="2" y="12"/>
                  </a:cubicBezTo>
                  <a:cubicBezTo>
                    <a:pt x="2" y="13"/>
                    <a:pt x="2" y="13"/>
                    <a:pt x="2" y="13"/>
                  </a:cubicBezTo>
                  <a:cubicBezTo>
                    <a:pt x="2" y="14"/>
                    <a:pt x="2" y="14"/>
                    <a:pt x="2" y="14"/>
                  </a:cubicBezTo>
                  <a:moveTo>
                    <a:pt x="11" y="13"/>
                  </a:moveTo>
                  <a:cubicBezTo>
                    <a:pt x="11" y="12"/>
                    <a:pt x="11" y="12"/>
                    <a:pt x="11" y="12"/>
                  </a:cubicBezTo>
                  <a:cubicBezTo>
                    <a:pt x="11" y="12"/>
                    <a:pt x="11" y="12"/>
                    <a:pt x="11" y="12"/>
                  </a:cubicBezTo>
                  <a:cubicBezTo>
                    <a:pt x="11" y="12"/>
                    <a:pt x="11" y="12"/>
                    <a:pt x="11" y="12"/>
                  </a:cubicBezTo>
                  <a:cubicBezTo>
                    <a:pt x="11" y="12"/>
                    <a:pt x="11" y="12"/>
                    <a:pt x="11" y="12"/>
                  </a:cubicBezTo>
                  <a:cubicBezTo>
                    <a:pt x="11" y="13"/>
                    <a:pt x="11" y="13"/>
                    <a:pt x="11" y="13"/>
                  </a:cubicBezTo>
                  <a:moveTo>
                    <a:pt x="2" y="12"/>
                  </a:moveTo>
                  <a:cubicBezTo>
                    <a:pt x="2" y="12"/>
                    <a:pt x="2" y="12"/>
                    <a:pt x="2" y="12"/>
                  </a:cubicBezTo>
                  <a:cubicBezTo>
                    <a:pt x="2" y="12"/>
                    <a:pt x="2" y="12"/>
                    <a:pt x="2" y="12"/>
                  </a:cubicBezTo>
                  <a:cubicBezTo>
                    <a:pt x="2" y="12"/>
                    <a:pt x="2" y="12"/>
                    <a:pt x="2" y="12"/>
                  </a:cubicBezTo>
                  <a:moveTo>
                    <a:pt x="6" y="14"/>
                  </a:moveTo>
                  <a:cubicBezTo>
                    <a:pt x="5" y="14"/>
                    <a:pt x="4" y="13"/>
                    <a:pt x="3" y="12"/>
                  </a:cubicBezTo>
                  <a:cubicBezTo>
                    <a:pt x="1" y="11"/>
                    <a:pt x="2" y="8"/>
                    <a:pt x="2" y="6"/>
                  </a:cubicBezTo>
                  <a:cubicBezTo>
                    <a:pt x="3" y="5"/>
                    <a:pt x="4" y="3"/>
                    <a:pt x="5" y="2"/>
                  </a:cubicBezTo>
                  <a:cubicBezTo>
                    <a:pt x="6" y="1"/>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7" y="0"/>
                    <a:pt x="6" y="1"/>
                    <a:pt x="5" y="1"/>
                  </a:cubicBezTo>
                  <a:cubicBezTo>
                    <a:pt x="3" y="2"/>
                    <a:pt x="2" y="4"/>
                    <a:pt x="1" y="6"/>
                  </a:cubicBezTo>
                  <a:cubicBezTo>
                    <a:pt x="1" y="6"/>
                    <a:pt x="1" y="7"/>
                    <a:pt x="1" y="8"/>
                  </a:cubicBezTo>
                  <a:cubicBezTo>
                    <a:pt x="1" y="9"/>
                    <a:pt x="1" y="9"/>
                    <a:pt x="1" y="9"/>
                  </a:cubicBezTo>
                  <a:cubicBezTo>
                    <a:pt x="1" y="10"/>
                    <a:pt x="0" y="12"/>
                    <a:pt x="1" y="14"/>
                  </a:cubicBezTo>
                  <a:cubicBezTo>
                    <a:pt x="1" y="14"/>
                    <a:pt x="1" y="14"/>
                    <a:pt x="1" y="14"/>
                  </a:cubicBezTo>
                  <a:cubicBezTo>
                    <a:pt x="2" y="15"/>
                    <a:pt x="2" y="15"/>
                    <a:pt x="2" y="15"/>
                  </a:cubicBezTo>
                  <a:cubicBezTo>
                    <a:pt x="3" y="16"/>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9"/>
                    <a:pt x="13" y="7"/>
                  </a:cubicBezTo>
                  <a:cubicBezTo>
                    <a:pt x="12" y="6"/>
                    <a:pt x="12" y="6"/>
                    <a:pt x="12" y="6"/>
                  </a:cubicBezTo>
                  <a:cubicBezTo>
                    <a:pt x="12" y="5"/>
                    <a:pt x="12" y="4"/>
                    <a:pt x="12" y="3"/>
                  </a:cubicBezTo>
                  <a:cubicBezTo>
                    <a:pt x="11" y="2"/>
                    <a:pt x="11" y="2"/>
                    <a:pt x="11"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6"/>
            <p:cNvSpPr>
              <a:spLocks noEditPoints="1"/>
            </p:cNvSpPr>
            <p:nvPr/>
          </p:nvSpPr>
          <p:spPr bwMode="auto">
            <a:xfrm>
              <a:off x="3422" y="1996"/>
              <a:ext cx="69" cy="67"/>
            </a:xfrm>
            <a:custGeom>
              <a:avLst/>
              <a:gdLst>
                <a:gd name="T0" fmla="*/ 14 w 29"/>
                <a:gd name="T1" fmla="*/ 27 h 28"/>
                <a:gd name="T2" fmla="*/ 1 w 29"/>
                <a:gd name="T3" fmla="*/ 14 h 28"/>
                <a:gd name="T4" fmla="*/ 14 w 29"/>
                <a:gd name="T5" fmla="*/ 1 h 28"/>
                <a:gd name="T6" fmla="*/ 23 w 29"/>
                <a:gd name="T7" fmla="*/ 4 h 28"/>
                <a:gd name="T8" fmla="*/ 28 w 29"/>
                <a:gd name="T9" fmla="*/ 14 h 28"/>
                <a:gd name="T10" fmla="*/ 14 w 29"/>
                <a:gd name="T11" fmla="*/ 27 h 28"/>
                <a:gd name="T12" fmla="*/ 14 w 29"/>
                <a:gd name="T13" fmla="*/ 0 h 28"/>
                <a:gd name="T14" fmla="*/ 0 w 29"/>
                <a:gd name="T15" fmla="*/ 14 h 28"/>
                <a:gd name="T16" fmla="*/ 14 w 29"/>
                <a:gd name="T17" fmla="*/ 28 h 28"/>
                <a:gd name="T18" fmla="*/ 29 w 29"/>
                <a:gd name="T19" fmla="*/ 14 h 28"/>
                <a:gd name="T20" fmla="*/ 14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14" y="27"/>
                  </a:moveTo>
                  <a:cubicBezTo>
                    <a:pt x="8" y="27"/>
                    <a:pt x="1" y="23"/>
                    <a:pt x="1" y="14"/>
                  </a:cubicBezTo>
                  <a:cubicBezTo>
                    <a:pt x="1" y="5"/>
                    <a:pt x="8" y="1"/>
                    <a:pt x="14" y="1"/>
                  </a:cubicBezTo>
                  <a:cubicBezTo>
                    <a:pt x="18" y="1"/>
                    <a:pt x="21" y="2"/>
                    <a:pt x="23" y="4"/>
                  </a:cubicBezTo>
                  <a:cubicBezTo>
                    <a:pt x="26" y="7"/>
                    <a:pt x="28" y="10"/>
                    <a:pt x="28" y="14"/>
                  </a:cubicBezTo>
                  <a:cubicBezTo>
                    <a:pt x="28" y="23"/>
                    <a:pt x="21" y="27"/>
                    <a:pt x="14" y="27"/>
                  </a:cubicBezTo>
                  <a:moveTo>
                    <a:pt x="14" y="0"/>
                  </a:moveTo>
                  <a:cubicBezTo>
                    <a:pt x="7" y="0"/>
                    <a:pt x="0" y="5"/>
                    <a:pt x="0" y="14"/>
                  </a:cubicBezTo>
                  <a:cubicBezTo>
                    <a:pt x="0" y="23"/>
                    <a:pt x="7" y="28"/>
                    <a:pt x="14" y="28"/>
                  </a:cubicBezTo>
                  <a:cubicBezTo>
                    <a:pt x="21" y="28"/>
                    <a:pt x="29" y="23"/>
                    <a:pt x="29" y="14"/>
                  </a:cubicBezTo>
                  <a:cubicBezTo>
                    <a:pt x="29" y="5"/>
                    <a:pt x="21"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7"/>
            <p:cNvSpPr>
              <a:spLocks noEditPoints="1"/>
            </p:cNvSpPr>
            <p:nvPr/>
          </p:nvSpPr>
          <p:spPr bwMode="auto">
            <a:xfrm>
              <a:off x="3413" y="1987"/>
              <a:ext cx="86" cy="85"/>
            </a:xfrm>
            <a:custGeom>
              <a:avLst/>
              <a:gdLst>
                <a:gd name="T0" fmla="*/ 18 w 36"/>
                <a:gd name="T1" fmla="*/ 35 h 36"/>
                <a:gd name="T2" fmla="*/ 1 w 36"/>
                <a:gd name="T3" fmla="*/ 18 h 36"/>
                <a:gd name="T4" fmla="*/ 18 w 36"/>
                <a:gd name="T5" fmla="*/ 1 h 36"/>
                <a:gd name="T6" fmla="*/ 35 w 36"/>
                <a:gd name="T7" fmla="*/ 18 h 36"/>
                <a:gd name="T8" fmla="*/ 18 w 36"/>
                <a:gd name="T9" fmla="*/ 35 h 36"/>
                <a:gd name="T10" fmla="*/ 18 w 36"/>
                <a:gd name="T11" fmla="*/ 0 h 36"/>
                <a:gd name="T12" fmla="*/ 6 w 36"/>
                <a:gd name="T13" fmla="*/ 5 h 36"/>
                <a:gd name="T14" fmla="*/ 0 w 36"/>
                <a:gd name="T15" fmla="*/ 18 h 36"/>
                <a:gd name="T16" fmla="*/ 6 w 36"/>
                <a:gd name="T17" fmla="*/ 31 h 36"/>
                <a:gd name="T18" fmla="*/ 18 w 36"/>
                <a:gd name="T19" fmla="*/ 36 h 36"/>
                <a:gd name="T20" fmla="*/ 31 w 36"/>
                <a:gd name="T21" fmla="*/ 31 h 36"/>
                <a:gd name="T22" fmla="*/ 36 w 36"/>
                <a:gd name="T23" fmla="*/ 18 h 36"/>
                <a:gd name="T24" fmla="*/ 31 w 36"/>
                <a:gd name="T25" fmla="*/ 5 h 36"/>
                <a:gd name="T26" fmla="*/ 18 w 36"/>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18" y="35"/>
                  </a:moveTo>
                  <a:cubicBezTo>
                    <a:pt x="10" y="35"/>
                    <a:pt x="1" y="29"/>
                    <a:pt x="1" y="18"/>
                  </a:cubicBezTo>
                  <a:cubicBezTo>
                    <a:pt x="1" y="7"/>
                    <a:pt x="10" y="1"/>
                    <a:pt x="18" y="1"/>
                  </a:cubicBezTo>
                  <a:cubicBezTo>
                    <a:pt x="27" y="1"/>
                    <a:pt x="35" y="7"/>
                    <a:pt x="35" y="18"/>
                  </a:cubicBezTo>
                  <a:cubicBezTo>
                    <a:pt x="35" y="29"/>
                    <a:pt x="27" y="35"/>
                    <a:pt x="18" y="35"/>
                  </a:cubicBezTo>
                  <a:moveTo>
                    <a:pt x="18" y="0"/>
                  </a:moveTo>
                  <a:cubicBezTo>
                    <a:pt x="13" y="0"/>
                    <a:pt x="9" y="2"/>
                    <a:pt x="6" y="5"/>
                  </a:cubicBezTo>
                  <a:cubicBezTo>
                    <a:pt x="2" y="8"/>
                    <a:pt x="0" y="12"/>
                    <a:pt x="0" y="18"/>
                  </a:cubicBezTo>
                  <a:cubicBezTo>
                    <a:pt x="0" y="23"/>
                    <a:pt x="2" y="28"/>
                    <a:pt x="6" y="31"/>
                  </a:cubicBezTo>
                  <a:cubicBezTo>
                    <a:pt x="9" y="34"/>
                    <a:pt x="13" y="36"/>
                    <a:pt x="18" y="36"/>
                  </a:cubicBezTo>
                  <a:cubicBezTo>
                    <a:pt x="23" y="36"/>
                    <a:pt x="27" y="34"/>
                    <a:pt x="31" y="31"/>
                  </a:cubicBezTo>
                  <a:cubicBezTo>
                    <a:pt x="34" y="28"/>
                    <a:pt x="36" y="23"/>
                    <a:pt x="36" y="18"/>
                  </a:cubicBezTo>
                  <a:cubicBezTo>
                    <a:pt x="36" y="12"/>
                    <a:pt x="34" y="8"/>
                    <a:pt x="31" y="5"/>
                  </a:cubicBezTo>
                  <a:cubicBezTo>
                    <a:pt x="27" y="2"/>
                    <a:pt x="23"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8"/>
            <p:cNvSpPr/>
            <p:nvPr/>
          </p:nvSpPr>
          <p:spPr bwMode="auto">
            <a:xfrm>
              <a:off x="3453" y="2001"/>
              <a:ext cx="3" cy="7"/>
            </a:xfrm>
            <a:custGeom>
              <a:avLst/>
              <a:gdLst>
                <a:gd name="T0" fmla="*/ 1 w 1"/>
                <a:gd name="T1" fmla="*/ 0 h 3"/>
                <a:gd name="T2" fmla="*/ 0 w 1"/>
                <a:gd name="T3" fmla="*/ 0 h 3"/>
                <a:gd name="T4" fmla="*/ 0 w 1"/>
                <a:gd name="T5" fmla="*/ 3 h 3"/>
                <a:gd name="T6" fmla="*/ 1 w 1"/>
                <a:gd name="T7" fmla="*/ 3 h 3"/>
                <a:gd name="T8" fmla="*/ 1 w 1"/>
                <a:gd name="T9" fmla="*/ 3 h 3"/>
                <a:gd name="T10" fmla="*/ 1 w 1"/>
                <a:gd name="T11" fmla="*/ 3 h 3"/>
                <a:gd name="T12" fmla="*/ 1 w 1"/>
                <a:gd name="T13" fmla="*/ 1 h 3"/>
                <a:gd name="T14" fmla="*/ 1 w 1"/>
                <a:gd name="T15" fmla="*/ 0 h 3"/>
                <a:gd name="T16" fmla="*/ 1 w 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0"/>
                  </a:moveTo>
                  <a:cubicBezTo>
                    <a:pt x="0" y="0"/>
                    <a:pt x="0" y="0"/>
                    <a:pt x="0" y="0"/>
                  </a:cubicBezTo>
                  <a:cubicBezTo>
                    <a:pt x="0" y="1"/>
                    <a:pt x="0" y="2"/>
                    <a:pt x="0" y="3"/>
                  </a:cubicBezTo>
                  <a:cubicBezTo>
                    <a:pt x="1" y="3"/>
                    <a:pt x="1" y="3"/>
                    <a:pt x="1" y="3"/>
                  </a:cubicBezTo>
                  <a:cubicBezTo>
                    <a:pt x="1" y="3"/>
                    <a:pt x="1" y="3"/>
                    <a:pt x="1" y="3"/>
                  </a:cubicBezTo>
                  <a:cubicBezTo>
                    <a:pt x="1" y="3"/>
                    <a:pt x="1" y="3"/>
                    <a:pt x="1" y="3"/>
                  </a:cubicBezTo>
                  <a:cubicBezTo>
                    <a:pt x="1" y="2"/>
                    <a:pt x="1" y="2"/>
                    <a:pt x="1" y="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9"/>
            <p:cNvSpPr/>
            <p:nvPr/>
          </p:nvSpPr>
          <p:spPr bwMode="auto">
            <a:xfrm>
              <a:off x="3453" y="2048"/>
              <a:ext cx="5" cy="10"/>
            </a:xfrm>
            <a:custGeom>
              <a:avLst/>
              <a:gdLst>
                <a:gd name="T0" fmla="*/ 1 w 2"/>
                <a:gd name="T1" fmla="*/ 0 h 4"/>
                <a:gd name="T2" fmla="*/ 0 w 2"/>
                <a:gd name="T3" fmla="*/ 0 h 4"/>
                <a:gd name="T4" fmla="*/ 0 w 2"/>
                <a:gd name="T5" fmla="*/ 3 h 4"/>
                <a:gd name="T6" fmla="*/ 0 w 2"/>
                <a:gd name="T7" fmla="*/ 4 h 4"/>
                <a:gd name="T8" fmla="*/ 1 w 2"/>
                <a:gd name="T9" fmla="*/ 4 h 4"/>
                <a:gd name="T10" fmla="*/ 1 w 2"/>
                <a:gd name="T11" fmla="*/ 4 h 4"/>
                <a:gd name="T12" fmla="*/ 1 w 2"/>
                <a:gd name="T13" fmla="*/ 0 h 4"/>
                <a:gd name="T14" fmla="*/ 1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0"/>
                    <a:pt x="0" y="0"/>
                    <a:pt x="0" y="0"/>
                  </a:cubicBezTo>
                  <a:cubicBezTo>
                    <a:pt x="0" y="1"/>
                    <a:pt x="0" y="3"/>
                    <a:pt x="0" y="3"/>
                  </a:cubicBezTo>
                  <a:cubicBezTo>
                    <a:pt x="0" y="4"/>
                    <a:pt x="0" y="4"/>
                    <a:pt x="0" y="4"/>
                  </a:cubicBezTo>
                  <a:cubicBezTo>
                    <a:pt x="1" y="4"/>
                    <a:pt x="1" y="4"/>
                    <a:pt x="1" y="4"/>
                  </a:cubicBezTo>
                  <a:cubicBezTo>
                    <a:pt x="1" y="4"/>
                    <a:pt x="1" y="4"/>
                    <a:pt x="1" y="4"/>
                  </a:cubicBezTo>
                  <a:cubicBezTo>
                    <a:pt x="2" y="3"/>
                    <a:pt x="1"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0"/>
            <p:cNvSpPr/>
            <p:nvPr/>
          </p:nvSpPr>
          <p:spPr bwMode="auto">
            <a:xfrm>
              <a:off x="3427" y="2027"/>
              <a:ext cx="10" cy="5"/>
            </a:xfrm>
            <a:custGeom>
              <a:avLst/>
              <a:gdLst>
                <a:gd name="T0" fmla="*/ 2 w 4"/>
                <a:gd name="T1" fmla="*/ 0 h 2"/>
                <a:gd name="T2" fmla="*/ 1 w 4"/>
                <a:gd name="T3" fmla="*/ 0 h 2"/>
                <a:gd name="T4" fmla="*/ 0 w 4"/>
                <a:gd name="T5" fmla="*/ 1 h 2"/>
                <a:gd name="T6" fmla="*/ 0 w 4"/>
                <a:gd name="T7" fmla="*/ 2 h 2"/>
                <a:gd name="T8" fmla="*/ 2 w 4"/>
                <a:gd name="T9" fmla="*/ 2 h 2"/>
                <a:gd name="T10" fmla="*/ 4 w 4"/>
                <a:gd name="T11" fmla="*/ 1 h 2"/>
                <a:gd name="T12" fmla="*/ 4 w 4"/>
                <a:gd name="T13" fmla="*/ 1 h 2"/>
                <a:gd name="T14" fmla="*/ 4 w 4"/>
                <a:gd name="T15" fmla="*/ 1 h 2"/>
                <a:gd name="T16" fmla="*/ 3 w 4"/>
                <a:gd name="T17" fmla="*/ 0 h 2"/>
                <a:gd name="T18" fmla="*/ 2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2" y="0"/>
                  </a:moveTo>
                  <a:cubicBezTo>
                    <a:pt x="1" y="0"/>
                    <a:pt x="1" y="0"/>
                    <a:pt x="1" y="0"/>
                  </a:cubicBezTo>
                  <a:cubicBezTo>
                    <a:pt x="0" y="1"/>
                    <a:pt x="0" y="1"/>
                    <a:pt x="0" y="1"/>
                  </a:cubicBezTo>
                  <a:cubicBezTo>
                    <a:pt x="0" y="2"/>
                    <a:pt x="0" y="2"/>
                    <a:pt x="0" y="2"/>
                  </a:cubicBezTo>
                  <a:cubicBezTo>
                    <a:pt x="0" y="2"/>
                    <a:pt x="0" y="2"/>
                    <a:pt x="2" y="2"/>
                  </a:cubicBezTo>
                  <a:cubicBezTo>
                    <a:pt x="2" y="2"/>
                    <a:pt x="3" y="2"/>
                    <a:pt x="4" y="1"/>
                  </a:cubicBezTo>
                  <a:cubicBezTo>
                    <a:pt x="4" y="1"/>
                    <a:pt x="4" y="1"/>
                    <a:pt x="4" y="1"/>
                  </a:cubicBezTo>
                  <a:cubicBezTo>
                    <a:pt x="4" y="1"/>
                    <a:pt x="4" y="1"/>
                    <a:pt x="4" y="1"/>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1"/>
            <p:cNvSpPr/>
            <p:nvPr/>
          </p:nvSpPr>
          <p:spPr bwMode="auto">
            <a:xfrm>
              <a:off x="3472" y="2027"/>
              <a:ext cx="10" cy="5"/>
            </a:xfrm>
            <a:custGeom>
              <a:avLst/>
              <a:gdLst>
                <a:gd name="T0" fmla="*/ 3 w 4"/>
                <a:gd name="T1" fmla="*/ 0 h 2"/>
                <a:gd name="T2" fmla="*/ 1 w 4"/>
                <a:gd name="T3" fmla="*/ 1 h 2"/>
                <a:gd name="T4" fmla="*/ 0 w 4"/>
                <a:gd name="T5" fmla="*/ 1 h 2"/>
                <a:gd name="T6" fmla="*/ 0 w 4"/>
                <a:gd name="T7" fmla="*/ 1 h 2"/>
                <a:gd name="T8" fmla="*/ 1 w 4"/>
                <a:gd name="T9" fmla="*/ 2 h 2"/>
                <a:gd name="T10" fmla="*/ 2 w 4"/>
                <a:gd name="T11" fmla="*/ 2 h 2"/>
                <a:gd name="T12" fmla="*/ 4 w 4"/>
                <a:gd name="T13" fmla="*/ 2 h 2"/>
                <a:gd name="T14" fmla="*/ 4 w 4"/>
                <a:gd name="T15" fmla="*/ 1 h 2"/>
                <a:gd name="T16" fmla="*/ 4 w 4"/>
                <a:gd name="T17" fmla="*/ 1 h 2"/>
                <a:gd name="T18" fmla="*/ 3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0"/>
                  </a:moveTo>
                  <a:cubicBezTo>
                    <a:pt x="2" y="0"/>
                    <a:pt x="1" y="0"/>
                    <a:pt x="1" y="1"/>
                  </a:cubicBezTo>
                  <a:cubicBezTo>
                    <a:pt x="0" y="1"/>
                    <a:pt x="0" y="1"/>
                    <a:pt x="0" y="1"/>
                  </a:cubicBezTo>
                  <a:cubicBezTo>
                    <a:pt x="0" y="1"/>
                    <a:pt x="0" y="1"/>
                    <a:pt x="0" y="1"/>
                  </a:cubicBezTo>
                  <a:cubicBezTo>
                    <a:pt x="1" y="2"/>
                    <a:pt x="1" y="2"/>
                    <a:pt x="1" y="2"/>
                  </a:cubicBezTo>
                  <a:cubicBezTo>
                    <a:pt x="1" y="2"/>
                    <a:pt x="2" y="2"/>
                    <a:pt x="2" y="2"/>
                  </a:cubicBezTo>
                  <a:cubicBezTo>
                    <a:pt x="3" y="2"/>
                    <a:pt x="3" y="2"/>
                    <a:pt x="4" y="2"/>
                  </a:cubicBezTo>
                  <a:cubicBezTo>
                    <a:pt x="4" y="1"/>
                    <a:pt x="4" y="1"/>
                    <a:pt x="4" y="1"/>
                  </a:cubicBezTo>
                  <a:cubicBezTo>
                    <a:pt x="4" y="1"/>
                    <a:pt x="4" y="1"/>
                    <a:pt x="4"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2"/>
            <p:cNvSpPr/>
            <p:nvPr/>
          </p:nvSpPr>
          <p:spPr bwMode="auto">
            <a:xfrm>
              <a:off x="3432" y="2041"/>
              <a:ext cx="5" cy="3"/>
            </a:xfrm>
            <a:custGeom>
              <a:avLst/>
              <a:gdLst>
                <a:gd name="T0" fmla="*/ 2 w 2"/>
                <a:gd name="T1" fmla="*/ 0 h 1"/>
                <a:gd name="T2" fmla="*/ 1 w 2"/>
                <a:gd name="T3" fmla="*/ 0 h 1"/>
                <a:gd name="T4" fmla="*/ 0 w 2"/>
                <a:gd name="T5" fmla="*/ 1 h 1"/>
                <a:gd name="T6" fmla="*/ 0 w 2"/>
                <a:gd name="T7" fmla="*/ 1 h 1"/>
                <a:gd name="T8" fmla="*/ 0 w 2"/>
                <a:gd name="T9" fmla="*/ 1 h 1"/>
                <a:gd name="T10" fmla="*/ 0 w 2"/>
                <a:gd name="T11" fmla="*/ 1 h 1"/>
                <a:gd name="T12" fmla="*/ 2 w 2"/>
                <a:gd name="T13" fmla="*/ 0 h 1"/>
                <a:gd name="T14" fmla="*/ 2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0"/>
                  </a:move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1" y="1"/>
                    <a:pt x="1" y="1"/>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13"/>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14"/>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15"/>
            <p:cNvSpPr/>
            <p:nvPr/>
          </p:nvSpPr>
          <p:spPr bwMode="auto">
            <a:xfrm>
              <a:off x="3465" y="2048"/>
              <a:ext cx="5" cy="5"/>
            </a:xfrm>
            <a:custGeom>
              <a:avLst/>
              <a:gdLst>
                <a:gd name="T0" fmla="*/ 0 w 2"/>
                <a:gd name="T1" fmla="*/ 0 h 2"/>
                <a:gd name="T2" fmla="*/ 0 w 2"/>
                <a:gd name="T3" fmla="*/ 1 h 2"/>
                <a:gd name="T4" fmla="*/ 0 w 2"/>
                <a:gd name="T5" fmla="*/ 1 h 2"/>
                <a:gd name="T6" fmla="*/ 1 w 2"/>
                <a:gd name="T7" fmla="*/ 2 h 2"/>
                <a:gd name="T8" fmla="*/ 1 w 2"/>
                <a:gd name="T9" fmla="*/ 2 h 2"/>
                <a:gd name="T10" fmla="*/ 2 w 2"/>
                <a:gd name="T11" fmla="*/ 2 h 2"/>
                <a:gd name="T12" fmla="*/ 1 w 2"/>
                <a:gd name="T13" fmla="*/ 1 h 2"/>
                <a:gd name="T14" fmla="*/ 1 w 2"/>
                <a:gd name="T15" fmla="*/ 1 h 2"/>
                <a:gd name="T16" fmla="*/ 1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cubicBezTo>
                    <a:pt x="0" y="1"/>
                    <a:pt x="0" y="1"/>
                    <a:pt x="0" y="1"/>
                  </a:cubicBezTo>
                  <a:cubicBezTo>
                    <a:pt x="0" y="1"/>
                    <a:pt x="0" y="1"/>
                    <a:pt x="0" y="1"/>
                  </a:cubicBezTo>
                  <a:cubicBezTo>
                    <a:pt x="1" y="1"/>
                    <a:pt x="1" y="1"/>
                    <a:pt x="1" y="2"/>
                  </a:cubicBezTo>
                  <a:cubicBezTo>
                    <a:pt x="1" y="2"/>
                    <a:pt x="1" y="2"/>
                    <a:pt x="1" y="2"/>
                  </a:cubicBezTo>
                  <a:cubicBezTo>
                    <a:pt x="2" y="2"/>
                    <a:pt x="2" y="2"/>
                    <a:pt x="2" y="2"/>
                  </a:cubicBezTo>
                  <a:cubicBezTo>
                    <a:pt x="1" y="1"/>
                    <a:pt x="1" y="1"/>
                    <a:pt x="1" y="1"/>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16"/>
            <p:cNvSpPr/>
            <p:nvPr/>
          </p:nvSpPr>
          <p:spPr bwMode="auto">
            <a:xfrm>
              <a:off x="3475" y="2041"/>
              <a:ext cx="5" cy="3"/>
            </a:xfrm>
            <a:custGeom>
              <a:avLst/>
              <a:gdLst>
                <a:gd name="T0" fmla="*/ 1 w 2"/>
                <a:gd name="T1" fmla="*/ 0 h 1"/>
                <a:gd name="T2" fmla="*/ 0 w 2"/>
                <a:gd name="T3" fmla="*/ 0 h 1"/>
                <a:gd name="T4" fmla="*/ 0 w 2"/>
                <a:gd name="T5" fmla="*/ 0 h 1"/>
                <a:gd name="T6" fmla="*/ 1 w 2"/>
                <a:gd name="T7" fmla="*/ 1 h 1"/>
                <a:gd name="T8" fmla="*/ 2 w 2"/>
                <a:gd name="T9" fmla="*/ 1 h 1"/>
                <a:gd name="T10" fmla="*/ 2 w 2"/>
                <a:gd name="T11" fmla="*/ 1 h 1"/>
                <a:gd name="T12" fmla="*/ 2 w 2"/>
                <a:gd name="T13" fmla="*/ 1 h 1"/>
                <a:gd name="T14" fmla="*/ 2 w 2"/>
                <a:gd name="T15" fmla="*/ 0 h 1"/>
                <a:gd name="T16" fmla="*/ 1 w 2"/>
                <a:gd name="T17" fmla="*/ 0 h 1"/>
                <a:gd name="T18" fmla="*/ 1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0"/>
                  </a:moveTo>
                  <a:cubicBezTo>
                    <a:pt x="0" y="0"/>
                    <a:pt x="0" y="0"/>
                    <a:pt x="0" y="0"/>
                  </a:cubicBezTo>
                  <a:cubicBezTo>
                    <a:pt x="0" y="0"/>
                    <a:pt x="0" y="0"/>
                    <a:pt x="0" y="0"/>
                  </a:cubicBezTo>
                  <a:cubicBezTo>
                    <a:pt x="1" y="0"/>
                    <a:pt x="1" y="0"/>
                    <a:pt x="1" y="1"/>
                  </a:cubicBezTo>
                  <a:cubicBezTo>
                    <a:pt x="1" y="1"/>
                    <a:pt x="1"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17"/>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18"/>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19"/>
            <p:cNvSpPr/>
            <p:nvPr/>
          </p:nvSpPr>
          <p:spPr bwMode="auto">
            <a:xfrm>
              <a:off x="3465" y="2003"/>
              <a:ext cx="5" cy="5"/>
            </a:xfrm>
            <a:custGeom>
              <a:avLst/>
              <a:gdLst>
                <a:gd name="T0" fmla="*/ 2 w 2"/>
                <a:gd name="T1" fmla="*/ 0 h 2"/>
                <a:gd name="T2" fmla="*/ 1 w 2"/>
                <a:gd name="T3" fmla="*/ 0 h 2"/>
                <a:gd name="T4" fmla="*/ 1 w 2"/>
                <a:gd name="T5" fmla="*/ 1 h 2"/>
                <a:gd name="T6" fmla="*/ 0 w 2"/>
                <a:gd name="T7" fmla="*/ 2 h 2"/>
                <a:gd name="T8" fmla="*/ 0 w 2"/>
                <a:gd name="T9" fmla="*/ 2 h 2"/>
                <a:gd name="T10" fmla="*/ 0 w 2"/>
                <a:gd name="T11" fmla="*/ 2 h 2"/>
                <a:gd name="T12" fmla="*/ 1 w 2"/>
                <a:gd name="T13" fmla="*/ 2 h 2"/>
                <a:gd name="T14" fmla="*/ 1 w 2"/>
                <a:gd name="T15" fmla="*/ 1 h 2"/>
                <a:gd name="T16" fmla="*/ 2 w 2"/>
                <a:gd name="T17" fmla="*/ 1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1" y="0"/>
                    <a:pt x="1" y="0"/>
                    <a:pt x="1" y="0"/>
                  </a:cubicBezTo>
                  <a:cubicBezTo>
                    <a:pt x="1" y="1"/>
                    <a:pt x="1" y="1"/>
                    <a:pt x="1" y="1"/>
                  </a:cubicBezTo>
                  <a:cubicBezTo>
                    <a:pt x="0" y="1"/>
                    <a:pt x="0" y="1"/>
                    <a:pt x="0" y="2"/>
                  </a:cubicBezTo>
                  <a:cubicBezTo>
                    <a:pt x="0" y="2"/>
                    <a:pt x="0" y="2"/>
                    <a:pt x="0" y="2"/>
                  </a:cubicBezTo>
                  <a:cubicBezTo>
                    <a:pt x="0" y="2"/>
                    <a:pt x="0" y="2"/>
                    <a:pt x="0" y="2"/>
                  </a:cubicBezTo>
                  <a:cubicBezTo>
                    <a:pt x="1" y="2"/>
                    <a:pt x="1" y="2"/>
                    <a:pt x="1" y="2"/>
                  </a:cubicBezTo>
                  <a:cubicBezTo>
                    <a:pt x="1" y="1"/>
                    <a:pt x="1" y="1"/>
                    <a:pt x="1" y="1"/>
                  </a:cubicBezTo>
                  <a:cubicBezTo>
                    <a:pt x="1" y="1"/>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20"/>
            <p:cNvSpPr/>
            <p:nvPr/>
          </p:nvSpPr>
          <p:spPr bwMode="auto">
            <a:xfrm>
              <a:off x="3475" y="2010"/>
              <a:ext cx="5" cy="5"/>
            </a:xfrm>
            <a:custGeom>
              <a:avLst/>
              <a:gdLst>
                <a:gd name="T0" fmla="*/ 2 w 2"/>
                <a:gd name="T1" fmla="*/ 0 h 2"/>
                <a:gd name="T2" fmla="*/ 1 w 2"/>
                <a:gd name="T3" fmla="*/ 1 h 2"/>
                <a:gd name="T4" fmla="*/ 0 w 2"/>
                <a:gd name="T5" fmla="*/ 1 h 2"/>
                <a:gd name="T6" fmla="*/ 0 w 2"/>
                <a:gd name="T7" fmla="*/ 2 h 2"/>
                <a:gd name="T8" fmla="*/ 0 w 2"/>
                <a:gd name="T9" fmla="*/ 2 h 2"/>
                <a:gd name="T10" fmla="*/ 1 w 2"/>
                <a:gd name="T11" fmla="*/ 2 h 2"/>
                <a:gd name="T12" fmla="*/ 2 w 2"/>
                <a:gd name="T13" fmla="*/ 1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21"/>
            <p:cNvSpPr>
              <a:spLocks noEditPoints="1"/>
            </p:cNvSpPr>
            <p:nvPr/>
          </p:nvSpPr>
          <p:spPr bwMode="auto">
            <a:xfrm>
              <a:off x="3822" y="1799"/>
              <a:ext cx="83" cy="80"/>
            </a:xfrm>
            <a:custGeom>
              <a:avLst/>
              <a:gdLst>
                <a:gd name="T0" fmla="*/ 22 w 35"/>
                <a:gd name="T1" fmla="*/ 25 h 34"/>
                <a:gd name="T2" fmla="*/ 19 w 35"/>
                <a:gd name="T3" fmla="*/ 32 h 34"/>
                <a:gd name="T4" fmla="*/ 22 w 35"/>
                <a:gd name="T5" fmla="*/ 25 h 34"/>
                <a:gd name="T6" fmla="*/ 18 w 35"/>
                <a:gd name="T7" fmla="*/ 24 h 34"/>
                <a:gd name="T8" fmla="*/ 16 w 35"/>
                <a:gd name="T9" fmla="*/ 22 h 34"/>
                <a:gd name="T10" fmla="*/ 13 w 35"/>
                <a:gd name="T11" fmla="*/ 18 h 34"/>
                <a:gd name="T12" fmla="*/ 13 w 35"/>
                <a:gd name="T13" fmla="*/ 18 h 34"/>
                <a:gd name="T14" fmla="*/ 15 w 35"/>
                <a:gd name="T15" fmla="*/ 22 h 34"/>
                <a:gd name="T16" fmla="*/ 14 w 35"/>
                <a:gd name="T17" fmla="*/ 22 h 34"/>
                <a:gd name="T18" fmla="*/ 13 w 35"/>
                <a:gd name="T19" fmla="*/ 19 h 34"/>
                <a:gd name="T20" fmla="*/ 31 w 35"/>
                <a:gd name="T21" fmla="*/ 20 h 34"/>
                <a:gd name="T22" fmla="*/ 31 w 35"/>
                <a:gd name="T23" fmla="*/ 20 h 34"/>
                <a:gd name="T24" fmla="*/ 31 w 35"/>
                <a:gd name="T25" fmla="*/ 14 h 34"/>
                <a:gd name="T26" fmla="*/ 31 w 35"/>
                <a:gd name="T27" fmla="*/ 14 h 34"/>
                <a:gd name="T28" fmla="*/ 30 w 35"/>
                <a:gd name="T29" fmla="*/ 20 h 34"/>
                <a:gd name="T30" fmla="*/ 21 w 35"/>
                <a:gd name="T31" fmla="*/ 9 h 34"/>
                <a:gd name="T32" fmla="*/ 8 w 35"/>
                <a:gd name="T33" fmla="*/ 18 h 34"/>
                <a:gd name="T34" fmla="*/ 11 w 35"/>
                <a:gd name="T35" fmla="*/ 18 h 34"/>
                <a:gd name="T36" fmla="*/ 30 w 35"/>
                <a:gd name="T37" fmla="*/ 9 h 34"/>
                <a:gd name="T38" fmla="*/ 12 w 35"/>
                <a:gd name="T39" fmla="*/ 8 h 34"/>
                <a:gd name="T40" fmla="*/ 18 w 35"/>
                <a:gd name="T41" fmla="*/ 8 h 34"/>
                <a:gd name="T42" fmla="*/ 14 w 35"/>
                <a:gd name="T43" fmla="*/ 8 h 34"/>
                <a:gd name="T44" fmla="*/ 15 w 35"/>
                <a:gd name="T45" fmla="*/ 9 h 34"/>
                <a:gd name="T46" fmla="*/ 12 w 35"/>
                <a:gd name="T47" fmla="*/ 16 h 34"/>
                <a:gd name="T48" fmla="*/ 6 w 35"/>
                <a:gd name="T49" fmla="*/ 11 h 34"/>
                <a:gd name="T50" fmla="*/ 7 w 35"/>
                <a:gd name="T51" fmla="*/ 15 h 34"/>
                <a:gd name="T52" fmla="*/ 13 w 35"/>
                <a:gd name="T53" fmla="*/ 5 h 34"/>
                <a:gd name="T54" fmla="*/ 9 w 35"/>
                <a:gd name="T55" fmla="*/ 12 h 34"/>
                <a:gd name="T56" fmla="*/ 29 w 35"/>
                <a:gd name="T57" fmla="*/ 6 h 34"/>
                <a:gd name="T58" fmla="*/ 20 w 35"/>
                <a:gd name="T59" fmla="*/ 4 h 34"/>
                <a:gd name="T60" fmla="*/ 20 w 35"/>
                <a:gd name="T61" fmla="*/ 4 h 34"/>
                <a:gd name="T62" fmla="*/ 24 w 35"/>
                <a:gd name="T63" fmla="*/ 5 h 34"/>
                <a:gd name="T64" fmla="*/ 27 w 35"/>
                <a:gd name="T65" fmla="*/ 7 h 34"/>
                <a:gd name="T66" fmla="*/ 29 w 35"/>
                <a:gd name="T67" fmla="*/ 11 h 34"/>
                <a:gd name="T68" fmla="*/ 33 w 35"/>
                <a:gd name="T69" fmla="*/ 12 h 34"/>
                <a:gd name="T70" fmla="*/ 28 w 35"/>
                <a:gd name="T71" fmla="*/ 15 h 34"/>
                <a:gd name="T72" fmla="*/ 32 w 35"/>
                <a:gd name="T73" fmla="*/ 21 h 34"/>
                <a:gd name="T74" fmla="*/ 27 w 35"/>
                <a:gd name="T75" fmla="*/ 27 h 34"/>
                <a:gd name="T76" fmla="*/ 22 w 35"/>
                <a:gd name="T77" fmla="*/ 24 h 34"/>
                <a:gd name="T78" fmla="*/ 14 w 35"/>
                <a:gd name="T79" fmla="*/ 19 h 34"/>
                <a:gd name="T80" fmla="*/ 18 w 35"/>
                <a:gd name="T81" fmla="*/ 13 h 34"/>
                <a:gd name="T82" fmla="*/ 22 w 35"/>
                <a:gd name="T83" fmla="*/ 10 h 34"/>
                <a:gd name="T84" fmla="*/ 18 w 35"/>
                <a:gd name="T85" fmla="*/ 6 h 34"/>
                <a:gd name="T86" fmla="*/ 14 w 35"/>
                <a:gd name="T87" fmla="*/ 5 h 34"/>
                <a:gd name="T88" fmla="*/ 5 w 35"/>
                <a:gd name="T89" fmla="*/ 10 h 34"/>
                <a:gd name="T90" fmla="*/ 6 w 35"/>
                <a:gd name="T91" fmla="*/ 16 h 34"/>
                <a:gd name="T92" fmla="*/ 6 w 35"/>
                <a:gd name="T93" fmla="*/ 17 h 34"/>
                <a:gd name="T94" fmla="*/ 13 w 35"/>
                <a:gd name="T95" fmla="*/ 23 h 34"/>
                <a:gd name="T96" fmla="*/ 13 w 35"/>
                <a:gd name="T97" fmla="*/ 29 h 34"/>
                <a:gd name="T98" fmla="*/ 15 w 35"/>
                <a:gd name="T99" fmla="*/ 30 h 34"/>
                <a:gd name="T100" fmla="*/ 7 w 35"/>
                <a:gd name="T101" fmla="*/ 4 h 34"/>
                <a:gd name="T102" fmla="*/ 23 w 35"/>
                <a:gd name="T103" fmla="*/ 2 h 34"/>
                <a:gd name="T104" fmla="*/ 11 w 35"/>
                <a:gd name="T105" fmla="*/ 2 h 34"/>
                <a:gd name="T106" fmla="*/ 21 w 35"/>
                <a:gd name="T107" fmla="*/ 3 h 34"/>
                <a:gd name="T108" fmla="*/ 12 w 35"/>
                <a:gd name="T109" fmla="*/ 2 h 34"/>
                <a:gd name="T110" fmla="*/ 18 w 35"/>
                <a:gd name="T111" fmla="*/ 2 h 34"/>
                <a:gd name="T112" fmla="*/ 15 w 35"/>
                <a:gd name="T113" fmla="*/ 1 h 34"/>
                <a:gd name="T114" fmla="*/ 17 w 35"/>
                <a:gd name="T115" fmla="*/ 0 h 34"/>
                <a:gd name="T116" fmla="*/ 0 w 35"/>
                <a:gd name="T117" fmla="*/ 17 h 34"/>
                <a:gd name="T118" fmla="*/ 34 w 35"/>
                <a:gd name="T119" fmla="*/ 22 h 34"/>
                <a:gd name="T120" fmla="*/ 29 w 35"/>
                <a:gd name="T12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 h="34">
                  <a:moveTo>
                    <a:pt x="22" y="32"/>
                  </a:moveTo>
                  <a:cubicBezTo>
                    <a:pt x="25" y="25"/>
                    <a:pt x="25" y="25"/>
                    <a:pt x="25" y="25"/>
                  </a:cubicBezTo>
                  <a:cubicBezTo>
                    <a:pt x="27" y="27"/>
                    <a:pt x="23" y="31"/>
                    <a:pt x="22" y="32"/>
                  </a:cubicBezTo>
                  <a:cubicBezTo>
                    <a:pt x="22" y="32"/>
                    <a:pt x="22" y="32"/>
                    <a:pt x="22" y="32"/>
                  </a:cubicBezTo>
                  <a:moveTo>
                    <a:pt x="19" y="32"/>
                  </a:moveTo>
                  <a:cubicBezTo>
                    <a:pt x="22" y="25"/>
                    <a:pt x="22" y="25"/>
                    <a:pt x="22" y="25"/>
                  </a:cubicBezTo>
                  <a:cubicBezTo>
                    <a:pt x="23" y="25"/>
                    <a:pt x="24" y="25"/>
                    <a:pt x="24" y="25"/>
                  </a:cubicBezTo>
                  <a:cubicBezTo>
                    <a:pt x="24" y="25"/>
                    <a:pt x="24" y="25"/>
                    <a:pt x="24" y="25"/>
                  </a:cubicBezTo>
                  <a:cubicBezTo>
                    <a:pt x="21" y="32"/>
                    <a:pt x="21" y="32"/>
                    <a:pt x="21" y="32"/>
                  </a:cubicBezTo>
                  <a:cubicBezTo>
                    <a:pt x="21" y="32"/>
                    <a:pt x="21" y="32"/>
                    <a:pt x="21" y="32"/>
                  </a:cubicBezTo>
                  <a:cubicBezTo>
                    <a:pt x="21" y="32"/>
                    <a:pt x="21" y="32"/>
                    <a:pt x="21" y="32"/>
                  </a:cubicBezTo>
                  <a:cubicBezTo>
                    <a:pt x="20" y="32"/>
                    <a:pt x="20" y="32"/>
                    <a:pt x="19" y="32"/>
                  </a:cubicBezTo>
                  <a:moveTo>
                    <a:pt x="17" y="33"/>
                  </a:moveTo>
                  <a:cubicBezTo>
                    <a:pt x="16" y="33"/>
                    <a:pt x="16" y="33"/>
                    <a:pt x="16" y="33"/>
                  </a:cubicBezTo>
                  <a:cubicBezTo>
                    <a:pt x="20" y="24"/>
                    <a:pt x="20" y="24"/>
                    <a:pt x="20" y="24"/>
                  </a:cubicBezTo>
                  <a:cubicBezTo>
                    <a:pt x="21" y="24"/>
                    <a:pt x="21" y="24"/>
                    <a:pt x="20" y="25"/>
                  </a:cubicBezTo>
                  <a:cubicBezTo>
                    <a:pt x="21" y="25"/>
                    <a:pt x="21" y="25"/>
                    <a:pt x="21" y="25"/>
                  </a:cubicBezTo>
                  <a:cubicBezTo>
                    <a:pt x="22" y="25"/>
                    <a:pt x="22" y="25"/>
                    <a:pt x="22" y="25"/>
                  </a:cubicBezTo>
                  <a:cubicBezTo>
                    <a:pt x="19" y="32"/>
                    <a:pt x="19" y="32"/>
                    <a:pt x="19" y="32"/>
                  </a:cubicBezTo>
                  <a:cubicBezTo>
                    <a:pt x="18" y="32"/>
                    <a:pt x="18" y="33"/>
                    <a:pt x="17" y="33"/>
                  </a:cubicBezTo>
                  <a:moveTo>
                    <a:pt x="16" y="32"/>
                  </a:moveTo>
                  <a:cubicBezTo>
                    <a:pt x="15" y="32"/>
                    <a:pt x="15" y="32"/>
                    <a:pt x="15" y="32"/>
                  </a:cubicBezTo>
                  <a:cubicBezTo>
                    <a:pt x="16" y="31"/>
                    <a:pt x="17" y="29"/>
                    <a:pt x="15" y="28"/>
                  </a:cubicBezTo>
                  <a:cubicBezTo>
                    <a:pt x="16" y="27"/>
                    <a:pt x="17" y="25"/>
                    <a:pt x="18" y="24"/>
                  </a:cubicBezTo>
                  <a:cubicBezTo>
                    <a:pt x="18" y="24"/>
                    <a:pt x="19" y="23"/>
                    <a:pt x="19" y="23"/>
                  </a:cubicBezTo>
                  <a:cubicBezTo>
                    <a:pt x="20" y="23"/>
                    <a:pt x="20" y="23"/>
                    <a:pt x="20" y="23"/>
                  </a:cubicBezTo>
                  <a:cubicBezTo>
                    <a:pt x="16" y="32"/>
                    <a:pt x="16" y="32"/>
                    <a:pt x="16" y="32"/>
                  </a:cubicBezTo>
                  <a:moveTo>
                    <a:pt x="15" y="28"/>
                  </a:moveTo>
                  <a:cubicBezTo>
                    <a:pt x="15" y="28"/>
                    <a:pt x="14" y="27"/>
                    <a:pt x="14" y="27"/>
                  </a:cubicBezTo>
                  <a:cubicBezTo>
                    <a:pt x="16" y="22"/>
                    <a:pt x="16" y="22"/>
                    <a:pt x="16" y="22"/>
                  </a:cubicBezTo>
                  <a:cubicBezTo>
                    <a:pt x="16" y="22"/>
                    <a:pt x="16" y="22"/>
                    <a:pt x="16" y="22"/>
                  </a:cubicBezTo>
                  <a:cubicBezTo>
                    <a:pt x="16" y="22"/>
                    <a:pt x="16" y="22"/>
                    <a:pt x="16" y="22"/>
                  </a:cubicBezTo>
                  <a:cubicBezTo>
                    <a:pt x="17" y="22"/>
                    <a:pt x="18" y="22"/>
                    <a:pt x="19" y="22"/>
                  </a:cubicBezTo>
                  <a:cubicBezTo>
                    <a:pt x="18" y="23"/>
                    <a:pt x="18" y="23"/>
                    <a:pt x="18" y="24"/>
                  </a:cubicBezTo>
                  <a:cubicBezTo>
                    <a:pt x="17" y="25"/>
                    <a:pt x="16" y="27"/>
                    <a:pt x="15" y="28"/>
                  </a:cubicBezTo>
                  <a:moveTo>
                    <a:pt x="13" y="18"/>
                  </a:moveTo>
                  <a:cubicBezTo>
                    <a:pt x="13" y="18"/>
                    <a:pt x="13" y="18"/>
                    <a:pt x="13" y="18"/>
                  </a:cubicBezTo>
                  <a:cubicBezTo>
                    <a:pt x="13" y="18"/>
                    <a:pt x="13" y="18"/>
                    <a:pt x="13" y="18"/>
                  </a:cubicBezTo>
                  <a:moveTo>
                    <a:pt x="12" y="18"/>
                  </a:moveTo>
                  <a:cubicBezTo>
                    <a:pt x="12" y="18"/>
                    <a:pt x="12" y="18"/>
                    <a:pt x="12" y="18"/>
                  </a:cubicBezTo>
                  <a:cubicBezTo>
                    <a:pt x="13" y="18"/>
                    <a:pt x="13" y="18"/>
                    <a:pt x="13" y="18"/>
                  </a:cubicBezTo>
                  <a:cubicBezTo>
                    <a:pt x="13" y="18"/>
                    <a:pt x="13" y="18"/>
                    <a:pt x="13" y="18"/>
                  </a:cubicBezTo>
                  <a:cubicBezTo>
                    <a:pt x="13" y="18"/>
                    <a:pt x="13" y="18"/>
                    <a:pt x="13" y="18"/>
                  </a:cubicBezTo>
                  <a:cubicBezTo>
                    <a:pt x="13" y="18"/>
                    <a:pt x="13" y="18"/>
                    <a:pt x="13" y="18"/>
                  </a:cubicBezTo>
                  <a:cubicBezTo>
                    <a:pt x="13" y="19"/>
                    <a:pt x="14" y="19"/>
                    <a:pt x="13" y="20"/>
                  </a:cubicBezTo>
                  <a:cubicBezTo>
                    <a:pt x="13" y="20"/>
                    <a:pt x="14" y="21"/>
                    <a:pt x="14" y="21"/>
                  </a:cubicBezTo>
                  <a:cubicBezTo>
                    <a:pt x="15" y="21"/>
                    <a:pt x="15" y="21"/>
                    <a:pt x="15" y="21"/>
                  </a:cubicBezTo>
                  <a:cubicBezTo>
                    <a:pt x="15" y="22"/>
                    <a:pt x="15" y="22"/>
                    <a:pt x="15" y="22"/>
                  </a:cubicBezTo>
                  <a:cubicBezTo>
                    <a:pt x="15" y="22"/>
                    <a:pt x="15" y="22"/>
                    <a:pt x="15" y="22"/>
                  </a:cubicBezTo>
                  <a:cubicBezTo>
                    <a:pt x="16" y="22"/>
                    <a:pt x="16" y="22"/>
                    <a:pt x="16" y="22"/>
                  </a:cubicBezTo>
                  <a:cubicBezTo>
                    <a:pt x="14" y="26"/>
                    <a:pt x="14" y="26"/>
                    <a:pt x="14" y="26"/>
                  </a:cubicBezTo>
                  <a:cubicBezTo>
                    <a:pt x="14" y="26"/>
                    <a:pt x="14" y="25"/>
                    <a:pt x="14" y="24"/>
                  </a:cubicBezTo>
                  <a:cubicBezTo>
                    <a:pt x="14" y="23"/>
                    <a:pt x="14" y="23"/>
                    <a:pt x="15" y="22"/>
                  </a:cubicBezTo>
                  <a:cubicBezTo>
                    <a:pt x="14" y="22"/>
                    <a:pt x="14" y="22"/>
                    <a:pt x="14" y="22"/>
                  </a:cubicBezTo>
                  <a:cubicBezTo>
                    <a:pt x="14" y="22"/>
                    <a:pt x="14" y="22"/>
                    <a:pt x="14" y="22"/>
                  </a:cubicBezTo>
                  <a:cubicBezTo>
                    <a:pt x="14" y="21"/>
                    <a:pt x="14" y="21"/>
                    <a:pt x="14" y="21"/>
                  </a:cubicBezTo>
                  <a:cubicBezTo>
                    <a:pt x="13" y="20"/>
                    <a:pt x="13" y="20"/>
                    <a:pt x="13" y="20"/>
                  </a:cubicBezTo>
                  <a:cubicBezTo>
                    <a:pt x="13" y="19"/>
                    <a:pt x="13" y="19"/>
                    <a:pt x="13" y="19"/>
                  </a:cubicBezTo>
                  <a:cubicBezTo>
                    <a:pt x="13" y="19"/>
                    <a:pt x="13" y="19"/>
                    <a:pt x="13" y="19"/>
                  </a:cubicBezTo>
                  <a:cubicBezTo>
                    <a:pt x="13" y="19"/>
                    <a:pt x="13" y="19"/>
                    <a:pt x="13" y="19"/>
                  </a:cubicBezTo>
                  <a:cubicBezTo>
                    <a:pt x="12" y="20"/>
                    <a:pt x="12" y="20"/>
                    <a:pt x="12" y="20"/>
                  </a:cubicBezTo>
                  <a:cubicBezTo>
                    <a:pt x="12" y="20"/>
                    <a:pt x="11" y="20"/>
                    <a:pt x="11" y="20"/>
                  </a:cubicBezTo>
                  <a:cubicBezTo>
                    <a:pt x="11" y="19"/>
                    <a:pt x="12" y="19"/>
                    <a:pt x="12" y="18"/>
                  </a:cubicBezTo>
                  <a:cubicBezTo>
                    <a:pt x="12" y="18"/>
                    <a:pt x="12" y="18"/>
                    <a:pt x="12" y="18"/>
                  </a:cubicBezTo>
                  <a:moveTo>
                    <a:pt x="31" y="20"/>
                  </a:moveTo>
                  <a:cubicBezTo>
                    <a:pt x="31" y="20"/>
                    <a:pt x="31" y="20"/>
                    <a:pt x="31" y="20"/>
                  </a:cubicBezTo>
                  <a:cubicBezTo>
                    <a:pt x="33" y="15"/>
                    <a:pt x="33" y="15"/>
                    <a:pt x="33" y="15"/>
                  </a:cubicBezTo>
                  <a:cubicBezTo>
                    <a:pt x="33" y="16"/>
                    <a:pt x="33" y="16"/>
                    <a:pt x="33" y="17"/>
                  </a:cubicBezTo>
                  <a:cubicBezTo>
                    <a:pt x="33" y="18"/>
                    <a:pt x="33" y="19"/>
                    <a:pt x="33" y="20"/>
                  </a:cubicBezTo>
                  <a:cubicBezTo>
                    <a:pt x="33" y="21"/>
                    <a:pt x="33" y="21"/>
                    <a:pt x="33" y="21"/>
                  </a:cubicBezTo>
                  <a:cubicBezTo>
                    <a:pt x="33" y="21"/>
                    <a:pt x="33" y="20"/>
                    <a:pt x="32" y="20"/>
                  </a:cubicBezTo>
                  <a:cubicBezTo>
                    <a:pt x="32" y="20"/>
                    <a:pt x="32" y="20"/>
                    <a:pt x="31" y="20"/>
                  </a:cubicBezTo>
                  <a:cubicBezTo>
                    <a:pt x="31" y="20"/>
                    <a:pt x="31" y="20"/>
                    <a:pt x="31" y="20"/>
                  </a:cubicBezTo>
                  <a:moveTo>
                    <a:pt x="29" y="19"/>
                  </a:moveTo>
                  <a:cubicBezTo>
                    <a:pt x="29" y="18"/>
                    <a:pt x="29" y="16"/>
                    <a:pt x="29" y="16"/>
                  </a:cubicBezTo>
                  <a:cubicBezTo>
                    <a:pt x="30" y="14"/>
                    <a:pt x="30" y="14"/>
                    <a:pt x="31" y="14"/>
                  </a:cubicBezTo>
                  <a:cubicBezTo>
                    <a:pt x="31" y="14"/>
                    <a:pt x="31" y="14"/>
                    <a:pt x="31" y="14"/>
                  </a:cubicBezTo>
                  <a:cubicBezTo>
                    <a:pt x="31" y="14"/>
                    <a:pt x="31" y="14"/>
                    <a:pt x="31" y="14"/>
                  </a:cubicBezTo>
                  <a:cubicBezTo>
                    <a:pt x="30" y="15"/>
                    <a:pt x="30" y="17"/>
                    <a:pt x="29" y="19"/>
                  </a:cubicBezTo>
                  <a:moveTo>
                    <a:pt x="30" y="20"/>
                  </a:moveTo>
                  <a:cubicBezTo>
                    <a:pt x="29" y="20"/>
                    <a:pt x="29" y="20"/>
                    <a:pt x="29" y="20"/>
                  </a:cubicBezTo>
                  <a:cubicBezTo>
                    <a:pt x="29" y="20"/>
                    <a:pt x="29" y="20"/>
                    <a:pt x="29" y="20"/>
                  </a:cubicBezTo>
                  <a:cubicBezTo>
                    <a:pt x="30" y="18"/>
                    <a:pt x="31" y="16"/>
                    <a:pt x="32" y="14"/>
                  </a:cubicBezTo>
                  <a:cubicBezTo>
                    <a:pt x="31" y="14"/>
                    <a:pt x="31" y="14"/>
                    <a:pt x="31" y="14"/>
                  </a:cubicBezTo>
                  <a:cubicBezTo>
                    <a:pt x="32" y="14"/>
                    <a:pt x="32" y="14"/>
                    <a:pt x="32" y="14"/>
                  </a:cubicBezTo>
                  <a:cubicBezTo>
                    <a:pt x="32" y="14"/>
                    <a:pt x="32" y="14"/>
                    <a:pt x="32" y="14"/>
                  </a:cubicBezTo>
                  <a:cubicBezTo>
                    <a:pt x="32" y="14"/>
                    <a:pt x="32" y="14"/>
                    <a:pt x="32" y="14"/>
                  </a:cubicBezTo>
                  <a:cubicBezTo>
                    <a:pt x="33" y="15"/>
                    <a:pt x="33" y="15"/>
                    <a:pt x="33" y="15"/>
                  </a:cubicBezTo>
                  <a:cubicBezTo>
                    <a:pt x="30" y="20"/>
                    <a:pt x="30" y="20"/>
                    <a:pt x="30" y="20"/>
                  </a:cubicBezTo>
                  <a:cubicBezTo>
                    <a:pt x="30" y="20"/>
                    <a:pt x="30" y="20"/>
                    <a:pt x="30" y="20"/>
                  </a:cubicBezTo>
                  <a:cubicBezTo>
                    <a:pt x="30" y="20"/>
                    <a:pt x="30" y="20"/>
                    <a:pt x="30" y="20"/>
                  </a:cubicBezTo>
                  <a:moveTo>
                    <a:pt x="18" y="12"/>
                  </a:moveTo>
                  <a:cubicBezTo>
                    <a:pt x="19" y="11"/>
                    <a:pt x="19" y="10"/>
                    <a:pt x="20" y="9"/>
                  </a:cubicBezTo>
                  <a:cubicBezTo>
                    <a:pt x="20" y="9"/>
                    <a:pt x="20" y="9"/>
                    <a:pt x="20" y="9"/>
                  </a:cubicBezTo>
                  <a:cubicBezTo>
                    <a:pt x="20" y="9"/>
                    <a:pt x="20" y="9"/>
                    <a:pt x="20" y="9"/>
                  </a:cubicBezTo>
                  <a:cubicBezTo>
                    <a:pt x="21" y="9"/>
                    <a:pt x="21" y="9"/>
                    <a:pt x="21" y="9"/>
                  </a:cubicBezTo>
                  <a:cubicBezTo>
                    <a:pt x="20" y="12"/>
                    <a:pt x="20" y="12"/>
                    <a:pt x="20" y="12"/>
                  </a:cubicBezTo>
                  <a:cubicBezTo>
                    <a:pt x="20" y="12"/>
                    <a:pt x="19" y="12"/>
                    <a:pt x="18" y="12"/>
                  </a:cubicBezTo>
                  <a:cubicBezTo>
                    <a:pt x="18" y="12"/>
                    <a:pt x="18" y="12"/>
                    <a:pt x="18" y="12"/>
                  </a:cubicBezTo>
                  <a:moveTo>
                    <a:pt x="11" y="20"/>
                  </a:moveTo>
                  <a:cubicBezTo>
                    <a:pt x="10" y="19"/>
                    <a:pt x="10" y="19"/>
                    <a:pt x="9" y="19"/>
                  </a:cubicBezTo>
                  <a:cubicBezTo>
                    <a:pt x="9" y="19"/>
                    <a:pt x="8" y="18"/>
                    <a:pt x="8" y="18"/>
                  </a:cubicBezTo>
                  <a:cubicBezTo>
                    <a:pt x="10" y="14"/>
                    <a:pt x="11" y="11"/>
                    <a:pt x="13" y="9"/>
                  </a:cubicBezTo>
                  <a:cubicBezTo>
                    <a:pt x="13" y="8"/>
                    <a:pt x="13" y="8"/>
                    <a:pt x="13" y="8"/>
                  </a:cubicBezTo>
                  <a:cubicBezTo>
                    <a:pt x="14" y="9"/>
                    <a:pt x="14" y="9"/>
                    <a:pt x="15" y="9"/>
                  </a:cubicBezTo>
                  <a:cubicBezTo>
                    <a:pt x="13" y="11"/>
                    <a:pt x="12" y="14"/>
                    <a:pt x="11" y="16"/>
                  </a:cubicBezTo>
                  <a:cubicBezTo>
                    <a:pt x="11" y="16"/>
                    <a:pt x="11" y="16"/>
                    <a:pt x="11" y="16"/>
                  </a:cubicBezTo>
                  <a:cubicBezTo>
                    <a:pt x="10" y="17"/>
                    <a:pt x="11" y="17"/>
                    <a:pt x="11" y="18"/>
                  </a:cubicBezTo>
                  <a:cubicBezTo>
                    <a:pt x="11" y="18"/>
                    <a:pt x="11" y="19"/>
                    <a:pt x="11" y="20"/>
                  </a:cubicBezTo>
                  <a:moveTo>
                    <a:pt x="30" y="9"/>
                  </a:moveTo>
                  <a:cubicBezTo>
                    <a:pt x="30" y="9"/>
                    <a:pt x="30" y="8"/>
                    <a:pt x="30" y="8"/>
                  </a:cubicBezTo>
                  <a:cubicBezTo>
                    <a:pt x="31" y="8"/>
                    <a:pt x="31" y="9"/>
                    <a:pt x="31" y="9"/>
                  </a:cubicBezTo>
                  <a:cubicBezTo>
                    <a:pt x="30" y="9"/>
                    <a:pt x="30" y="9"/>
                    <a:pt x="30" y="9"/>
                  </a:cubicBezTo>
                  <a:cubicBezTo>
                    <a:pt x="30" y="9"/>
                    <a:pt x="30" y="9"/>
                    <a:pt x="30" y="9"/>
                  </a:cubicBezTo>
                  <a:cubicBezTo>
                    <a:pt x="30" y="9"/>
                    <a:pt x="30" y="9"/>
                    <a:pt x="30" y="9"/>
                  </a:cubicBezTo>
                  <a:moveTo>
                    <a:pt x="8" y="17"/>
                  </a:moveTo>
                  <a:cubicBezTo>
                    <a:pt x="7" y="17"/>
                    <a:pt x="7" y="16"/>
                    <a:pt x="7" y="16"/>
                  </a:cubicBezTo>
                  <a:cubicBezTo>
                    <a:pt x="7" y="14"/>
                    <a:pt x="8" y="13"/>
                    <a:pt x="9" y="12"/>
                  </a:cubicBezTo>
                  <a:cubicBezTo>
                    <a:pt x="10" y="11"/>
                    <a:pt x="11" y="9"/>
                    <a:pt x="12" y="8"/>
                  </a:cubicBezTo>
                  <a:cubicBezTo>
                    <a:pt x="12" y="8"/>
                    <a:pt x="12" y="8"/>
                    <a:pt x="12" y="8"/>
                  </a:cubicBezTo>
                  <a:cubicBezTo>
                    <a:pt x="12" y="8"/>
                    <a:pt x="13" y="8"/>
                    <a:pt x="13" y="8"/>
                  </a:cubicBezTo>
                  <a:cubicBezTo>
                    <a:pt x="11" y="11"/>
                    <a:pt x="9" y="14"/>
                    <a:pt x="8" y="17"/>
                  </a:cubicBezTo>
                  <a:moveTo>
                    <a:pt x="14" y="17"/>
                  </a:moveTo>
                  <a:cubicBezTo>
                    <a:pt x="14" y="16"/>
                    <a:pt x="14" y="16"/>
                    <a:pt x="14" y="16"/>
                  </a:cubicBezTo>
                  <a:cubicBezTo>
                    <a:pt x="15" y="13"/>
                    <a:pt x="16" y="10"/>
                    <a:pt x="18" y="8"/>
                  </a:cubicBezTo>
                  <a:cubicBezTo>
                    <a:pt x="18" y="8"/>
                    <a:pt x="18" y="8"/>
                    <a:pt x="18" y="8"/>
                  </a:cubicBezTo>
                  <a:cubicBezTo>
                    <a:pt x="19" y="8"/>
                    <a:pt x="19" y="8"/>
                    <a:pt x="20" y="8"/>
                  </a:cubicBezTo>
                  <a:cubicBezTo>
                    <a:pt x="19" y="9"/>
                    <a:pt x="18" y="11"/>
                    <a:pt x="17" y="12"/>
                  </a:cubicBezTo>
                  <a:cubicBezTo>
                    <a:pt x="17" y="12"/>
                    <a:pt x="17" y="12"/>
                    <a:pt x="17" y="12"/>
                  </a:cubicBezTo>
                  <a:cubicBezTo>
                    <a:pt x="14" y="17"/>
                    <a:pt x="14" y="17"/>
                    <a:pt x="14" y="17"/>
                  </a:cubicBezTo>
                  <a:moveTo>
                    <a:pt x="15" y="8"/>
                  </a:moveTo>
                  <a:cubicBezTo>
                    <a:pt x="14" y="8"/>
                    <a:pt x="14" y="8"/>
                    <a:pt x="14" y="8"/>
                  </a:cubicBezTo>
                  <a:cubicBezTo>
                    <a:pt x="14" y="7"/>
                    <a:pt x="14" y="7"/>
                    <a:pt x="14" y="7"/>
                  </a:cubicBezTo>
                  <a:cubicBezTo>
                    <a:pt x="15" y="7"/>
                    <a:pt x="15" y="7"/>
                    <a:pt x="15" y="7"/>
                  </a:cubicBezTo>
                  <a:cubicBezTo>
                    <a:pt x="15" y="8"/>
                    <a:pt x="15" y="8"/>
                    <a:pt x="15" y="8"/>
                  </a:cubicBezTo>
                  <a:moveTo>
                    <a:pt x="12" y="16"/>
                  </a:moveTo>
                  <a:cubicBezTo>
                    <a:pt x="12" y="16"/>
                    <a:pt x="12" y="16"/>
                    <a:pt x="12" y="16"/>
                  </a:cubicBezTo>
                  <a:cubicBezTo>
                    <a:pt x="13" y="14"/>
                    <a:pt x="14" y="11"/>
                    <a:pt x="15" y="9"/>
                  </a:cubicBezTo>
                  <a:cubicBezTo>
                    <a:pt x="16" y="9"/>
                    <a:pt x="16" y="9"/>
                    <a:pt x="16" y="8"/>
                  </a:cubicBezTo>
                  <a:cubicBezTo>
                    <a:pt x="16" y="7"/>
                    <a:pt x="16" y="7"/>
                    <a:pt x="16" y="7"/>
                  </a:cubicBezTo>
                  <a:cubicBezTo>
                    <a:pt x="16" y="7"/>
                    <a:pt x="17" y="7"/>
                    <a:pt x="17" y="7"/>
                  </a:cubicBezTo>
                  <a:cubicBezTo>
                    <a:pt x="16" y="10"/>
                    <a:pt x="14" y="13"/>
                    <a:pt x="13" y="16"/>
                  </a:cubicBezTo>
                  <a:cubicBezTo>
                    <a:pt x="13" y="16"/>
                    <a:pt x="13" y="16"/>
                    <a:pt x="13" y="16"/>
                  </a:cubicBezTo>
                  <a:cubicBezTo>
                    <a:pt x="12" y="16"/>
                    <a:pt x="12" y="16"/>
                    <a:pt x="12" y="16"/>
                  </a:cubicBezTo>
                  <a:cubicBezTo>
                    <a:pt x="12" y="16"/>
                    <a:pt x="12" y="16"/>
                    <a:pt x="12" y="16"/>
                  </a:cubicBezTo>
                  <a:moveTo>
                    <a:pt x="6" y="11"/>
                  </a:moveTo>
                  <a:cubicBezTo>
                    <a:pt x="6" y="11"/>
                    <a:pt x="6" y="10"/>
                    <a:pt x="6" y="10"/>
                  </a:cubicBezTo>
                  <a:cubicBezTo>
                    <a:pt x="6" y="9"/>
                    <a:pt x="8" y="6"/>
                    <a:pt x="9" y="6"/>
                  </a:cubicBezTo>
                  <a:cubicBezTo>
                    <a:pt x="9" y="6"/>
                    <a:pt x="9" y="6"/>
                    <a:pt x="9" y="6"/>
                  </a:cubicBezTo>
                  <a:cubicBezTo>
                    <a:pt x="6" y="11"/>
                    <a:pt x="6" y="11"/>
                    <a:pt x="6" y="11"/>
                  </a:cubicBezTo>
                  <a:moveTo>
                    <a:pt x="29" y="10"/>
                  </a:moveTo>
                  <a:cubicBezTo>
                    <a:pt x="29" y="9"/>
                    <a:pt x="29" y="9"/>
                    <a:pt x="29" y="9"/>
                  </a:cubicBezTo>
                  <a:cubicBezTo>
                    <a:pt x="29" y="8"/>
                    <a:pt x="29" y="7"/>
                    <a:pt x="29" y="6"/>
                  </a:cubicBezTo>
                  <a:cubicBezTo>
                    <a:pt x="29" y="6"/>
                    <a:pt x="30" y="7"/>
                    <a:pt x="30" y="7"/>
                  </a:cubicBezTo>
                  <a:cubicBezTo>
                    <a:pt x="30" y="8"/>
                    <a:pt x="30" y="9"/>
                    <a:pt x="29" y="10"/>
                  </a:cubicBezTo>
                  <a:moveTo>
                    <a:pt x="7" y="15"/>
                  </a:moveTo>
                  <a:cubicBezTo>
                    <a:pt x="6" y="14"/>
                    <a:pt x="6" y="14"/>
                    <a:pt x="6" y="13"/>
                  </a:cubicBezTo>
                  <a:cubicBezTo>
                    <a:pt x="6" y="13"/>
                    <a:pt x="6" y="13"/>
                    <a:pt x="6" y="12"/>
                  </a:cubicBezTo>
                  <a:cubicBezTo>
                    <a:pt x="10" y="7"/>
                    <a:pt x="10" y="7"/>
                    <a:pt x="10" y="7"/>
                  </a:cubicBezTo>
                  <a:cubicBezTo>
                    <a:pt x="10" y="6"/>
                    <a:pt x="10" y="6"/>
                    <a:pt x="10" y="6"/>
                  </a:cubicBezTo>
                  <a:cubicBezTo>
                    <a:pt x="11" y="6"/>
                    <a:pt x="12" y="5"/>
                    <a:pt x="13" y="5"/>
                  </a:cubicBezTo>
                  <a:cubicBezTo>
                    <a:pt x="13" y="5"/>
                    <a:pt x="13" y="5"/>
                    <a:pt x="13" y="5"/>
                  </a:cubicBezTo>
                  <a:cubicBezTo>
                    <a:pt x="14" y="6"/>
                    <a:pt x="14" y="6"/>
                    <a:pt x="14" y="6"/>
                  </a:cubicBezTo>
                  <a:cubicBezTo>
                    <a:pt x="14" y="6"/>
                    <a:pt x="12" y="7"/>
                    <a:pt x="12" y="7"/>
                  </a:cubicBezTo>
                  <a:cubicBezTo>
                    <a:pt x="12" y="7"/>
                    <a:pt x="12" y="7"/>
                    <a:pt x="12" y="7"/>
                  </a:cubicBezTo>
                  <a:cubicBezTo>
                    <a:pt x="12" y="7"/>
                    <a:pt x="12" y="7"/>
                    <a:pt x="12" y="7"/>
                  </a:cubicBezTo>
                  <a:cubicBezTo>
                    <a:pt x="11" y="7"/>
                    <a:pt x="11" y="7"/>
                    <a:pt x="11" y="7"/>
                  </a:cubicBezTo>
                  <a:cubicBezTo>
                    <a:pt x="11" y="9"/>
                    <a:pt x="10" y="10"/>
                    <a:pt x="9" y="12"/>
                  </a:cubicBezTo>
                  <a:cubicBezTo>
                    <a:pt x="8" y="13"/>
                    <a:pt x="7" y="14"/>
                    <a:pt x="7" y="15"/>
                  </a:cubicBezTo>
                  <a:moveTo>
                    <a:pt x="28" y="8"/>
                  </a:moveTo>
                  <a:cubicBezTo>
                    <a:pt x="28" y="8"/>
                    <a:pt x="28" y="8"/>
                    <a:pt x="28" y="8"/>
                  </a:cubicBezTo>
                  <a:cubicBezTo>
                    <a:pt x="28" y="7"/>
                    <a:pt x="28" y="7"/>
                    <a:pt x="28" y="7"/>
                  </a:cubicBezTo>
                  <a:cubicBezTo>
                    <a:pt x="28" y="6"/>
                    <a:pt x="28" y="5"/>
                    <a:pt x="28" y="5"/>
                  </a:cubicBezTo>
                  <a:cubicBezTo>
                    <a:pt x="28" y="5"/>
                    <a:pt x="29" y="5"/>
                    <a:pt x="29" y="6"/>
                  </a:cubicBezTo>
                  <a:cubicBezTo>
                    <a:pt x="29" y="6"/>
                    <a:pt x="29" y="6"/>
                    <a:pt x="29" y="6"/>
                  </a:cubicBezTo>
                  <a:cubicBezTo>
                    <a:pt x="29" y="6"/>
                    <a:pt x="28" y="7"/>
                    <a:pt x="28" y="8"/>
                  </a:cubicBezTo>
                  <a:moveTo>
                    <a:pt x="9" y="5"/>
                  </a:moveTo>
                  <a:cubicBezTo>
                    <a:pt x="10" y="5"/>
                    <a:pt x="11" y="5"/>
                    <a:pt x="11" y="4"/>
                  </a:cubicBezTo>
                  <a:cubicBezTo>
                    <a:pt x="13" y="3"/>
                    <a:pt x="14" y="3"/>
                    <a:pt x="16" y="3"/>
                  </a:cubicBezTo>
                  <a:cubicBezTo>
                    <a:pt x="17" y="3"/>
                    <a:pt x="18" y="3"/>
                    <a:pt x="20" y="4"/>
                  </a:cubicBezTo>
                  <a:cubicBezTo>
                    <a:pt x="19" y="4"/>
                    <a:pt x="19" y="4"/>
                    <a:pt x="19"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1" y="4"/>
                    <a:pt x="21" y="4"/>
                    <a:pt x="22" y="5"/>
                  </a:cubicBezTo>
                  <a:cubicBezTo>
                    <a:pt x="22" y="5"/>
                    <a:pt x="23" y="5"/>
                    <a:pt x="23" y="5"/>
                  </a:cubicBezTo>
                  <a:cubicBezTo>
                    <a:pt x="23" y="6"/>
                    <a:pt x="23" y="6"/>
                    <a:pt x="23" y="6"/>
                  </a:cubicBezTo>
                  <a:cubicBezTo>
                    <a:pt x="24" y="6"/>
                    <a:pt x="24" y="6"/>
                    <a:pt x="24" y="6"/>
                  </a:cubicBezTo>
                  <a:cubicBezTo>
                    <a:pt x="24" y="5"/>
                    <a:pt x="24" y="5"/>
                    <a:pt x="24" y="5"/>
                  </a:cubicBezTo>
                  <a:cubicBezTo>
                    <a:pt x="24" y="5"/>
                    <a:pt x="25" y="4"/>
                    <a:pt x="26" y="4"/>
                  </a:cubicBezTo>
                  <a:cubicBezTo>
                    <a:pt x="26" y="4"/>
                    <a:pt x="26" y="4"/>
                    <a:pt x="26" y="4"/>
                  </a:cubicBezTo>
                  <a:cubicBezTo>
                    <a:pt x="27" y="4"/>
                    <a:pt x="27" y="4"/>
                    <a:pt x="27" y="4"/>
                  </a:cubicBezTo>
                  <a:cubicBezTo>
                    <a:pt x="27" y="5"/>
                    <a:pt x="27" y="5"/>
                    <a:pt x="27" y="5"/>
                  </a:cubicBezTo>
                  <a:cubicBezTo>
                    <a:pt x="27" y="5"/>
                    <a:pt x="27" y="6"/>
                    <a:pt x="27" y="7"/>
                  </a:cubicBezTo>
                  <a:cubicBezTo>
                    <a:pt x="27" y="7"/>
                    <a:pt x="27" y="7"/>
                    <a:pt x="27" y="7"/>
                  </a:cubicBezTo>
                  <a:cubicBezTo>
                    <a:pt x="27" y="7"/>
                    <a:pt x="27" y="8"/>
                    <a:pt x="27" y="8"/>
                  </a:cubicBezTo>
                  <a:cubicBezTo>
                    <a:pt x="28" y="9"/>
                    <a:pt x="28" y="10"/>
                    <a:pt x="29" y="11"/>
                  </a:cubicBezTo>
                  <a:cubicBezTo>
                    <a:pt x="29" y="11"/>
                    <a:pt x="29" y="11"/>
                    <a:pt x="29" y="11"/>
                  </a:cubicBezTo>
                  <a:cubicBezTo>
                    <a:pt x="29" y="11"/>
                    <a:pt x="29" y="11"/>
                    <a:pt x="29" y="11"/>
                  </a:cubicBezTo>
                  <a:cubicBezTo>
                    <a:pt x="29" y="11"/>
                    <a:pt x="29" y="11"/>
                    <a:pt x="29" y="11"/>
                  </a:cubicBezTo>
                  <a:cubicBezTo>
                    <a:pt x="29" y="11"/>
                    <a:pt x="29" y="11"/>
                    <a:pt x="29" y="11"/>
                  </a:cubicBezTo>
                  <a:cubicBezTo>
                    <a:pt x="30" y="11"/>
                    <a:pt x="30" y="11"/>
                    <a:pt x="30" y="11"/>
                  </a:cubicBezTo>
                  <a:cubicBezTo>
                    <a:pt x="30" y="11"/>
                    <a:pt x="30" y="11"/>
                    <a:pt x="31" y="10"/>
                  </a:cubicBezTo>
                  <a:cubicBezTo>
                    <a:pt x="31" y="10"/>
                    <a:pt x="31" y="10"/>
                    <a:pt x="31" y="10"/>
                  </a:cubicBezTo>
                  <a:cubicBezTo>
                    <a:pt x="31" y="10"/>
                    <a:pt x="32" y="11"/>
                    <a:pt x="32" y="11"/>
                  </a:cubicBezTo>
                  <a:cubicBezTo>
                    <a:pt x="32" y="12"/>
                    <a:pt x="32" y="12"/>
                    <a:pt x="32" y="12"/>
                  </a:cubicBezTo>
                  <a:cubicBezTo>
                    <a:pt x="33" y="12"/>
                    <a:pt x="33" y="12"/>
                    <a:pt x="33" y="12"/>
                  </a:cubicBezTo>
                  <a:cubicBezTo>
                    <a:pt x="33" y="12"/>
                    <a:pt x="33" y="12"/>
                    <a:pt x="33" y="13"/>
                  </a:cubicBezTo>
                  <a:cubicBezTo>
                    <a:pt x="33" y="13"/>
                    <a:pt x="32" y="13"/>
                    <a:pt x="32" y="13"/>
                  </a:cubicBezTo>
                  <a:cubicBezTo>
                    <a:pt x="32" y="13"/>
                    <a:pt x="32" y="13"/>
                    <a:pt x="32" y="13"/>
                  </a:cubicBezTo>
                  <a:cubicBezTo>
                    <a:pt x="31" y="13"/>
                    <a:pt x="31" y="13"/>
                    <a:pt x="31" y="13"/>
                  </a:cubicBezTo>
                  <a:cubicBezTo>
                    <a:pt x="31" y="13"/>
                    <a:pt x="31" y="13"/>
                    <a:pt x="31" y="13"/>
                  </a:cubicBezTo>
                  <a:cubicBezTo>
                    <a:pt x="30" y="13"/>
                    <a:pt x="29" y="14"/>
                    <a:pt x="28" y="15"/>
                  </a:cubicBezTo>
                  <a:cubicBezTo>
                    <a:pt x="28" y="16"/>
                    <a:pt x="27" y="19"/>
                    <a:pt x="28" y="21"/>
                  </a:cubicBezTo>
                  <a:cubicBezTo>
                    <a:pt x="29" y="21"/>
                    <a:pt x="29" y="21"/>
                    <a:pt x="30" y="21"/>
                  </a:cubicBezTo>
                  <a:cubicBezTo>
                    <a:pt x="30" y="21"/>
                    <a:pt x="30" y="21"/>
                    <a:pt x="30" y="21"/>
                  </a:cubicBezTo>
                  <a:cubicBezTo>
                    <a:pt x="31" y="21"/>
                    <a:pt x="31" y="21"/>
                    <a:pt x="31" y="21"/>
                  </a:cubicBezTo>
                  <a:cubicBezTo>
                    <a:pt x="31" y="21"/>
                    <a:pt x="31" y="21"/>
                    <a:pt x="31" y="21"/>
                  </a:cubicBezTo>
                  <a:cubicBezTo>
                    <a:pt x="32" y="21"/>
                    <a:pt x="32" y="21"/>
                    <a:pt x="32" y="21"/>
                  </a:cubicBezTo>
                  <a:cubicBezTo>
                    <a:pt x="32" y="21"/>
                    <a:pt x="32" y="22"/>
                    <a:pt x="31" y="25"/>
                  </a:cubicBezTo>
                  <a:cubicBezTo>
                    <a:pt x="31" y="25"/>
                    <a:pt x="31" y="25"/>
                    <a:pt x="31" y="25"/>
                  </a:cubicBezTo>
                  <a:cubicBezTo>
                    <a:pt x="31" y="25"/>
                    <a:pt x="31" y="25"/>
                    <a:pt x="31" y="25"/>
                  </a:cubicBezTo>
                  <a:cubicBezTo>
                    <a:pt x="31" y="25"/>
                    <a:pt x="31" y="25"/>
                    <a:pt x="31" y="25"/>
                  </a:cubicBezTo>
                  <a:cubicBezTo>
                    <a:pt x="30" y="28"/>
                    <a:pt x="27" y="30"/>
                    <a:pt x="25" y="31"/>
                  </a:cubicBezTo>
                  <a:cubicBezTo>
                    <a:pt x="26" y="30"/>
                    <a:pt x="27" y="28"/>
                    <a:pt x="27" y="27"/>
                  </a:cubicBezTo>
                  <a:cubicBezTo>
                    <a:pt x="27" y="26"/>
                    <a:pt x="26" y="25"/>
                    <a:pt x="26" y="24"/>
                  </a:cubicBezTo>
                  <a:cubicBezTo>
                    <a:pt x="25" y="24"/>
                    <a:pt x="25" y="24"/>
                    <a:pt x="25" y="24"/>
                  </a:cubicBezTo>
                  <a:cubicBezTo>
                    <a:pt x="25" y="24"/>
                    <a:pt x="25" y="24"/>
                    <a:pt x="25" y="24"/>
                  </a:cubicBezTo>
                  <a:cubicBezTo>
                    <a:pt x="24" y="24"/>
                    <a:pt x="24" y="24"/>
                    <a:pt x="24" y="24"/>
                  </a:cubicBezTo>
                  <a:cubicBezTo>
                    <a:pt x="24" y="24"/>
                    <a:pt x="23" y="24"/>
                    <a:pt x="23" y="24"/>
                  </a:cubicBezTo>
                  <a:cubicBezTo>
                    <a:pt x="22" y="24"/>
                    <a:pt x="22" y="24"/>
                    <a:pt x="22" y="24"/>
                  </a:cubicBezTo>
                  <a:cubicBezTo>
                    <a:pt x="21" y="22"/>
                    <a:pt x="18" y="21"/>
                    <a:pt x="16" y="21"/>
                  </a:cubicBezTo>
                  <a:cubicBezTo>
                    <a:pt x="16" y="21"/>
                    <a:pt x="16" y="21"/>
                    <a:pt x="16" y="21"/>
                  </a:cubicBezTo>
                  <a:cubicBezTo>
                    <a:pt x="16" y="20"/>
                    <a:pt x="16" y="20"/>
                    <a:pt x="15" y="20"/>
                  </a:cubicBezTo>
                  <a:cubicBezTo>
                    <a:pt x="15" y="20"/>
                    <a:pt x="15" y="20"/>
                    <a:pt x="15" y="20"/>
                  </a:cubicBezTo>
                  <a:cubicBezTo>
                    <a:pt x="15" y="20"/>
                    <a:pt x="15" y="20"/>
                    <a:pt x="15" y="20"/>
                  </a:cubicBezTo>
                  <a:cubicBezTo>
                    <a:pt x="14" y="19"/>
                    <a:pt x="14" y="19"/>
                    <a:pt x="14" y="19"/>
                  </a:cubicBezTo>
                  <a:cubicBezTo>
                    <a:pt x="14" y="19"/>
                    <a:pt x="14" y="18"/>
                    <a:pt x="14" y="18"/>
                  </a:cubicBezTo>
                  <a:cubicBezTo>
                    <a:pt x="14" y="18"/>
                    <a:pt x="14" y="18"/>
                    <a:pt x="14" y="18"/>
                  </a:cubicBezTo>
                  <a:cubicBezTo>
                    <a:pt x="15" y="18"/>
                    <a:pt x="15" y="18"/>
                    <a:pt x="15" y="17"/>
                  </a:cubicBezTo>
                  <a:cubicBezTo>
                    <a:pt x="16" y="17"/>
                    <a:pt x="16" y="15"/>
                    <a:pt x="17" y="15"/>
                  </a:cubicBezTo>
                  <a:cubicBezTo>
                    <a:pt x="17" y="14"/>
                    <a:pt x="18" y="13"/>
                    <a:pt x="18" y="13"/>
                  </a:cubicBezTo>
                  <a:cubicBezTo>
                    <a:pt x="18" y="13"/>
                    <a:pt x="18" y="13"/>
                    <a:pt x="18" y="13"/>
                  </a:cubicBezTo>
                  <a:cubicBezTo>
                    <a:pt x="19" y="13"/>
                    <a:pt x="20" y="13"/>
                    <a:pt x="20" y="13"/>
                  </a:cubicBezTo>
                  <a:cubicBezTo>
                    <a:pt x="20" y="13"/>
                    <a:pt x="20" y="13"/>
                    <a:pt x="20" y="13"/>
                  </a:cubicBezTo>
                  <a:cubicBezTo>
                    <a:pt x="21" y="13"/>
                    <a:pt x="21" y="13"/>
                    <a:pt x="21" y="12"/>
                  </a:cubicBezTo>
                  <a:cubicBezTo>
                    <a:pt x="21" y="12"/>
                    <a:pt x="21" y="12"/>
                    <a:pt x="21" y="12"/>
                  </a:cubicBezTo>
                  <a:cubicBezTo>
                    <a:pt x="21" y="11"/>
                    <a:pt x="21" y="11"/>
                    <a:pt x="22" y="10"/>
                  </a:cubicBezTo>
                  <a:cubicBezTo>
                    <a:pt x="22" y="10"/>
                    <a:pt x="22" y="10"/>
                    <a:pt x="22" y="10"/>
                  </a:cubicBezTo>
                  <a:cubicBezTo>
                    <a:pt x="22" y="10"/>
                    <a:pt x="22" y="9"/>
                    <a:pt x="22" y="9"/>
                  </a:cubicBezTo>
                  <a:cubicBezTo>
                    <a:pt x="21" y="8"/>
                    <a:pt x="21" y="8"/>
                    <a:pt x="21" y="8"/>
                  </a:cubicBezTo>
                  <a:cubicBezTo>
                    <a:pt x="21" y="8"/>
                    <a:pt x="21" y="8"/>
                    <a:pt x="21" y="8"/>
                  </a:cubicBezTo>
                  <a:cubicBezTo>
                    <a:pt x="21" y="8"/>
                    <a:pt x="21" y="8"/>
                    <a:pt x="21" y="8"/>
                  </a:cubicBezTo>
                  <a:cubicBezTo>
                    <a:pt x="20" y="7"/>
                    <a:pt x="19" y="7"/>
                    <a:pt x="18" y="7"/>
                  </a:cubicBezTo>
                  <a:cubicBezTo>
                    <a:pt x="18" y="6"/>
                    <a:pt x="18" y="6"/>
                    <a:pt x="18" y="6"/>
                  </a:cubicBezTo>
                  <a:cubicBezTo>
                    <a:pt x="17" y="6"/>
                    <a:pt x="17" y="6"/>
                    <a:pt x="17" y="6"/>
                  </a:cubicBezTo>
                  <a:cubicBezTo>
                    <a:pt x="17" y="6"/>
                    <a:pt x="16" y="6"/>
                    <a:pt x="16" y="6"/>
                  </a:cubicBezTo>
                  <a:cubicBezTo>
                    <a:pt x="15" y="6"/>
                    <a:pt x="15" y="6"/>
                    <a:pt x="15" y="6"/>
                  </a:cubicBezTo>
                  <a:cubicBezTo>
                    <a:pt x="15" y="6"/>
                    <a:pt x="15" y="6"/>
                    <a:pt x="15" y="6"/>
                  </a:cubicBezTo>
                  <a:cubicBezTo>
                    <a:pt x="15" y="5"/>
                    <a:pt x="15" y="5"/>
                    <a:pt x="15" y="5"/>
                  </a:cubicBezTo>
                  <a:cubicBezTo>
                    <a:pt x="14" y="5"/>
                    <a:pt x="14" y="5"/>
                    <a:pt x="14" y="5"/>
                  </a:cubicBezTo>
                  <a:cubicBezTo>
                    <a:pt x="14" y="4"/>
                    <a:pt x="14" y="4"/>
                    <a:pt x="14" y="4"/>
                  </a:cubicBezTo>
                  <a:cubicBezTo>
                    <a:pt x="13" y="4"/>
                    <a:pt x="13" y="4"/>
                    <a:pt x="13" y="4"/>
                  </a:cubicBezTo>
                  <a:cubicBezTo>
                    <a:pt x="12" y="4"/>
                    <a:pt x="12" y="4"/>
                    <a:pt x="12" y="4"/>
                  </a:cubicBezTo>
                  <a:cubicBezTo>
                    <a:pt x="12" y="5"/>
                    <a:pt x="10" y="5"/>
                    <a:pt x="9" y="5"/>
                  </a:cubicBezTo>
                  <a:cubicBezTo>
                    <a:pt x="8" y="5"/>
                    <a:pt x="6" y="7"/>
                    <a:pt x="5" y="10"/>
                  </a:cubicBezTo>
                  <a:cubicBezTo>
                    <a:pt x="5" y="10"/>
                    <a:pt x="5" y="10"/>
                    <a:pt x="5" y="10"/>
                  </a:cubicBezTo>
                  <a:cubicBezTo>
                    <a:pt x="4" y="11"/>
                    <a:pt x="5" y="11"/>
                    <a:pt x="5" y="12"/>
                  </a:cubicBezTo>
                  <a:cubicBezTo>
                    <a:pt x="5" y="13"/>
                    <a:pt x="5" y="13"/>
                    <a:pt x="5" y="13"/>
                  </a:cubicBezTo>
                  <a:cubicBezTo>
                    <a:pt x="5" y="13"/>
                    <a:pt x="5" y="13"/>
                    <a:pt x="5" y="13"/>
                  </a:cubicBezTo>
                  <a:cubicBezTo>
                    <a:pt x="5" y="13"/>
                    <a:pt x="5" y="13"/>
                    <a:pt x="5" y="13"/>
                  </a:cubicBezTo>
                  <a:cubicBezTo>
                    <a:pt x="5" y="13"/>
                    <a:pt x="5" y="13"/>
                    <a:pt x="5" y="13"/>
                  </a:cubicBezTo>
                  <a:cubicBezTo>
                    <a:pt x="5" y="14"/>
                    <a:pt x="5" y="15"/>
                    <a:pt x="6" y="16"/>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8" y="19"/>
                    <a:pt x="9" y="20"/>
                  </a:cubicBezTo>
                  <a:cubicBezTo>
                    <a:pt x="9" y="20"/>
                    <a:pt x="11" y="21"/>
                    <a:pt x="12" y="21"/>
                  </a:cubicBezTo>
                  <a:cubicBezTo>
                    <a:pt x="12" y="21"/>
                    <a:pt x="12" y="21"/>
                    <a:pt x="12" y="21"/>
                  </a:cubicBezTo>
                  <a:cubicBezTo>
                    <a:pt x="13" y="22"/>
                    <a:pt x="13" y="22"/>
                    <a:pt x="13" y="22"/>
                  </a:cubicBezTo>
                  <a:cubicBezTo>
                    <a:pt x="13" y="22"/>
                    <a:pt x="13" y="22"/>
                    <a:pt x="13" y="22"/>
                  </a:cubicBezTo>
                  <a:cubicBezTo>
                    <a:pt x="13" y="23"/>
                    <a:pt x="13" y="23"/>
                    <a:pt x="13" y="23"/>
                  </a:cubicBezTo>
                  <a:cubicBezTo>
                    <a:pt x="13" y="24"/>
                    <a:pt x="13" y="24"/>
                    <a:pt x="13" y="24"/>
                  </a:cubicBezTo>
                  <a:cubicBezTo>
                    <a:pt x="13" y="24"/>
                    <a:pt x="13" y="24"/>
                    <a:pt x="13" y="24"/>
                  </a:cubicBezTo>
                  <a:cubicBezTo>
                    <a:pt x="13" y="25"/>
                    <a:pt x="12" y="26"/>
                    <a:pt x="13" y="28"/>
                  </a:cubicBezTo>
                  <a:cubicBezTo>
                    <a:pt x="13" y="28"/>
                    <a:pt x="13" y="28"/>
                    <a:pt x="13" y="28"/>
                  </a:cubicBezTo>
                  <a:cubicBezTo>
                    <a:pt x="13" y="28"/>
                    <a:pt x="13" y="29"/>
                    <a:pt x="13" y="29"/>
                  </a:cubicBezTo>
                  <a:cubicBezTo>
                    <a:pt x="13" y="29"/>
                    <a:pt x="13" y="29"/>
                    <a:pt x="13" y="29"/>
                  </a:cubicBezTo>
                  <a:cubicBezTo>
                    <a:pt x="14" y="29"/>
                    <a:pt x="14" y="29"/>
                    <a:pt x="14" y="29"/>
                  </a:cubicBezTo>
                  <a:cubicBezTo>
                    <a:pt x="14" y="28"/>
                    <a:pt x="14" y="28"/>
                    <a:pt x="14" y="28"/>
                  </a:cubicBezTo>
                  <a:cubicBezTo>
                    <a:pt x="15" y="29"/>
                    <a:pt x="15" y="29"/>
                    <a:pt x="15" y="29"/>
                  </a:cubicBezTo>
                  <a:cubicBezTo>
                    <a:pt x="14" y="29"/>
                    <a:pt x="14" y="29"/>
                    <a:pt x="14" y="29"/>
                  </a:cubicBezTo>
                  <a:cubicBezTo>
                    <a:pt x="14" y="30"/>
                    <a:pt x="14" y="30"/>
                    <a:pt x="14" y="30"/>
                  </a:cubicBezTo>
                  <a:cubicBezTo>
                    <a:pt x="15" y="30"/>
                    <a:pt x="15" y="30"/>
                    <a:pt x="15" y="30"/>
                  </a:cubicBezTo>
                  <a:cubicBezTo>
                    <a:pt x="15" y="30"/>
                    <a:pt x="15" y="30"/>
                    <a:pt x="15" y="30"/>
                  </a:cubicBezTo>
                  <a:cubicBezTo>
                    <a:pt x="15" y="30"/>
                    <a:pt x="15" y="30"/>
                    <a:pt x="15" y="30"/>
                  </a:cubicBezTo>
                  <a:cubicBezTo>
                    <a:pt x="15" y="30"/>
                    <a:pt x="15" y="30"/>
                    <a:pt x="15" y="31"/>
                  </a:cubicBezTo>
                  <a:cubicBezTo>
                    <a:pt x="15" y="32"/>
                    <a:pt x="14" y="32"/>
                    <a:pt x="14" y="32"/>
                  </a:cubicBezTo>
                  <a:cubicBezTo>
                    <a:pt x="7" y="31"/>
                    <a:pt x="1" y="26"/>
                    <a:pt x="1" y="17"/>
                  </a:cubicBezTo>
                  <a:cubicBezTo>
                    <a:pt x="1" y="11"/>
                    <a:pt x="3" y="7"/>
                    <a:pt x="7" y="4"/>
                  </a:cubicBezTo>
                  <a:cubicBezTo>
                    <a:pt x="8" y="5"/>
                    <a:pt x="8" y="5"/>
                    <a:pt x="8" y="5"/>
                  </a:cubicBezTo>
                  <a:cubicBezTo>
                    <a:pt x="8" y="5"/>
                    <a:pt x="8" y="5"/>
                    <a:pt x="8" y="5"/>
                  </a:cubicBezTo>
                  <a:cubicBezTo>
                    <a:pt x="9" y="5"/>
                    <a:pt x="9" y="5"/>
                    <a:pt x="9" y="5"/>
                  </a:cubicBezTo>
                  <a:moveTo>
                    <a:pt x="23" y="4"/>
                  </a:moveTo>
                  <a:cubicBezTo>
                    <a:pt x="22" y="4"/>
                    <a:pt x="22" y="4"/>
                    <a:pt x="22" y="4"/>
                  </a:cubicBezTo>
                  <a:cubicBezTo>
                    <a:pt x="23" y="3"/>
                    <a:pt x="23" y="3"/>
                    <a:pt x="23" y="2"/>
                  </a:cubicBezTo>
                  <a:cubicBezTo>
                    <a:pt x="24" y="3"/>
                    <a:pt x="24" y="3"/>
                    <a:pt x="25" y="3"/>
                  </a:cubicBezTo>
                  <a:cubicBezTo>
                    <a:pt x="24" y="3"/>
                    <a:pt x="24" y="4"/>
                    <a:pt x="23" y="4"/>
                  </a:cubicBezTo>
                  <a:moveTo>
                    <a:pt x="9" y="4"/>
                  </a:moveTo>
                  <a:cubicBezTo>
                    <a:pt x="9" y="4"/>
                    <a:pt x="9" y="4"/>
                    <a:pt x="9" y="4"/>
                  </a:cubicBezTo>
                  <a:cubicBezTo>
                    <a:pt x="8" y="4"/>
                    <a:pt x="8" y="4"/>
                    <a:pt x="8" y="4"/>
                  </a:cubicBezTo>
                  <a:cubicBezTo>
                    <a:pt x="9" y="3"/>
                    <a:pt x="10" y="3"/>
                    <a:pt x="11" y="2"/>
                  </a:cubicBezTo>
                  <a:cubicBezTo>
                    <a:pt x="11" y="3"/>
                    <a:pt x="11" y="3"/>
                    <a:pt x="11" y="3"/>
                  </a:cubicBezTo>
                  <a:cubicBezTo>
                    <a:pt x="11" y="3"/>
                    <a:pt x="11" y="3"/>
                    <a:pt x="11" y="3"/>
                  </a:cubicBezTo>
                  <a:cubicBezTo>
                    <a:pt x="10" y="4"/>
                    <a:pt x="10" y="4"/>
                    <a:pt x="9" y="4"/>
                  </a:cubicBezTo>
                  <a:moveTo>
                    <a:pt x="22" y="4"/>
                  </a:moveTo>
                  <a:cubicBezTo>
                    <a:pt x="21" y="3"/>
                    <a:pt x="21" y="3"/>
                    <a:pt x="21" y="3"/>
                  </a:cubicBezTo>
                  <a:cubicBezTo>
                    <a:pt x="21" y="3"/>
                    <a:pt x="21" y="3"/>
                    <a:pt x="21" y="3"/>
                  </a:cubicBezTo>
                  <a:cubicBezTo>
                    <a:pt x="21" y="3"/>
                    <a:pt x="21" y="3"/>
                    <a:pt x="21" y="3"/>
                  </a:cubicBezTo>
                  <a:cubicBezTo>
                    <a:pt x="21" y="2"/>
                    <a:pt x="21" y="2"/>
                    <a:pt x="21" y="2"/>
                  </a:cubicBezTo>
                  <a:cubicBezTo>
                    <a:pt x="22" y="2"/>
                    <a:pt x="22" y="2"/>
                    <a:pt x="23" y="2"/>
                  </a:cubicBezTo>
                  <a:cubicBezTo>
                    <a:pt x="22" y="3"/>
                    <a:pt x="22" y="3"/>
                    <a:pt x="22" y="4"/>
                  </a:cubicBezTo>
                  <a:moveTo>
                    <a:pt x="12" y="3"/>
                  </a:moveTo>
                  <a:cubicBezTo>
                    <a:pt x="12" y="2"/>
                    <a:pt x="12" y="2"/>
                    <a:pt x="12" y="2"/>
                  </a:cubicBezTo>
                  <a:cubicBezTo>
                    <a:pt x="12" y="2"/>
                    <a:pt x="13" y="2"/>
                    <a:pt x="14" y="1"/>
                  </a:cubicBezTo>
                  <a:cubicBezTo>
                    <a:pt x="14" y="2"/>
                    <a:pt x="14" y="2"/>
                    <a:pt x="14" y="2"/>
                  </a:cubicBezTo>
                  <a:cubicBezTo>
                    <a:pt x="14" y="2"/>
                    <a:pt x="14" y="2"/>
                    <a:pt x="14" y="2"/>
                  </a:cubicBezTo>
                  <a:cubicBezTo>
                    <a:pt x="13" y="2"/>
                    <a:pt x="12" y="2"/>
                    <a:pt x="12" y="3"/>
                  </a:cubicBezTo>
                  <a:moveTo>
                    <a:pt x="20" y="3"/>
                  </a:moveTo>
                  <a:cubicBezTo>
                    <a:pt x="19" y="2"/>
                    <a:pt x="19" y="2"/>
                    <a:pt x="18" y="2"/>
                  </a:cubicBezTo>
                  <a:cubicBezTo>
                    <a:pt x="18" y="1"/>
                    <a:pt x="18" y="1"/>
                    <a:pt x="18" y="1"/>
                  </a:cubicBezTo>
                  <a:cubicBezTo>
                    <a:pt x="19" y="1"/>
                    <a:pt x="20" y="1"/>
                    <a:pt x="20" y="2"/>
                  </a:cubicBezTo>
                  <a:cubicBezTo>
                    <a:pt x="21" y="2"/>
                    <a:pt x="21" y="2"/>
                    <a:pt x="21" y="2"/>
                  </a:cubicBezTo>
                  <a:cubicBezTo>
                    <a:pt x="20" y="3"/>
                    <a:pt x="20" y="3"/>
                    <a:pt x="20" y="3"/>
                  </a:cubicBezTo>
                  <a:moveTo>
                    <a:pt x="15" y="2"/>
                  </a:moveTo>
                  <a:cubicBezTo>
                    <a:pt x="15" y="1"/>
                    <a:pt x="15" y="1"/>
                    <a:pt x="15" y="1"/>
                  </a:cubicBezTo>
                  <a:cubicBezTo>
                    <a:pt x="15" y="1"/>
                    <a:pt x="16" y="1"/>
                    <a:pt x="17" y="1"/>
                  </a:cubicBezTo>
                  <a:cubicBezTo>
                    <a:pt x="17" y="1"/>
                    <a:pt x="17" y="1"/>
                    <a:pt x="18" y="1"/>
                  </a:cubicBezTo>
                  <a:cubicBezTo>
                    <a:pt x="17" y="2"/>
                    <a:pt x="17" y="2"/>
                    <a:pt x="17" y="2"/>
                  </a:cubicBezTo>
                  <a:cubicBezTo>
                    <a:pt x="17" y="2"/>
                    <a:pt x="16" y="2"/>
                    <a:pt x="16" y="2"/>
                  </a:cubicBezTo>
                  <a:cubicBezTo>
                    <a:pt x="15" y="2"/>
                    <a:pt x="15" y="2"/>
                    <a:pt x="15" y="2"/>
                  </a:cubicBezTo>
                  <a:moveTo>
                    <a:pt x="17" y="0"/>
                  </a:moveTo>
                  <a:cubicBezTo>
                    <a:pt x="17" y="0"/>
                    <a:pt x="17" y="0"/>
                    <a:pt x="17" y="0"/>
                  </a:cubicBezTo>
                  <a:cubicBezTo>
                    <a:pt x="17" y="0"/>
                    <a:pt x="17" y="0"/>
                    <a:pt x="17" y="0"/>
                  </a:cubicBezTo>
                  <a:cubicBezTo>
                    <a:pt x="13" y="0"/>
                    <a:pt x="10" y="1"/>
                    <a:pt x="6" y="3"/>
                  </a:cubicBezTo>
                  <a:cubicBezTo>
                    <a:pt x="6" y="4"/>
                    <a:pt x="6" y="4"/>
                    <a:pt x="6" y="4"/>
                  </a:cubicBezTo>
                  <a:cubicBezTo>
                    <a:pt x="5" y="4"/>
                    <a:pt x="5" y="4"/>
                    <a:pt x="5" y="4"/>
                  </a:cubicBezTo>
                  <a:cubicBezTo>
                    <a:pt x="2" y="7"/>
                    <a:pt x="0" y="12"/>
                    <a:pt x="0" y="17"/>
                  </a:cubicBezTo>
                  <a:cubicBezTo>
                    <a:pt x="0" y="27"/>
                    <a:pt x="7" y="33"/>
                    <a:pt x="15" y="33"/>
                  </a:cubicBezTo>
                  <a:cubicBezTo>
                    <a:pt x="15" y="34"/>
                    <a:pt x="15" y="34"/>
                    <a:pt x="15" y="34"/>
                  </a:cubicBezTo>
                  <a:cubicBezTo>
                    <a:pt x="15" y="34"/>
                    <a:pt x="16" y="34"/>
                    <a:pt x="17" y="34"/>
                  </a:cubicBezTo>
                  <a:cubicBezTo>
                    <a:pt x="21" y="34"/>
                    <a:pt x="22" y="33"/>
                    <a:pt x="22" y="33"/>
                  </a:cubicBezTo>
                  <a:cubicBezTo>
                    <a:pt x="25" y="32"/>
                    <a:pt x="27" y="31"/>
                    <a:pt x="29" y="29"/>
                  </a:cubicBezTo>
                  <a:cubicBezTo>
                    <a:pt x="31" y="27"/>
                    <a:pt x="33" y="25"/>
                    <a:pt x="34" y="22"/>
                  </a:cubicBezTo>
                  <a:cubicBezTo>
                    <a:pt x="34" y="21"/>
                    <a:pt x="34" y="21"/>
                    <a:pt x="34" y="21"/>
                  </a:cubicBezTo>
                  <a:cubicBezTo>
                    <a:pt x="34" y="21"/>
                    <a:pt x="34" y="21"/>
                    <a:pt x="34" y="20"/>
                  </a:cubicBezTo>
                  <a:cubicBezTo>
                    <a:pt x="34" y="19"/>
                    <a:pt x="35" y="18"/>
                    <a:pt x="34" y="17"/>
                  </a:cubicBezTo>
                  <a:cubicBezTo>
                    <a:pt x="34" y="17"/>
                    <a:pt x="34" y="17"/>
                    <a:pt x="34" y="17"/>
                  </a:cubicBezTo>
                  <a:cubicBezTo>
                    <a:pt x="34" y="12"/>
                    <a:pt x="33" y="8"/>
                    <a:pt x="30" y="5"/>
                  </a:cubicBezTo>
                  <a:cubicBezTo>
                    <a:pt x="29" y="4"/>
                    <a:pt x="29" y="4"/>
                    <a:pt x="29" y="4"/>
                  </a:cubicBezTo>
                  <a:cubicBezTo>
                    <a:pt x="29" y="4"/>
                    <a:pt x="29" y="4"/>
                    <a:pt x="29" y="4"/>
                  </a:cubicBezTo>
                  <a:cubicBezTo>
                    <a:pt x="29" y="4"/>
                    <a:pt x="29" y="4"/>
                    <a:pt x="29" y="4"/>
                  </a:cubicBezTo>
                  <a:cubicBezTo>
                    <a:pt x="28" y="4"/>
                    <a:pt x="28" y="4"/>
                    <a:pt x="28" y="4"/>
                  </a:cubicBezTo>
                  <a:cubicBezTo>
                    <a:pt x="25" y="1"/>
                    <a:pt x="21"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6" name="Freeform 22"/>
            <p:cNvSpPr>
              <a:spLocks noEditPoints="1"/>
            </p:cNvSpPr>
            <p:nvPr/>
          </p:nvSpPr>
          <p:spPr bwMode="auto">
            <a:xfrm>
              <a:off x="3706" y="1963"/>
              <a:ext cx="38" cy="38"/>
            </a:xfrm>
            <a:custGeom>
              <a:avLst/>
              <a:gdLst>
                <a:gd name="T0" fmla="*/ 8 w 16"/>
                <a:gd name="T1" fmla="*/ 15 h 16"/>
                <a:gd name="T2" fmla="*/ 2 w 16"/>
                <a:gd name="T3" fmla="*/ 6 h 16"/>
                <a:gd name="T4" fmla="*/ 8 w 16"/>
                <a:gd name="T5" fmla="*/ 1 h 16"/>
                <a:gd name="T6" fmla="*/ 14 w 16"/>
                <a:gd name="T7" fmla="*/ 10 h 16"/>
                <a:gd name="T8" fmla="*/ 8 w 16"/>
                <a:gd name="T9" fmla="*/ 15 h 16"/>
                <a:gd name="T10" fmla="*/ 8 w 16"/>
                <a:gd name="T11" fmla="*/ 0 h 16"/>
                <a:gd name="T12" fmla="*/ 1 w 16"/>
                <a:gd name="T13" fmla="*/ 6 h 16"/>
                <a:gd name="T14" fmla="*/ 2 w 16"/>
                <a:gd name="T15" fmla="*/ 12 h 16"/>
                <a:gd name="T16" fmla="*/ 8 w 16"/>
                <a:gd name="T17" fmla="*/ 16 h 16"/>
                <a:gd name="T18" fmla="*/ 15 w 16"/>
                <a:gd name="T19" fmla="*/ 10 h 16"/>
                <a:gd name="T20" fmla="*/ 14 w 16"/>
                <a:gd name="T21" fmla="*/ 4 h 16"/>
                <a:gd name="T22" fmla="*/ 8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8" y="15"/>
                  </a:moveTo>
                  <a:cubicBezTo>
                    <a:pt x="4" y="15"/>
                    <a:pt x="0" y="11"/>
                    <a:pt x="2" y="6"/>
                  </a:cubicBezTo>
                  <a:cubicBezTo>
                    <a:pt x="3" y="3"/>
                    <a:pt x="5" y="1"/>
                    <a:pt x="8" y="1"/>
                  </a:cubicBezTo>
                  <a:cubicBezTo>
                    <a:pt x="12" y="1"/>
                    <a:pt x="16" y="5"/>
                    <a:pt x="14" y="10"/>
                  </a:cubicBezTo>
                  <a:cubicBezTo>
                    <a:pt x="13" y="13"/>
                    <a:pt x="11" y="15"/>
                    <a:pt x="8" y="15"/>
                  </a:cubicBezTo>
                  <a:moveTo>
                    <a:pt x="8" y="0"/>
                  </a:moveTo>
                  <a:cubicBezTo>
                    <a:pt x="4" y="0"/>
                    <a:pt x="2" y="2"/>
                    <a:pt x="1" y="6"/>
                  </a:cubicBezTo>
                  <a:cubicBezTo>
                    <a:pt x="0" y="8"/>
                    <a:pt x="0" y="11"/>
                    <a:pt x="2" y="12"/>
                  </a:cubicBezTo>
                  <a:cubicBezTo>
                    <a:pt x="3" y="14"/>
                    <a:pt x="5" y="16"/>
                    <a:pt x="8" y="16"/>
                  </a:cubicBezTo>
                  <a:cubicBezTo>
                    <a:pt x="11" y="16"/>
                    <a:pt x="14" y="14"/>
                    <a:pt x="15" y="10"/>
                  </a:cubicBezTo>
                  <a:cubicBezTo>
                    <a:pt x="16" y="8"/>
                    <a:pt x="15" y="6"/>
                    <a:pt x="14" y="4"/>
                  </a:cubicBezTo>
                  <a:cubicBezTo>
                    <a:pt x="13" y="2"/>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7" name="Freeform 23"/>
            <p:cNvSpPr>
              <a:spLocks noEditPoints="1"/>
            </p:cNvSpPr>
            <p:nvPr/>
          </p:nvSpPr>
          <p:spPr bwMode="auto">
            <a:xfrm>
              <a:off x="3694" y="1958"/>
              <a:ext cx="57" cy="76"/>
            </a:xfrm>
            <a:custGeom>
              <a:avLst/>
              <a:gdLst>
                <a:gd name="T0" fmla="*/ 1 w 24"/>
                <a:gd name="T1" fmla="*/ 30 h 32"/>
                <a:gd name="T2" fmla="*/ 2 w 24"/>
                <a:gd name="T3" fmla="*/ 30 h 32"/>
                <a:gd name="T4" fmla="*/ 0 w 24"/>
                <a:gd name="T5" fmla="*/ 29 h 32"/>
                <a:gd name="T6" fmla="*/ 1 w 24"/>
                <a:gd name="T7" fmla="*/ 29 h 32"/>
                <a:gd name="T8" fmla="*/ 1 w 24"/>
                <a:gd name="T9" fmla="*/ 29 h 32"/>
                <a:gd name="T10" fmla="*/ 5 w 24"/>
                <a:gd name="T11" fmla="*/ 22 h 32"/>
                <a:gd name="T12" fmla="*/ 6 w 24"/>
                <a:gd name="T13" fmla="*/ 23 h 32"/>
                <a:gd name="T14" fmla="*/ 6 w 24"/>
                <a:gd name="T15" fmla="*/ 23 h 32"/>
                <a:gd name="T16" fmla="*/ 7 w 24"/>
                <a:gd name="T17" fmla="*/ 23 h 32"/>
                <a:gd name="T18" fmla="*/ 7 w 24"/>
                <a:gd name="T19" fmla="*/ 24 h 32"/>
                <a:gd name="T20" fmla="*/ 5 w 24"/>
                <a:gd name="T21" fmla="*/ 24 h 32"/>
                <a:gd name="T22" fmla="*/ 7 w 24"/>
                <a:gd name="T23" fmla="*/ 24 h 32"/>
                <a:gd name="T24" fmla="*/ 7 w 24"/>
                <a:gd name="T25" fmla="*/ 25 h 32"/>
                <a:gd name="T26" fmla="*/ 5 w 24"/>
                <a:gd name="T27" fmla="*/ 26 h 32"/>
                <a:gd name="T28" fmla="*/ 6 w 24"/>
                <a:gd name="T29" fmla="*/ 26 h 32"/>
                <a:gd name="T30" fmla="*/ 4 w 24"/>
                <a:gd name="T31" fmla="*/ 26 h 32"/>
                <a:gd name="T32" fmla="*/ 6 w 24"/>
                <a:gd name="T33" fmla="*/ 26 h 32"/>
                <a:gd name="T34" fmla="*/ 5 w 24"/>
                <a:gd name="T35" fmla="*/ 27 h 32"/>
                <a:gd name="T36" fmla="*/ 4 w 24"/>
                <a:gd name="T37" fmla="*/ 28 h 32"/>
                <a:gd name="T38" fmla="*/ 5 w 24"/>
                <a:gd name="T39" fmla="*/ 28 h 32"/>
                <a:gd name="T40" fmla="*/ 3 w 24"/>
                <a:gd name="T41" fmla="*/ 29 h 32"/>
                <a:gd name="T42" fmla="*/ 5 w 24"/>
                <a:gd name="T43" fmla="*/ 29 h 32"/>
                <a:gd name="T44" fmla="*/ 4 w 24"/>
                <a:gd name="T45" fmla="*/ 29 h 32"/>
                <a:gd name="T46" fmla="*/ 3 w 24"/>
                <a:gd name="T47" fmla="*/ 30 h 32"/>
                <a:gd name="T48" fmla="*/ 3 w 24"/>
                <a:gd name="T49" fmla="*/ 31 h 32"/>
                <a:gd name="T50" fmla="*/ 3 w 24"/>
                <a:gd name="T51" fmla="*/ 30 h 32"/>
                <a:gd name="T52" fmla="*/ 1 w 24"/>
                <a:gd name="T53" fmla="*/ 30 h 32"/>
                <a:gd name="T54" fmla="*/ 1 w 24"/>
                <a:gd name="T55" fmla="*/ 30 h 32"/>
                <a:gd name="T56" fmla="*/ 1 w 24"/>
                <a:gd name="T57" fmla="*/ 29 h 32"/>
                <a:gd name="T58" fmla="*/ 7 w 24"/>
                <a:gd name="T59" fmla="*/ 22 h 32"/>
                <a:gd name="T60" fmla="*/ 6 w 24"/>
                <a:gd name="T61" fmla="*/ 22 h 32"/>
                <a:gd name="T62" fmla="*/ 9 w 24"/>
                <a:gd name="T63" fmla="*/ 19 h 32"/>
                <a:gd name="T64" fmla="*/ 13 w 24"/>
                <a:gd name="T65" fmla="*/ 19 h 32"/>
                <a:gd name="T66" fmla="*/ 13 w 24"/>
                <a:gd name="T67" fmla="*/ 1 h 32"/>
                <a:gd name="T68" fmla="*/ 13 w 24"/>
                <a:gd name="T69" fmla="*/ 19 h 32"/>
                <a:gd name="T70" fmla="*/ 4 w 24"/>
                <a:gd name="T71" fmla="*/ 6 h 32"/>
                <a:gd name="T72" fmla="*/ 7 w 24"/>
                <a:gd name="T73" fmla="*/ 18 h 32"/>
                <a:gd name="T74" fmla="*/ 4 w 24"/>
                <a:gd name="T75" fmla="*/ 22 h 32"/>
                <a:gd name="T76" fmla="*/ 4 w 24"/>
                <a:gd name="T77" fmla="*/ 22 h 32"/>
                <a:gd name="T78" fmla="*/ 4 w 24"/>
                <a:gd name="T79" fmla="*/ 22 h 32"/>
                <a:gd name="T80" fmla="*/ 0 w 24"/>
                <a:gd name="T81" fmla="*/ 29 h 32"/>
                <a:gd name="T82" fmla="*/ 0 w 24"/>
                <a:gd name="T83" fmla="*/ 30 h 32"/>
                <a:gd name="T84" fmla="*/ 4 w 24"/>
                <a:gd name="T85" fmla="*/ 32 h 32"/>
                <a:gd name="T86" fmla="*/ 8 w 24"/>
                <a:gd name="T87" fmla="*/ 24 h 32"/>
                <a:gd name="T88" fmla="*/ 8 w 24"/>
                <a:gd name="T89" fmla="*/ 24 h 32"/>
                <a:gd name="T90" fmla="*/ 8 w 24"/>
                <a:gd name="T91" fmla="*/ 24 h 32"/>
                <a:gd name="T92" fmla="*/ 10 w 24"/>
                <a:gd name="T93" fmla="*/ 20 h 32"/>
                <a:gd name="T94" fmla="*/ 22 w 24"/>
                <a:gd name="T95" fmla="*/ 14 h 32"/>
                <a:gd name="T96" fmla="*/ 13 w 24"/>
                <a:gd name="T9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 h="32">
                  <a:moveTo>
                    <a:pt x="3" y="31"/>
                  </a:moveTo>
                  <a:cubicBezTo>
                    <a:pt x="2" y="31"/>
                    <a:pt x="2" y="31"/>
                    <a:pt x="1" y="30"/>
                  </a:cubicBezTo>
                  <a:cubicBezTo>
                    <a:pt x="2" y="30"/>
                    <a:pt x="2" y="30"/>
                    <a:pt x="2" y="30"/>
                  </a:cubicBezTo>
                  <a:cubicBezTo>
                    <a:pt x="2" y="30"/>
                    <a:pt x="2" y="30"/>
                    <a:pt x="2" y="30"/>
                  </a:cubicBezTo>
                  <a:cubicBezTo>
                    <a:pt x="3" y="31"/>
                    <a:pt x="3" y="31"/>
                    <a:pt x="3" y="31"/>
                  </a:cubicBezTo>
                  <a:moveTo>
                    <a:pt x="0" y="29"/>
                  </a:moveTo>
                  <a:cubicBezTo>
                    <a:pt x="0" y="29"/>
                    <a:pt x="0" y="29"/>
                    <a:pt x="0" y="29"/>
                  </a:cubicBezTo>
                  <a:cubicBezTo>
                    <a:pt x="1" y="29"/>
                    <a:pt x="1" y="29"/>
                    <a:pt x="1" y="29"/>
                  </a:cubicBezTo>
                  <a:cubicBezTo>
                    <a:pt x="0" y="29"/>
                    <a:pt x="0" y="29"/>
                    <a:pt x="0" y="29"/>
                  </a:cubicBezTo>
                  <a:moveTo>
                    <a:pt x="1" y="29"/>
                  </a:moveTo>
                  <a:cubicBezTo>
                    <a:pt x="1" y="28"/>
                    <a:pt x="1" y="28"/>
                    <a:pt x="1" y="28"/>
                  </a:cubicBezTo>
                  <a:cubicBezTo>
                    <a:pt x="3" y="26"/>
                    <a:pt x="3" y="25"/>
                    <a:pt x="5" y="22"/>
                  </a:cubicBezTo>
                  <a:cubicBezTo>
                    <a:pt x="5" y="22"/>
                    <a:pt x="5" y="22"/>
                    <a:pt x="5" y="22"/>
                  </a:cubicBezTo>
                  <a:cubicBezTo>
                    <a:pt x="5" y="22"/>
                    <a:pt x="5" y="23"/>
                    <a:pt x="6" y="23"/>
                  </a:cubicBezTo>
                  <a:cubicBezTo>
                    <a:pt x="6" y="23"/>
                    <a:pt x="6" y="23"/>
                    <a:pt x="6" y="23"/>
                  </a:cubicBezTo>
                  <a:cubicBezTo>
                    <a:pt x="6" y="23"/>
                    <a:pt x="6" y="23"/>
                    <a:pt x="6" y="23"/>
                  </a:cubicBezTo>
                  <a:cubicBezTo>
                    <a:pt x="6" y="24"/>
                    <a:pt x="6" y="24"/>
                    <a:pt x="6" y="24"/>
                  </a:cubicBezTo>
                  <a:cubicBezTo>
                    <a:pt x="7" y="23"/>
                    <a:pt x="7" y="23"/>
                    <a:pt x="7" y="23"/>
                  </a:cubicBezTo>
                  <a:cubicBezTo>
                    <a:pt x="7" y="24"/>
                    <a:pt x="7" y="24"/>
                    <a:pt x="7" y="24"/>
                  </a:cubicBezTo>
                  <a:cubicBezTo>
                    <a:pt x="7" y="24"/>
                    <a:pt x="7" y="24"/>
                    <a:pt x="7" y="24"/>
                  </a:cubicBezTo>
                  <a:cubicBezTo>
                    <a:pt x="7" y="24"/>
                    <a:pt x="7" y="24"/>
                    <a:pt x="7" y="24"/>
                  </a:cubicBezTo>
                  <a:cubicBezTo>
                    <a:pt x="7" y="24"/>
                    <a:pt x="6" y="24"/>
                    <a:pt x="5" y="24"/>
                  </a:cubicBezTo>
                  <a:cubicBezTo>
                    <a:pt x="6" y="25"/>
                    <a:pt x="6" y="25"/>
                    <a:pt x="6" y="25"/>
                  </a:cubicBezTo>
                  <a:cubicBezTo>
                    <a:pt x="6" y="25"/>
                    <a:pt x="6" y="24"/>
                    <a:pt x="7" y="24"/>
                  </a:cubicBezTo>
                  <a:cubicBezTo>
                    <a:pt x="7" y="25"/>
                    <a:pt x="7" y="25"/>
                    <a:pt x="7" y="25"/>
                  </a:cubicBezTo>
                  <a:cubicBezTo>
                    <a:pt x="7" y="25"/>
                    <a:pt x="7" y="25"/>
                    <a:pt x="7" y="25"/>
                  </a:cubicBezTo>
                  <a:cubicBezTo>
                    <a:pt x="5" y="25"/>
                    <a:pt x="5" y="25"/>
                    <a:pt x="5" y="25"/>
                  </a:cubicBezTo>
                  <a:cubicBezTo>
                    <a:pt x="5" y="26"/>
                    <a:pt x="5" y="26"/>
                    <a:pt x="5" y="26"/>
                  </a:cubicBezTo>
                  <a:cubicBezTo>
                    <a:pt x="6" y="25"/>
                    <a:pt x="6" y="25"/>
                    <a:pt x="6" y="25"/>
                  </a:cubicBezTo>
                  <a:cubicBezTo>
                    <a:pt x="6" y="26"/>
                    <a:pt x="6" y="26"/>
                    <a:pt x="6" y="26"/>
                  </a:cubicBezTo>
                  <a:cubicBezTo>
                    <a:pt x="6" y="26"/>
                    <a:pt x="6" y="26"/>
                    <a:pt x="6" y="26"/>
                  </a:cubicBezTo>
                  <a:cubicBezTo>
                    <a:pt x="5" y="26"/>
                    <a:pt x="5" y="26"/>
                    <a:pt x="4" y="26"/>
                  </a:cubicBezTo>
                  <a:cubicBezTo>
                    <a:pt x="4" y="27"/>
                    <a:pt x="4" y="27"/>
                    <a:pt x="4" y="27"/>
                  </a:cubicBezTo>
                  <a:cubicBezTo>
                    <a:pt x="5" y="27"/>
                    <a:pt x="5" y="26"/>
                    <a:pt x="6" y="26"/>
                  </a:cubicBezTo>
                  <a:cubicBezTo>
                    <a:pt x="6" y="27"/>
                    <a:pt x="6" y="27"/>
                    <a:pt x="6" y="27"/>
                  </a:cubicBezTo>
                  <a:cubicBezTo>
                    <a:pt x="5" y="27"/>
                    <a:pt x="5" y="27"/>
                    <a:pt x="5" y="27"/>
                  </a:cubicBezTo>
                  <a:cubicBezTo>
                    <a:pt x="5" y="27"/>
                    <a:pt x="4" y="27"/>
                    <a:pt x="4" y="28"/>
                  </a:cubicBezTo>
                  <a:cubicBezTo>
                    <a:pt x="4" y="28"/>
                    <a:pt x="4" y="28"/>
                    <a:pt x="4" y="28"/>
                  </a:cubicBezTo>
                  <a:cubicBezTo>
                    <a:pt x="4" y="28"/>
                    <a:pt x="5" y="27"/>
                    <a:pt x="5" y="27"/>
                  </a:cubicBezTo>
                  <a:cubicBezTo>
                    <a:pt x="5" y="28"/>
                    <a:pt x="5" y="28"/>
                    <a:pt x="5" y="28"/>
                  </a:cubicBezTo>
                  <a:cubicBezTo>
                    <a:pt x="5" y="28"/>
                    <a:pt x="5" y="28"/>
                    <a:pt x="5" y="28"/>
                  </a:cubicBezTo>
                  <a:cubicBezTo>
                    <a:pt x="3" y="29"/>
                    <a:pt x="3" y="29"/>
                    <a:pt x="3" y="29"/>
                  </a:cubicBezTo>
                  <a:cubicBezTo>
                    <a:pt x="4" y="29"/>
                    <a:pt x="4" y="29"/>
                    <a:pt x="4" y="29"/>
                  </a:cubicBezTo>
                  <a:cubicBezTo>
                    <a:pt x="5" y="29"/>
                    <a:pt x="5" y="29"/>
                    <a:pt x="5" y="29"/>
                  </a:cubicBezTo>
                  <a:cubicBezTo>
                    <a:pt x="4" y="29"/>
                    <a:pt x="4" y="29"/>
                    <a:pt x="4" y="29"/>
                  </a:cubicBezTo>
                  <a:cubicBezTo>
                    <a:pt x="4" y="29"/>
                    <a:pt x="4" y="29"/>
                    <a:pt x="4" y="29"/>
                  </a:cubicBezTo>
                  <a:cubicBezTo>
                    <a:pt x="4" y="29"/>
                    <a:pt x="3" y="29"/>
                    <a:pt x="3" y="30"/>
                  </a:cubicBezTo>
                  <a:cubicBezTo>
                    <a:pt x="3" y="30"/>
                    <a:pt x="3" y="30"/>
                    <a:pt x="3" y="30"/>
                  </a:cubicBezTo>
                  <a:cubicBezTo>
                    <a:pt x="3" y="30"/>
                    <a:pt x="4" y="30"/>
                    <a:pt x="4" y="30"/>
                  </a:cubicBezTo>
                  <a:cubicBezTo>
                    <a:pt x="4" y="30"/>
                    <a:pt x="4" y="31"/>
                    <a:pt x="3" y="31"/>
                  </a:cubicBezTo>
                  <a:cubicBezTo>
                    <a:pt x="3" y="31"/>
                    <a:pt x="3" y="31"/>
                    <a:pt x="3" y="31"/>
                  </a:cubicBezTo>
                  <a:cubicBezTo>
                    <a:pt x="3" y="30"/>
                    <a:pt x="3" y="30"/>
                    <a:pt x="3" y="30"/>
                  </a:cubicBezTo>
                  <a:cubicBezTo>
                    <a:pt x="2" y="30"/>
                    <a:pt x="2" y="30"/>
                    <a:pt x="2" y="30"/>
                  </a:cubicBezTo>
                  <a:cubicBezTo>
                    <a:pt x="1" y="30"/>
                    <a:pt x="1" y="30"/>
                    <a:pt x="1" y="30"/>
                  </a:cubicBezTo>
                  <a:cubicBezTo>
                    <a:pt x="1" y="30"/>
                    <a:pt x="1" y="30"/>
                    <a:pt x="1" y="30"/>
                  </a:cubicBezTo>
                  <a:cubicBezTo>
                    <a:pt x="1" y="30"/>
                    <a:pt x="1" y="30"/>
                    <a:pt x="1" y="30"/>
                  </a:cubicBezTo>
                  <a:cubicBezTo>
                    <a:pt x="0" y="30"/>
                    <a:pt x="0" y="30"/>
                    <a:pt x="0" y="30"/>
                  </a:cubicBezTo>
                  <a:cubicBezTo>
                    <a:pt x="1" y="29"/>
                    <a:pt x="1" y="29"/>
                    <a:pt x="1" y="29"/>
                  </a:cubicBezTo>
                  <a:cubicBezTo>
                    <a:pt x="1" y="29"/>
                    <a:pt x="1" y="29"/>
                    <a:pt x="1" y="29"/>
                  </a:cubicBezTo>
                  <a:moveTo>
                    <a:pt x="7" y="22"/>
                  </a:moveTo>
                  <a:cubicBezTo>
                    <a:pt x="7" y="22"/>
                    <a:pt x="6" y="22"/>
                    <a:pt x="6" y="22"/>
                  </a:cubicBezTo>
                  <a:cubicBezTo>
                    <a:pt x="6" y="22"/>
                    <a:pt x="6" y="22"/>
                    <a:pt x="6" y="22"/>
                  </a:cubicBezTo>
                  <a:cubicBezTo>
                    <a:pt x="6" y="21"/>
                    <a:pt x="7" y="19"/>
                    <a:pt x="7" y="18"/>
                  </a:cubicBezTo>
                  <a:cubicBezTo>
                    <a:pt x="8" y="19"/>
                    <a:pt x="8" y="19"/>
                    <a:pt x="9" y="19"/>
                  </a:cubicBezTo>
                  <a:cubicBezTo>
                    <a:pt x="8" y="20"/>
                    <a:pt x="8" y="21"/>
                    <a:pt x="7" y="22"/>
                  </a:cubicBezTo>
                  <a:moveTo>
                    <a:pt x="13" y="19"/>
                  </a:moveTo>
                  <a:cubicBezTo>
                    <a:pt x="7" y="19"/>
                    <a:pt x="1" y="13"/>
                    <a:pt x="5" y="6"/>
                  </a:cubicBezTo>
                  <a:cubicBezTo>
                    <a:pt x="7" y="3"/>
                    <a:pt x="10" y="1"/>
                    <a:pt x="13" y="1"/>
                  </a:cubicBezTo>
                  <a:cubicBezTo>
                    <a:pt x="18" y="1"/>
                    <a:pt x="24" y="7"/>
                    <a:pt x="21" y="14"/>
                  </a:cubicBezTo>
                  <a:cubicBezTo>
                    <a:pt x="19" y="18"/>
                    <a:pt x="16" y="19"/>
                    <a:pt x="13" y="19"/>
                  </a:cubicBezTo>
                  <a:moveTo>
                    <a:pt x="13" y="0"/>
                  </a:moveTo>
                  <a:cubicBezTo>
                    <a:pt x="9" y="0"/>
                    <a:pt x="6" y="2"/>
                    <a:pt x="4" y="6"/>
                  </a:cubicBezTo>
                  <a:cubicBezTo>
                    <a:pt x="2" y="9"/>
                    <a:pt x="2" y="12"/>
                    <a:pt x="4" y="15"/>
                  </a:cubicBezTo>
                  <a:cubicBezTo>
                    <a:pt x="5" y="16"/>
                    <a:pt x="6" y="17"/>
                    <a:pt x="7" y="18"/>
                  </a:cubicBezTo>
                  <a:cubicBezTo>
                    <a:pt x="6" y="18"/>
                    <a:pt x="5" y="20"/>
                    <a:pt x="5" y="21"/>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3" y="24"/>
                    <a:pt x="2" y="26"/>
                    <a:pt x="1" y="28"/>
                  </a:cubicBezTo>
                  <a:cubicBezTo>
                    <a:pt x="0" y="29"/>
                    <a:pt x="0" y="29"/>
                    <a:pt x="0" y="29"/>
                  </a:cubicBezTo>
                  <a:cubicBezTo>
                    <a:pt x="0" y="29"/>
                    <a:pt x="0" y="29"/>
                    <a:pt x="0" y="29"/>
                  </a:cubicBezTo>
                  <a:cubicBezTo>
                    <a:pt x="0" y="30"/>
                    <a:pt x="0" y="30"/>
                    <a:pt x="0" y="30"/>
                  </a:cubicBezTo>
                  <a:cubicBezTo>
                    <a:pt x="0" y="31"/>
                    <a:pt x="2" y="32"/>
                    <a:pt x="3" y="32"/>
                  </a:cubicBezTo>
                  <a:cubicBezTo>
                    <a:pt x="4" y="32"/>
                    <a:pt x="4" y="32"/>
                    <a:pt x="4" y="32"/>
                  </a:cubicBezTo>
                  <a:cubicBezTo>
                    <a:pt x="4" y="31"/>
                    <a:pt x="5" y="30"/>
                    <a:pt x="7" y="27"/>
                  </a:cubicBezTo>
                  <a:cubicBezTo>
                    <a:pt x="7" y="26"/>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3"/>
                    <a:pt x="8" y="23"/>
                    <a:pt x="8" y="23"/>
                  </a:cubicBezTo>
                  <a:cubicBezTo>
                    <a:pt x="9" y="22"/>
                    <a:pt x="9" y="21"/>
                    <a:pt x="10" y="20"/>
                  </a:cubicBezTo>
                  <a:cubicBezTo>
                    <a:pt x="11" y="20"/>
                    <a:pt x="12" y="20"/>
                    <a:pt x="13" y="20"/>
                  </a:cubicBezTo>
                  <a:cubicBezTo>
                    <a:pt x="17" y="20"/>
                    <a:pt x="20" y="18"/>
                    <a:pt x="22" y="14"/>
                  </a:cubicBezTo>
                  <a:cubicBezTo>
                    <a:pt x="23" y="11"/>
                    <a:pt x="23" y="8"/>
                    <a:pt x="21" y="5"/>
                  </a:cubicBezTo>
                  <a:cubicBezTo>
                    <a:pt x="20" y="2"/>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4"/>
            <p:cNvSpPr>
              <a:spLocks noEditPoints="1"/>
            </p:cNvSpPr>
            <p:nvPr/>
          </p:nvSpPr>
          <p:spPr bwMode="auto">
            <a:xfrm>
              <a:off x="3713" y="1970"/>
              <a:ext cx="16" cy="9"/>
            </a:xfrm>
            <a:custGeom>
              <a:avLst/>
              <a:gdLst>
                <a:gd name="T0" fmla="*/ 1 w 7"/>
                <a:gd name="T1" fmla="*/ 4 h 4"/>
                <a:gd name="T2" fmla="*/ 1 w 7"/>
                <a:gd name="T3" fmla="*/ 4 h 4"/>
                <a:gd name="T4" fmla="*/ 1 w 7"/>
                <a:gd name="T5" fmla="*/ 3 h 4"/>
                <a:gd name="T6" fmla="*/ 2 w 7"/>
                <a:gd name="T7" fmla="*/ 1 h 4"/>
                <a:gd name="T8" fmla="*/ 5 w 7"/>
                <a:gd name="T9" fmla="*/ 0 h 4"/>
                <a:gd name="T10" fmla="*/ 7 w 7"/>
                <a:gd name="T11" fmla="*/ 1 h 4"/>
                <a:gd name="T12" fmla="*/ 7 w 7"/>
                <a:gd name="T13" fmla="*/ 2 h 4"/>
                <a:gd name="T14" fmla="*/ 7 w 7"/>
                <a:gd name="T15" fmla="*/ 2 h 4"/>
                <a:gd name="T16" fmla="*/ 7 w 7"/>
                <a:gd name="T17" fmla="*/ 2 h 4"/>
                <a:gd name="T18" fmla="*/ 6 w 7"/>
                <a:gd name="T19" fmla="*/ 2 h 4"/>
                <a:gd name="T20" fmla="*/ 5 w 7"/>
                <a:gd name="T21" fmla="*/ 2 h 4"/>
                <a:gd name="T22" fmla="*/ 3 w 7"/>
                <a:gd name="T23" fmla="*/ 2 h 4"/>
                <a:gd name="T24" fmla="*/ 2 w 7"/>
                <a:gd name="T25" fmla="*/ 3 h 4"/>
                <a:gd name="T26" fmla="*/ 2 w 7"/>
                <a:gd name="T27" fmla="*/ 3 h 4"/>
                <a:gd name="T28" fmla="*/ 1 w 7"/>
                <a:gd name="T29" fmla="*/ 4 h 4"/>
                <a:gd name="T30" fmla="*/ 5 w 7"/>
                <a:gd name="T31" fmla="*/ 0 h 4"/>
                <a:gd name="T32" fmla="*/ 5 w 7"/>
                <a:gd name="T33" fmla="*/ 0 h 4"/>
                <a:gd name="T34" fmla="*/ 2 w 7"/>
                <a:gd name="T35" fmla="*/ 0 h 4"/>
                <a:gd name="T36" fmla="*/ 0 w 7"/>
                <a:gd name="T37" fmla="*/ 3 h 4"/>
                <a:gd name="T38" fmla="*/ 1 w 7"/>
                <a:gd name="T39" fmla="*/ 4 h 4"/>
                <a:gd name="T40" fmla="*/ 1 w 7"/>
                <a:gd name="T41" fmla="*/ 4 h 4"/>
                <a:gd name="T42" fmla="*/ 2 w 7"/>
                <a:gd name="T43" fmla="*/ 4 h 4"/>
                <a:gd name="T44" fmla="*/ 3 w 7"/>
                <a:gd name="T45" fmla="*/ 3 h 4"/>
                <a:gd name="T46" fmla="*/ 3 w 7"/>
                <a:gd name="T47" fmla="*/ 3 h 4"/>
                <a:gd name="T48" fmla="*/ 5 w 7"/>
                <a:gd name="T49" fmla="*/ 2 h 4"/>
                <a:gd name="T50" fmla="*/ 6 w 7"/>
                <a:gd name="T51" fmla="*/ 2 h 4"/>
                <a:gd name="T52" fmla="*/ 7 w 7"/>
                <a:gd name="T53" fmla="*/ 3 h 4"/>
                <a:gd name="T54" fmla="*/ 7 w 7"/>
                <a:gd name="T55" fmla="*/ 2 h 4"/>
                <a:gd name="T56" fmla="*/ 7 w 7"/>
                <a:gd name="T57" fmla="*/ 2 h 4"/>
                <a:gd name="T58" fmla="*/ 7 w 7"/>
                <a:gd name="T59" fmla="*/ 1 h 4"/>
                <a:gd name="T60" fmla="*/ 5 w 7"/>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4">
                  <a:moveTo>
                    <a:pt x="1" y="4"/>
                  </a:moveTo>
                  <a:cubicBezTo>
                    <a:pt x="1" y="4"/>
                    <a:pt x="1" y="4"/>
                    <a:pt x="1" y="4"/>
                  </a:cubicBezTo>
                  <a:cubicBezTo>
                    <a:pt x="1" y="3"/>
                    <a:pt x="1" y="3"/>
                    <a:pt x="1" y="3"/>
                  </a:cubicBezTo>
                  <a:cubicBezTo>
                    <a:pt x="1" y="2"/>
                    <a:pt x="2" y="1"/>
                    <a:pt x="2" y="1"/>
                  </a:cubicBezTo>
                  <a:cubicBezTo>
                    <a:pt x="3" y="1"/>
                    <a:pt x="4" y="0"/>
                    <a:pt x="5" y="0"/>
                  </a:cubicBezTo>
                  <a:cubicBezTo>
                    <a:pt x="5" y="0"/>
                    <a:pt x="6" y="1"/>
                    <a:pt x="7" y="1"/>
                  </a:cubicBezTo>
                  <a:cubicBezTo>
                    <a:pt x="7" y="2"/>
                    <a:pt x="7" y="2"/>
                    <a:pt x="7" y="2"/>
                  </a:cubicBezTo>
                  <a:cubicBezTo>
                    <a:pt x="7" y="2"/>
                    <a:pt x="7" y="2"/>
                    <a:pt x="7" y="2"/>
                  </a:cubicBezTo>
                  <a:cubicBezTo>
                    <a:pt x="7" y="2"/>
                    <a:pt x="7" y="2"/>
                    <a:pt x="7" y="2"/>
                  </a:cubicBezTo>
                  <a:cubicBezTo>
                    <a:pt x="6" y="2"/>
                    <a:pt x="6" y="2"/>
                    <a:pt x="6" y="2"/>
                  </a:cubicBezTo>
                  <a:cubicBezTo>
                    <a:pt x="6" y="2"/>
                    <a:pt x="6" y="2"/>
                    <a:pt x="5" y="2"/>
                  </a:cubicBezTo>
                  <a:cubicBezTo>
                    <a:pt x="4" y="2"/>
                    <a:pt x="3" y="2"/>
                    <a:pt x="3" y="2"/>
                  </a:cubicBezTo>
                  <a:cubicBezTo>
                    <a:pt x="2" y="3"/>
                    <a:pt x="2" y="3"/>
                    <a:pt x="2" y="3"/>
                  </a:cubicBezTo>
                  <a:cubicBezTo>
                    <a:pt x="2" y="3"/>
                    <a:pt x="2" y="3"/>
                    <a:pt x="2" y="3"/>
                  </a:cubicBezTo>
                  <a:cubicBezTo>
                    <a:pt x="2" y="4"/>
                    <a:pt x="1" y="4"/>
                    <a:pt x="1" y="4"/>
                  </a:cubicBezTo>
                  <a:moveTo>
                    <a:pt x="5" y="0"/>
                  </a:moveTo>
                  <a:cubicBezTo>
                    <a:pt x="5" y="0"/>
                    <a:pt x="5" y="0"/>
                    <a:pt x="5" y="0"/>
                  </a:cubicBezTo>
                  <a:cubicBezTo>
                    <a:pt x="4" y="0"/>
                    <a:pt x="3" y="0"/>
                    <a:pt x="2" y="0"/>
                  </a:cubicBezTo>
                  <a:cubicBezTo>
                    <a:pt x="2" y="1"/>
                    <a:pt x="0" y="2"/>
                    <a:pt x="0" y="3"/>
                  </a:cubicBezTo>
                  <a:cubicBezTo>
                    <a:pt x="0" y="3"/>
                    <a:pt x="0" y="4"/>
                    <a:pt x="1" y="4"/>
                  </a:cubicBezTo>
                  <a:cubicBezTo>
                    <a:pt x="1" y="4"/>
                    <a:pt x="1" y="4"/>
                    <a:pt x="1" y="4"/>
                  </a:cubicBezTo>
                  <a:cubicBezTo>
                    <a:pt x="2" y="4"/>
                    <a:pt x="2" y="4"/>
                    <a:pt x="2" y="4"/>
                  </a:cubicBezTo>
                  <a:cubicBezTo>
                    <a:pt x="3" y="3"/>
                    <a:pt x="3" y="3"/>
                    <a:pt x="3" y="3"/>
                  </a:cubicBezTo>
                  <a:cubicBezTo>
                    <a:pt x="3" y="3"/>
                    <a:pt x="3" y="3"/>
                    <a:pt x="3" y="3"/>
                  </a:cubicBezTo>
                  <a:cubicBezTo>
                    <a:pt x="4" y="2"/>
                    <a:pt x="4" y="2"/>
                    <a:pt x="5" y="2"/>
                  </a:cubicBezTo>
                  <a:cubicBezTo>
                    <a:pt x="5" y="2"/>
                    <a:pt x="6" y="2"/>
                    <a:pt x="6" y="2"/>
                  </a:cubicBezTo>
                  <a:cubicBezTo>
                    <a:pt x="7" y="3"/>
                    <a:pt x="7" y="3"/>
                    <a:pt x="7" y="3"/>
                  </a:cubicBezTo>
                  <a:cubicBezTo>
                    <a:pt x="7" y="2"/>
                    <a:pt x="7" y="2"/>
                    <a:pt x="7" y="2"/>
                  </a:cubicBezTo>
                  <a:cubicBezTo>
                    <a:pt x="7" y="2"/>
                    <a:pt x="7" y="2"/>
                    <a:pt x="7" y="2"/>
                  </a:cubicBezTo>
                  <a:cubicBezTo>
                    <a:pt x="7" y="1"/>
                    <a:pt x="7" y="1"/>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5"/>
            <p:cNvSpPr>
              <a:spLocks noEditPoints="1"/>
            </p:cNvSpPr>
            <p:nvPr/>
          </p:nvSpPr>
          <p:spPr bwMode="auto">
            <a:xfrm>
              <a:off x="3729" y="1975"/>
              <a:ext cx="8" cy="4"/>
            </a:xfrm>
            <a:custGeom>
              <a:avLst/>
              <a:gdLst>
                <a:gd name="T0" fmla="*/ 1 w 3"/>
                <a:gd name="T1" fmla="*/ 2 h 2"/>
                <a:gd name="T2" fmla="*/ 1 w 3"/>
                <a:gd name="T3" fmla="*/ 1 h 2"/>
                <a:gd name="T4" fmla="*/ 2 w 3"/>
                <a:gd name="T5" fmla="*/ 1 h 2"/>
                <a:gd name="T6" fmla="*/ 2 w 3"/>
                <a:gd name="T7" fmla="*/ 1 h 2"/>
                <a:gd name="T8" fmla="*/ 2 w 3"/>
                <a:gd name="T9" fmla="*/ 1 h 2"/>
                <a:gd name="T10" fmla="*/ 2 w 3"/>
                <a:gd name="T11" fmla="*/ 2 h 2"/>
                <a:gd name="T12" fmla="*/ 1 w 3"/>
                <a:gd name="T13" fmla="*/ 2 h 2"/>
                <a:gd name="T14" fmla="*/ 2 w 3"/>
                <a:gd name="T15" fmla="*/ 0 h 2"/>
                <a:gd name="T16" fmla="*/ 1 w 3"/>
                <a:gd name="T17" fmla="*/ 1 h 2"/>
                <a:gd name="T18" fmla="*/ 1 w 3"/>
                <a:gd name="T19" fmla="*/ 2 h 2"/>
                <a:gd name="T20" fmla="*/ 2 w 3"/>
                <a:gd name="T21" fmla="*/ 2 h 2"/>
                <a:gd name="T22" fmla="*/ 2 w 3"/>
                <a:gd name="T23" fmla="*/ 2 h 2"/>
                <a:gd name="T24" fmla="*/ 3 w 3"/>
                <a:gd name="T25" fmla="*/ 1 h 2"/>
                <a:gd name="T26" fmla="*/ 3 w 3"/>
                <a:gd name="T27" fmla="*/ 1 h 2"/>
                <a:gd name="T28" fmla="*/ 2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1" y="2"/>
                  </a:move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1" y="2"/>
                    <a:pt x="1" y="2"/>
                    <a:pt x="1" y="2"/>
                  </a:cubicBezTo>
                  <a:moveTo>
                    <a:pt x="2" y="0"/>
                  </a:moveTo>
                  <a:cubicBezTo>
                    <a:pt x="1" y="0"/>
                    <a:pt x="1" y="0"/>
                    <a:pt x="1" y="1"/>
                  </a:cubicBezTo>
                  <a:cubicBezTo>
                    <a:pt x="0" y="1"/>
                    <a:pt x="1" y="2"/>
                    <a:pt x="1" y="2"/>
                  </a:cubicBezTo>
                  <a:cubicBezTo>
                    <a:pt x="2" y="2"/>
                    <a:pt x="2" y="2"/>
                    <a:pt x="2" y="2"/>
                  </a:cubicBezTo>
                  <a:cubicBezTo>
                    <a:pt x="2" y="2"/>
                    <a:pt x="2" y="2"/>
                    <a:pt x="2" y="2"/>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6"/>
            <p:cNvSpPr>
              <a:spLocks noEditPoints="1"/>
            </p:cNvSpPr>
            <p:nvPr/>
          </p:nvSpPr>
          <p:spPr bwMode="auto">
            <a:xfrm>
              <a:off x="3820" y="2305"/>
              <a:ext cx="83" cy="55"/>
            </a:xfrm>
            <a:custGeom>
              <a:avLst/>
              <a:gdLst>
                <a:gd name="T0" fmla="*/ 3 w 35"/>
                <a:gd name="T1" fmla="*/ 23 h 23"/>
                <a:gd name="T2" fmla="*/ 3 w 35"/>
                <a:gd name="T3" fmla="*/ 22 h 23"/>
                <a:gd name="T4" fmla="*/ 1 w 35"/>
                <a:gd name="T5" fmla="*/ 20 h 23"/>
                <a:gd name="T6" fmla="*/ 1 w 35"/>
                <a:gd name="T7" fmla="*/ 3 h 23"/>
                <a:gd name="T8" fmla="*/ 26 w 35"/>
                <a:gd name="T9" fmla="*/ 2 h 23"/>
                <a:gd name="T10" fmla="*/ 27 w 35"/>
                <a:gd name="T11" fmla="*/ 2 h 23"/>
                <a:gd name="T12" fmla="*/ 34 w 35"/>
                <a:gd name="T13" fmla="*/ 3 h 23"/>
                <a:gd name="T14" fmla="*/ 34 w 35"/>
                <a:gd name="T15" fmla="*/ 19 h 23"/>
                <a:gd name="T16" fmla="*/ 31 w 35"/>
                <a:gd name="T17" fmla="*/ 22 h 23"/>
                <a:gd name="T18" fmla="*/ 3 w 35"/>
                <a:gd name="T19" fmla="*/ 22 h 23"/>
                <a:gd name="T20" fmla="*/ 3 w 35"/>
                <a:gd name="T21" fmla="*/ 23 h 23"/>
                <a:gd name="T22" fmla="*/ 27 w 35"/>
                <a:gd name="T23" fmla="*/ 0 h 23"/>
                <a:gd name="T24" fmla="*/ 26 w 35"/>
                <a:gd name="T25" fmla="*/ 0 h 23"/>
                <a:gd name="T26" fmla="*/ 0 w 35"/>
                <a:gd name="T27" fmla="*/ 2 h 23"/>
                <a:gd name="T28" fmla="*/ 0 w 35"/>
                <a:gd name="T29" fmla="*/ 3 h 23"/>
                <a:gd name="T30" fmla="*/ 0 w 35"/>
                <a:gd name="T31" fmla="*/ 20 h 23"/>
                <a:gd name="T32" fmla="*/ 3 w 35"/>
                <a:gd name="T33" fmla="*/ 23 h 23"/>
                <a:gd name="T34" fmla="*/ 31 w 35"/>
                <a:gd name="T35" fmla="*/ 23 h 23"/>
                <a:gd name="T36" fmla="*/ 35 w 35"/>
                <a:gd name="T37" fmla="*/ 19 h 23"/>
                <a:gd name="T38" fmla="*/ 35 w 35"/>
                <a:gd name="T39" fmla="*/ 2 h 23"/>
                <a:gd name="T40" fmla="*/ 34 w 35"/>
                <a:gd name="T41" fmla="*/ 2 h 23"/>
                <a:gd name="T42" fmla="*/ 27 w 35"/>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3">
                  <a:moveTo>
                    <a:pt x="3" y="23"/>
                  </a:moveTo>
                  <a:cubicBezTo>
                    <a:pt x="3" y="22"/>
                    <a:pt x="3" y="22"/>
                    <a:pt x="3" y="22"/>
                  </a:cubicBezTo>
                  <a:cubicBezTo>
                    <a:pt x="2" y="22"/>
                    <a:pt x="1" y="21"/>
                    <a:pt x="1" y="20"/>
                  </a:cubicBezTo>
                  <a:cubicBezTo>
                    <a:pt x="1" y="15"/>
                    <a:pt x="1" y="9"/>
                    <a:pt x="1" y="3"/>
                  </a:cubicBezTo>
                  <a:cubicBezTo>
                    <a:pt x="9" y="2"/>
                    <a:pt x="18" y="2"/>
                    <a:pt x="26" y="2"/>
                  </a:cubicBezTo>
                  <a:cubicBezTo>
                    <a:pt x="27" y="2"/>
                    <a:pt x="27" y="2"/>
                    <a:pt x="27" y="2"/>
                  </a:cubicBezTo>
                  <a:cubicBezTo>
                    <a:pt x="29" y="2"/>
                    <a:pt x="31" y="2"/>
                    <a:pt x="34" y="3"/>
                  </a:cubicBezTo>
                  <a:cubicBezTo>
                    <a:pt x="34" y="8"/>
                    <a:pt x="34" y="14"/>
                    <a:pt x="34" y="19"/>
                  </a:cubicBezTo>
                  <a:cubicBezTo>
                    <a:pt x="33" y="21"/>
                    <a:pt x="32" y="22"/>
                    <a:pt x="31" y="22"/>
                  </a:cubicBezTo>
                  <a:cubicBezTo>
                    <a:pt x="22" y="22"/>
                    <a:pt x="12" y="22"/>
                    <a:pt x="3" y="22"/>
                  </a:cubicBezTo>
                  <a:cubicBezTo>
                    <a:pt x="3" y="23"/>
                    <a:pt x="3" y="23"/>
                    <a:pt x="3" y="23"/>
                  </a:cubicBezTo>
                  <a:moveTo>
                    <a:pt x="27" y="0"/>
                  </a:moveTo>
                  <a:cubicBezTo>
                    <a:pt x="26" y="0"/>
                    <a:pt x="26" y="0"/>
                    <a:pt x="26" y="0"/>
                  </a:cubicBezTo>
                  <a:cubicBezTo>
                    <a:pt x="17" y="0"/>
                    <a:pt x="9" y="1"/>
                    <a:pt x="0" y="2"/>
                  </a:cubicBezTo>
                  <a:cubicBezTo>
                    <a:pt x="0" y="3"/>
                    <a:pt x="0" y="3"/>
                    <a:pt x="0" y="3"/>
                  </a:cubicBezTo>
                  <a:cubicBezTo>
                    <a:pt x="0" y="8"/>
                    <a:pt x="0" y="14"/>
                    <a:pt x="0" y="20"/>
                  </a:cubicBezTo>
                  <a:cubicBezTo>
                    <a:pt x="0" y="22"/>
                    <a:pt x="1" y="23"/>
                    <a:pt x="3" y="23"/>
                  </a:cubicBezTo>
                  <a:cubicBezTo>
                    <a:pt x="12" y="23"/>
                    <a:pt x="22" y="23"/>
                    <a:pt x="31" y="23"/>
                  </a:cubicBezTo>
                  <a:cubicBezTo>
                    <a:pt x="33" y="23"/>
                    <a:pt x="34" y="21"/>
                    <a:pt x="35" y="19"/>
                  </a:cubicBezTo>
                  <a:cubicBezTo>
                    <a:pt x="35" y="14"/>
                    <a:pt x="35" y="8"/>
                    <a:pt x="35" y="2"/>
                  </a:cubicBezTo>
                  <a:cubicBezTo>
                    <a:pt x="34" y="2"/>
                    <a:pt x="34" y="2"/>
                    <a:pt x="34" y="2"/>
                  </a:cubicBezTo>
                  <a:cubicBezTo>
                    <a:pt x="32" y="1"/>
                    <a:pt x="29"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Freeform 27"/>
            <p:cNvSpPr/>
            <p:nvPr/>
          </p:nvSpPr>
          <p:spPr bwMode="auto">
            <a:xfrm>
              <a:off x="3822" y="2315"/>
              <a:ext cx="76" cy="40"/>
            </a:xfrm>
            <a:custGeom>
              <a:avLst/>
              <a:gdLst>
                <a:gd name="T0" fmla="*/ 30 w 32"/>
                <a:gd name="T1" fmla="*/ 0 h 17"/>
                <a:gd name="T2" fmla="*/ 19 w 32"/>
                <a:gd name="T3" fmla="*/ 9 h 17"/>
                <a:gd name="T4" fmla="*/ 19 w 32"/>
                <a:gd name="T5" fmla="*/ 9 h 17"/>
                <a:gd name="T6" fmla="*/ 18 w 32"/>
                <a:gd name="T7" fmla="*/ 10 h 17"/>
                <a:gd name="T8" fmla="*/ 17 w 32"/>
                <a:gd name="T9" fmla="*/ 10 h 17"/>
                <a:gd name="T10" fmla="*/ 13 w 32"/>
                <a:gd name="T11" fmla="*/ 8 h 17"/>
                <a:gd name="T12" fmla="*/ 1 w 32"/>
                <a:gd name="T13" fmla="*/ 0 h 17"/>
                <a:gd name="T14" fmla="*/ 0 w 32"/>
                <a:gd name="T15" fmla="*/ 1 h 17"/>
                <a:gd name="T16" fmla="*/ 1 w 32"/>
                <a:gd name="T17" fmla="*/ 1 h 17"/>
                <a:gd name="T18" fmla="*/ 10 w 32"/>
                <a:gd name="T19" fmla="*/ 7 h 17"/>
                <a:gd name="T20" fmla="*/ 3 w 32"/>
                <a:gd name="T21" fmla="*/ 14 h 17"/>
                <a:gd name="T22" fmla="*/ 1 w 32"/>
                <a:gd name="T23" fmla="*/ 16 h 17"/>
                <a:gd name="T24" fmla="*/ 1 w 32"/>
                <a:gd name="T25" fmla="*/ 16 h 17"/>
                <a:gd name="T26" fmla="*/ 2 w 32"/>
                <a:gd name="T27" fmla="*/ 17 h 17"/>
                <a:gd name="T28" fmla="*/ 2 w 32"/>
                <a:gd name="T29" fmla="*/ 16 h 17"/>
                <a:gd name="T30" fmla="*/ 4 w 32"/>
                <a:gd name="T31" fmla="*/ 15 h 17"/>
                <a:gd name="T32" fmla="*/ 11 w 32"/>
                <a:gd name="T33" fmla="*/ 8 h 17"/>
                <a:gd name="T34" fmla="*/ 13 w 32"/>
                <a:gd name="T35" fmla="*/ 9 h 17"/>
                <a:gd name="T36" fmla="*/ 17 w 32"/>
                <a:gd name="T37" fmla="*/ 11 h 17"/>
                <a:gd name="T38" fmla="*/ 18 w 32"/>
                <a:gd name="T39" fmla="*/ 11 h 17"/>
                <a:gd name="T40" fmla="*/ 20 w 32"/>
                <a:gd name="T41" fmla="*/ 10 h 17"/>
                <a:gd name="T42" fmla="*/ 20 w 32"/>
                <a:gd name="T43" fmla="*/ 10 h 17"/>
                <a:gd name="T44" fmla="*/ 22 w 32"/>
                <a:gd name="T45" fmla="*/ 8 h 17"/>
                <a:gd name="T46" fmla="*/ 31 w 32"/>
                <a:gd name="T47" fmla="*/ 16 h 17"/>
                <a:gd name="T48" fmla="*/ 31 w 32"/>
                <a:gd name="T49" fmla="*/ 16 h 17"/>
                <a:gd name="T50" fmla="*/ 32 w 32"/>
                <a:gd name="T51" fmla="*/ 16 h 17"/>
                <a:gd name="T52" fmla="*/ 32 w 32"/>
                <a:gd name="T53" fmla="*/ 15 h 17"/>
                <a:gd name="T54" fmla="*/ 23 w 32"/>
                <a:gd name="T55" fmla="*/ 7 h 17"/>
                <a:gd name="T56" fmla="*/ 31 w 32"/>
                <a:gd name="T57" fmla="*/ 1 h 17"/>
                <a:gd name="T58" fmla="*/ 31 w 32"/>
                <a:gd name="T59" fmla="*/ 0 h 17"/>
                <a:gd name="T60" fmla="*/ 30 w 32"/>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17">
                  <a:moveTo>
                    <a:pt x="30" y="0"/>
                  </a:moveTo>
                  <a:cubicBezTo>
                    <a:pt x="26" y="2"/>
                    <a:pt x="23" y="5"/>
                    <a:pt x="19" y="9"/>
                  </a:cubicBezTo>
                  <a:cubicBezTo>
                    <a:pt x="19" y="9"/>
                    <a:pt x="19" y="9"/>
                    <a:pt x="19" y="9"/>
                  </a:cubicBezTo>
                  <a:cubicBezTo>
                    <a:pt x="19" y="9"/>
                    <a:pt x="19" y="10"/>
                    <a:pt x="18" y="10"/>
                  </a:cubicBezTo>
                  <a:cubicBezTo>
                    <a:pt x="18" y="10"/>
                    <a:pt x="17" y="10"/>
                    <a:pt x="17" y="10"/>
                  </a:cubicBezTo>
                  <a:cubicBezTo>
                    <a:pt x="16" y="10"/>
                    <a:pt x="15" y="9"/>
                    <a:pt x="13" y="8"/>
                  </a:cubicBezTo>
                  <a:cubicBezTo>
                    <a:pt x="10" y="5"/>
                    <a:pt x="5" y="2"/>
                    <a:pt x="1" y="0"/>
                  </a:cubicBezTo>
                  <a:cubicBezTo>
                    <a:pt x="0" y="1"/>
                    <a:pt x="0" y="1"/>
                    <a:pt x="0" y="1"/>
                  </a:cubicBezTo>
                  <a:cubicBezTo>
                    <a:pt x="1" y="1"/>
                    <a:pt x="1" y="1"/>
                    <a:pt x="1" y="1"/>
                  </a:cubicBezTo>
                  <a:cubicBezTo>
                    <a:pt x="4" y="3"/>
                    <a:pt x="7" y="5"/>
                    <a:pt x="10" y="7"/>
                  </a:cubicBezTo>
                  <a:cubicBezTo>
                    <a:pt x="8" y="9"/>
                    <a:pt x="5" y="12"/>
                    <a:pt x="3" y="14"/>
                  </a:cubicBezTo>
                  <a:cubicBezTo>
                    <a:pt x="2" y="15"/>
                    <a:pt x="2" y="15"/>
                    <a:pt x="1" y="16"/>
                  </a:cubicBezTo>
                  <a:cubicBezTo>
                    <a:pt x="1" y="16"/>
                    <a:pt x="1" y="16"/>
                    <a:pt x="1" y="16"/>
                  </a:cubicBezTo>
                  <a:cubicBezTo>
                    <a:pt x="2" y="17"/>
                    <a:pt x="2" y="17"/>
                    <a:pt x="2" y="17"/>
                  </a:cubicBezTo>
                  <a:cubicBezTo>
                    <a:pt x="2" y="16"/>
                    <a:pt x="2" y="16"/>
                    <a:pt x="2" y="16"/>
                  </a:cubicBezTo>
                  <a:cubicBezTo>
                    <a:pt x="3" y="16"/>
                    <a:pt x="3" y="15"/>
                    <a:pt x="4" y="15"/>
                  </a:cubicBezTo>
                  <a:cubicBezTo>
                    <a:pt x="6" y="12"/>
                    <a:pt x="9" y="10"/>
                    <a:pt x="11" y="8"/>
                  </a:cubicBezTo>
                  <a:cubicBezTo>
                    <a:pt x="12" y="8"/>
                    <a:pt x="12" y="9"/>
                    <a:pt x="13" y="9"/>
                  </a:cubicBezTo>
                  <a:cubicBezTo>
                    <a:pt x="14" y="10"/>
                    <a:pt x="15" y="11"/>
                    <a:pt x="17" y="11"/>
                  </a:cubicBezTo>
                  <a:cubicBezTo>
                    <a:pt x="18" y="11"/>
                    <a:pt x="18" y="11"/>
                    <a:pt x="18" y="11"/>
                  </a:cubicBezTo>
                  <a:cubicBezTo>
                    <a:pt x="19" y="11"/>
                    <a:pt x="20" y="10"/>
                    <a:pt x="20" y="10"/>
                  </a:cubicBezTo>
                  <a:cubicBezTo>
                    <a:pt x="20" y="10"/>
                    <a:pt x="20" y="10"/>
                    <a:pt x="20" y="10"/>
                  </a:cubicBezTo>
                  <a:cubicBezTo>
                    <a:pt x="21" y="9"/>
                    <a:pt x="22" y="8"/>
                    <a:pt x="22" y="8"/>
                  </a:cubicBezTo>
                  <a:cubicBezTo>
                    <a:pt x="31" y="16"/>
                    <a:pt x="31" y="16"/>
                    <a:pt x="31" y="16"/>
                  </a:cubicBezTo>
                  <a:cubicBezTo>
                    <a:pt x="31" y="16"/>
                    <a:pt x="31" y="16"/>
                    <a:pt x="31" y="16"/>
                  </a:cubicBezTo>
                  <a:cubicBezTo>
                    <a:pt x="32" y="16"/>
                    <a:pt x="32" y="16"/>
                    <a:pt x="32" y="16"/>
                  </a:cubicBezTo>
                  <a:cubicBezTo>
                    <a:pt x="32" y="15"/>
                    <a:pt x="32" y="15"/>
                    <a:pt x="32" y="15"/>
                  </a:cubicBezTo>
                  <a:cubicBezTo>
                    <a:pt x="23" y="7"/>
                    <a:pt x="23" y="7"/>
                    <a:pt x="23" y="7"/>
                  </a:cubicBezTo>
                  <a:cubicBezTo>
                    <a:pt x="25" y="5"/>
                    <a:pt x="28" y="3"/>
                    <a:pt x="31" y="1"/>
                  </a:cubicBezTo>
                  <a:cubicBezTo>
                    <a:pt x="31" y="0"/>
                    <a:pt x="31" y="0"/>
                    <a:pt x="31"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Freeform 28"/>
            <p:cNvSpPr>
              <a:spLocks noEditPoints="1"/>
            </p:cNvSpPr>
            <p:nvPr/>
          </p:nvSpPr>
          <p:spPr bwMode="auto">
            <a:xfrm>
              <a:off x="4020" y="1806"/>
              <a:ext cx="73" cy="135"/>
            </a:xfrm>
            <a:custGeom>
              <a:avLst/>
              <a:gdLst>
                <a:gd name="T0" fmla="*/ 20 w 31"/>
                <a:gd name="T1" fmla="*/ 55 h 57"/>
                <a:gd name="T2" fmla="*/ 25 w 31"/>
                <a:gd name="T3" fmla="*/ 53 h 57"/>
                <a:gd name="T4" fmla="*/ 17 w 31"/>
                <a:gd name="T5" fmla="*/ 49 h 57"/>
                <a:gd name="T6" fmla="*/ 5 w 31"/>
                <a:gd name="T7" fmla="*/ 50 h 57"/>
                <a:gd name="T8" fmla="*/ 6 w 31"/>
                <a:gd name="T9" fmla="*/ 50 h 57"/>
                <a:gd name="T10" fmla="*/ 11 w 31"/>
                <a:gd name="T11" fmla="*/ 46 h 57"/>
                <a:gd name="T12" fmla="*/ 14 w 31"/>
                <a:gd name="T13" fmla="*/ 46 h 57"/>
                <a:gd name="T14" fmla="*/ 12 w 31"/>
                <a:gd name="T15" fmla="*/ 50 h 57"/>
                <a:gd name="T16" fmla="*/ 24 w 31"/>
                <a:gd name="T17" fmla="*/ 44 h 57"/>
                <a:gd name="T18" fmla="*/ 26 w 31"/>
                <a:gd name="T19" fmla="*/ 44 h 57"/>
                <a:gd name="T20" fmla="*/ 29 w 31"/>
                <a:gd name="T21" fmla="*/ 37 h 57"/>
                <a:gd name="T22" fmla="*/ 21 w 31"/>
                <a:gd name="T23" fmla="*/ 33 h 57"/>
                <a:gd name="T24" fmla="*/ 21 w 31"/>
                <a:gd name="T25" fmla="*/ 32 h 57"/>
                <a:gd name="T26" fmla="*/ 18 w 31"/>
                <a:gd name="T27" fmla="*/ 31 h 57"/>
                <a:gd name="T28" fmla="*/ 14 w 31"/>
                <a:gd name="T29" fmla="*/ 30 h 57"/>
                <a:gd name="T30" fmla="*/ 14 w 31"/>
                <a:gd name="T31" fmla="*/ 30 h 57"/>
                <a:gd name="T32" fmla="*/ 7 w 31"/>
                <a:gd name="T33" fmla="*/ 29 h 57"/>
                <a:gd name="T34" fmla="*/ 4 w 31"/>
                <a:gd name="T35" fmla="*/ 27 h 57"/>
                <a:gd name="T36" fmla="*/ 7 w 31"/>
                <a:gd name="T37" fmla="*/ 17 h 57"/>
                <a:gd name="T38" fmla="*/ 20 w 31"/>
                <a:gd name="T39" fmla="*/ 16 h 57"/>
                <a:gd name="T40" fmla="*/ 21 w 31"/>
                <a:gd name="T41" fmla="*/ 14 h 57"/>
                <a:gd name="T42" fmla="*/ 13 w 31"/>
                <a:gd name="T43" fmla="*/ 14 h 57"/>
                <a:gd name="T44" fmla="*/ 9 w 31"/>
                <a:gd name="T45" fmla="*/ 19 h 57"/>
                <a:gd name="T46" fmla="*/ 17 w 31"/>
                <a:gd name="T47" fmla="*/ 13 h 57"/>
                <a:gd name="T48" fmla="*/ 24 w 31"/>
                <a:gd name="T49" fmla="*/ 9 h 57"/>
                <a:gd name="T50" fmla="*/ 17 w 31"/>
                <a:gd name="T51" fmla="*/ 38 h 57"/>
                <a:gd name="T52" fmla="*/ 19 w 31"/>
                <a:gd name="T53" fmla="*/ 28 h 57"/>
                <a:gd name="T54" fmla="*/ 7 w 31"/>
                <a:gd name="T55" fmla="*/ 26 h 57"/>
                <a:gd name="T56" fmla="*/ 7 w 31"/>
                <a:gd name="T57" fmla="*/ 9 h 57"/>
                <a:gd name="T58" fmla="*/ 11 w 31"/>
                <a:gd name="T59" fmla="*/ 1 h 57"/>
                <a:gd name="T60" fmla="*/ 24 w 31"/>
                <a:gd name="T61" fmla="*/ 8 h 57"/>
                <a:gd name="T62" fmla="*/ 6 w 31"/>
                <a:gd name="T63" fmla="*/ 17 h 57"/>
                <a:gd name="T64" fmla="*/ 13 w 31"/>
                <a:gd name="T65" fmla="*/ 22 h 57"/>
                <a:gd name="T66" fmla="*/ 23 w 31"/>
                <a:gd name="T67" fmla="*/ 42 h 57"/>
                <a:gd name="T68" fmla="*/ 23 w 31"/>
                <a:gd name="T69" fmla="*/ 45 h 57"/>
                <a:gd name="T70" fmla="*/ 18 w 31"/>
                <a:gd name="T71" fmla="*/ 51 h 57"/>
                <a:gd name="T72" fmla="*/ 4 w 31"/>
                <a:gd name="T73" fmla="*/ 45 h 57"/>
                <a:gd name="T74" fmla="*/ 9 w 31"/>
                <a:gd name="T75" fmla="*/ 1 h 57"/>
                <a:gd name="T76" fmla="*/ 5 w 31"/>
                <a:gd name="T77" fmla="*/ 3 h 57"/>
                <a:gd name="T78" fmla="*/ 1 w 31"/>
                <a:gd name="T79" fmla="*/ 22 h 57"/>
                <a:gd name="T80" fmla="*/ 3 w 31"/>
                <a:gd name="T81" fmla="*/ 28 h 57"/>
                <a:gd name="T82" fmla="*/ 16 w 31"/>
                <a:gd name="T83" fmla="*/ 31 h 57"/>
                <a:gd name="T84" fmla="*/ 18 w 31"/>
                <a:gd name="T85" fmla="*/ 33 h 57"/>
                <a:gd name="T86" fmla="*/ 8 w 31"/>
                <a:gd name="T87" fmla="*/ 38 h 57"/>
                <a:gd name="T88" fmla="*/ 4 w 31"/>
                <a:gd name="T89" fmla="*/ 51 h 57"/>
                <a:gd name="T90" fmla="*/ 17 w 31"/>
                <a:gd name="T91" fmla="*/ 50 h 57"/>
                <a:gd name="T92" fmla="*/ 19 w 31"/>
                <a:gd name="T93" fmla="*/ 57 h 57"/>
                <a:gd name="T94" fmla="*/ 26 w 31"/>
                <a:gd name="T95" fmla="*/ 53 h 57"/>
                <a:gd name="T96" fmla="*/ 30 w 31"/>
                <a:gd name="T97" fmla="*/ 41 h 57"/>
                <a:gd name="T98" fmla="*/ 17 w 31"/>
                <a:gd name="T99" fmla="*/ 21 h 57"/>
                <a:gd name="T100" fmla="*/ 10 w 31"/>
                <a:gd name="T101" fmla="*/ 19 h 57"/>
                <a:gd name="T102" fmla="*/ 23 w 31"/>
                <a:gd name="T103" fmla="*/ 17 h 57"/>
                <a:gd name="T104" fmla="*/ 25 w 31"/>
                <a:gd name="T105" fmla="*/ 7 h 57"/>
                <a:gd name="T106" fmla="*/ 12 w 31"/>
                <a:gd name="T10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 h="57">
                  <a:moveTo>
                    <a:pt x="19" y="54"/>
                  </a:moveTo>
                  <a:cubicBezTo>
                    <a:pt x="19" y="53"/>
                    <a:pt x="19" y="53"/>
                    <a:pt x="19" y="52"/>
                  </a:cubicBezTo>
                  <a:cubicBezTo>
                    <a:pt x="20" y="52"/>
                    <a:pt x="20" y="52"/>
                    <a:pt x="21" y="51"/>
                  </a:cubicBezTo>
                  <a:cubicBezTo>
                    <a:pt x="21" y="52"/>
                    <a:pt x="20" y="53"/>
                    <a:pt x="19" y="54"/>
                  </a:cubicBezTo>
                  <a:moveTo>
                    <a:pt x="20" y="55"/>
                  </a:moveTo>
                  <a:cubicBezTo>
                    <a:pt x="20" y="55"/>
                    <a:pt x="20" y="55"/>
                    <a:pt x="20" y="55"/>
                  </a:cubicBezTo>
                  <a:cubicBezTo>
                    <a:pt x="20" y="55"/>
                    <a:pt x="20" y="55"/>
                    <a:pt x="20" y="55"/>
                  </a:cubicBezTo>
                  <a:cubicBezTo>
                    <a:pt x="21" y="54"/>
                    <a:pt x="22" y="52"/>
                    <a:pt x="23" y="51"/>
                  </a:cubicBezTo>
                  <a:cubicBezTo>
                    <a:pt x="23" y="51"/>
                    <a:pt x="23" y="51"/>
                    <a:pt x="23" y="51"/>
                  </a:cubicBezTo>
                  <a:cubicBezTo>
                    <a:pt x="24" y="50"/>
                    <a:pt x="24" y="50"/>
                    <a:pt x="24" y="50"/>
                  </a:cubicBezTo>
                  <a:cubicBezTo>
                    <a:pt x="25" y="51"/>
                    <a:pt x="25" y="52"/>
                    <a:pt x="25" y="53"/>
                  </a:cubicBezTo>
                  <a:cubicBezTo>
                    <a:pt x="25" y="53"/>
                    <a:pt x="25" y="53"/>
                    <a:pt x="25" y="53"/>
                  </a:cubicBezTo>
                  <a:cubicBezTo>
                    <a:pt x="24" y="54"/>
                    <a:pt x="23" y="54"/>
                    <a:pt x="23" y="54"/>
                  </a:cubicBezTo>
                  <a:cubicBezTo>
                    <a:pt x="22" y="55"/>
                    <a:pt x="21" y="55"/>
                    <a:pt x="20" y="55"/>
                  </a:cubicBezTo>
                  <a:moveTo>
                    <a:pt x="15" y="49"/>
                  </a:moveTo>
                  <a:cubicBezTo>
                    <a:pt x="17" y="47"/>
                    <a:pt x="17" y="47"/>
                    <a:pt x="17" y="47"/>
                  </a:cubicBezTo>
                  <a:cubicBezTo>
                    <a:pt x="17" y="48"/>
                    <a:pt x="17" y="48"/>
                    <a:pt x="17" y="49"/>
                  </a:cubicBezTo>
                  <a:cubicBezTo>
                    <a:pt x="17" y="49"/>
                    <a:pt x="17" y="49"/>
                    <a:pt x="17" y="49"/>
                  </a:cubicBezTo>
                  <a:cubicBezTo>
                    <a:pt x="16" y="49"/>
                    <a:pt x="16" y="49"/>
                    <a:pt x="15" y="49"/>
                  </a:cubicBezTo>
                  <a:moveTo>
                    <a:pt x="4" y="48"/>
                  </a:moveTo>
                  <a:cubicBezTo>
                    <a:pt x="4" y="47"/>
                    <a:pt x="4" y="47"/>
                    <a:pt x="4" y="46"/>
                  </a:cubicBezTo>
                  <a:cubicBezTo>
                    <a:pt x="5" y="46"/>
                    <a:pt x="5" y="46"/>
                    <a:pt x="6" y="46"/>
                  </a:cubicBezTo>
                  <a:cubicBezTo>
                    <a:pt x="5" y="47"/>
                    <a:pt x="5" y="47"/>
                    <a:pt x="4" y="48"/>
                  </a:cubicBezTo>
                  <a:moveTo>
                    <a:pt x="5" y="50"/>
                  </a:moveTo>
                  <a:cubicBezTo>
                    <a:pt x="5" y="49"/>
                    <a:pt x="5" y="49"/>
                    <a:pt x="5" y="49"/>
                  </a:cubicBezTo>
                  <a:cubicBezTo>
                    <a:pt x="5" y="49"/>
                    <a:pt x="5" y="49"/>
                    <a:pt x="5" y="49"/>
                  </a:cubicBezTo>
                  <a:cubicBezTo>
                    <a:pt x="6" y="48"/>
                    <a:pt x="6" y="47"/>
                    <a:pt x="7" y="46"/>
                  </a:cubicBezTo>
                  <a:cubicBezTo>
                    <a:pt x="7" y="46"/>
                    <a:pt x="7" y="46"/>
                    <a:pt x="7" y="46"/>
                  </a:cubicBezTo>
                  <a:cubicBezTo>
                    <a:pt x="8" y="46"/>
                    <a:pt x="9" y="46"/>
                    <a:pt x="9" y="46"/>
                  </a:cubicBezTo>
                  <a:cubicBezTo>
                    <a:pt x="8" y="47"/>
                    <a:pt x="7" y="49"/>
                    <a:pt x="6" y="50"/>
                  </a:cubicBezTo>
                  <a:cubicBezTo>
                    <a:pt x="6" y="50"/>
                    <a:pt x="6" y="50"/>
                    <a:pt x="6" y="50"/>
                  </a:cubicBezTo>
                  <a:cubicBezTo>
                    <a:pt x="5" y="50"/>
                    <a:pt x="5" y="50"/>
                    <a:pt x="5" y="50"/>
                  </a:cubicBezTo>
                  <a:cubicBezTo>
                    <a:pt x="5" y="50"/>
                    <a:pt x="5" y="50"/>
                    <a:pt x="5" y="50"/>
                  </a:cubicBezTo>
                  <a:moveTo>
                    <a:pt x="8" y="50"/>
                  </a:moveTo>
                  <a:cubicBezTo>
                    <a:pt x="9" y="49"/>
                    <a:pt x="10" y="47"/>
                    <a:pt x="11" y="46"/>
                  </a:cubicBezTo>
                  <a:cubicBezTo>
                    <a:pt x="11" y="46"/>
                    <a:pt x="11" y="46"/>
                    <a:pt x="11" y="46"/>
                  </a:cubicBezTo>
                  <a:cubicBezTo>
                    <a:pt x="12" y="46"/>
                    <a:pt x="12" y="46"/>
                    <a:pt x="13" y="45"/>
                  </a:cubicBezTo>
                  <a:cubicBezTo>
                    <a:pt x="12" y="47"/>
                    <a:pt x="11" y="48"/>
                    <a:pt x="10" y="50"/>
                  </a:cubicBezTo>
                  <a:cubicBezTo>
                    <a:pt x="10" y="50"/>
                    <a:pt x="10" y="50"/>
                    <a:pt x="10" y="50"/>
                  </a:cubicBezTo>
                  <a:cubicBezTo>
                    <a:pt x="9" y="50"/>
                    <a:pt x="8" y="50"/>
                    <a:pt x="8" y="50"/>
                  </a:cubicBezTo>
                  <a:moveTo>
                    <a:pt x="12" y="50"/>
                  </a:moveTo>
                  <a:cubicBezTo>
                    <a:pt x="12" y="48"/>
                    <a:pt x="13" y="47"/>
                    <a:pt x="14" y="46"/>
                  </a:cubicBezTo>
                  <a:cubicBezTo>
                    <a:pt x="14" y="45"/>
                    <a:pt x="14" y="45"/>
                    <a:pt x="14" y="45"/>
                  </a:cubicBezTo>
                  <a:cubicBezTo>
                    <a:pt x="15" y="45"/>
                    <a:pt x="16" y="45"/>
                    <a:pt x="16" y="45"/>
                  </a:cubicBezTo>
                  <a:cubicBezTo>
                    <a:pt x="16" y="46"/>
                    <a:pt x="16" y="46"/>
                    <a:pt x="16" y="46"/>
                  </a:cubicBezTo>
                  <a:cubicBezTo>
                    <a:pt x="14" y="49"/>
                    <a:pt x="14" y="49"/>
                    <a:pt x="14" y="49"/>
                  </a:cubicBezTo>
                  <a:cubicBezTo>
                    <a:pt x="14" y="49"/>
                    <a:pt x="14" y="49"/>
                    <a:pt x="14" y="49"/>
                  </a:cubicBezTo>
                  <a:cubicBezTo>
                    <a:pt x="13" y="50"/>
                    <a:pt x="12" y="50"/>
                    <a:pt x="12" y="50"/>
                  </a:cubicBezTo>
                  <a:moveTo>
                    <a:pt x="23" y="43"/>
                  </a:moveTo>
                  <a:cubicBezTo>
                    <a:pt x="23" y="43"/>
                    <a:pt x="23" y="43"/>
                    <a:pt x="23" y="43"/>
                  </a:cubicBezTo>
                  <a:cubicBezTo>
                    <a:pt x="24" y="42"/>
                    <a:pt x="24" y="42"/>
                    <a:pt x="24" y="42"/>
                  </a:cubicBezTo>
                  <a:cubicBezTo>
                    <a:pt x="23" y="43"/>
                    <a:pt x="23" y="43"/>
                    <a:pt x="23" y="43"/>
                  </a:cubicBezTo>
                  <a:moveTo>
                    <a:pt x="24" y="46"/>
                  </a:moveTo>
                  <a:cubicBezTo>
                    <a:pt x="24" y="45"/>
                    <a:pt x="24" y="45"/>
                    <a:pt x="24" y="44"/>
                  </a:cubicBezTo>
                  <a:cubicBezTo>
                    <a:pt x="26" y="41"/>
                    <a:pt x="26" y="41"/>
                    <a:pt x="26" y="41"/>
                  </a:cubicBezTo>
                  <a:cubicBezTo>
                    <a:pt x="26" y="41"/>
                    <a:pt x="26" y="41"/>
                    <a:pt x="26" y="41"/>
                  </a:cubicBezTo>
                  <a:cubicBezTo>
                    <a:pt x="27" y="41"/>
                    <a:pt x="27" y="40"/>
                    <a:pt x="28" y="40"/>
                  </a:cubicBezTo>
                  <a:cubicBezTo>
                    <a:pt x="27" y="40"/>
                    <a:pt x="27" y="41"/>
                    <a:pt x="27" y="42"/>
                  </a:cubicBezTo>
                  <a:cubicBezTo>
                    <a:pt x="26" y="43"/>
                    <a:pt x="25" y="45"/>
                    <a:pt x="24" y="46"/>
                  </a:cubicBezTo>
                  <a:moveTo>
                    <a:pt x="26" y="44"/>
                  </a:moveTo>
                  <a:cubicBezTo>
                    <a:pt x="27" y="44"/>
                    <a:pt x="27" y="43"/>
                    <a:pt x="27" y="42"/>
                  </a:cubicBezTo>
                  <a:cubicBezTo>
                    <a:pt x="28" y="41"/>
                    <a:pt x="29" y="40"/>
                    <a:pt x="29" y="39"/>
                  </a:cubicBezTo>
                  <a:cubicBezTo>
                    <a:pt x="29" y="40"/>
                    <a:pt x="29" y="41"/>
                    <a:pt x="29" y="41"/>
                  </a:cubicBezTo>
                  <a:cubicBezTo>
                    <a:pt x="29" y="42"/>
                    <a:pt x="27" y="43"/>
                    <a:pt x="26" y="44"/>
                  </a:cubicBezTo>
                  <a:moveTo>
                    <a:pt x="29" y="38"/>
                  </a:moveTo>
                  <a:cubicBezTo>
                    <a:pt x="29" y="37"/>
                    <a:pt x="29" y="37"/>
                    <a:pt x="29" y="37"/>
                  </a:cubicBezTo>
                  <a:cubicBezTo>
                    <a:pt x="29" y="38"/>
                    <a:pt x="29" y="38"/>
                    <a:pt x="29" y="38"/>
                  </a:cubicBezTo>
                  <a:cubicBezTo>
                    <a:pt x="29" y="38"/>
                    <a:pt x="29" y="38"/>
                    <a:pt x="29" y="38"/>
                  </a:cubicBezTo>
                  <a:cubicBezTo>
                    <a:pt x="29" y="38"/>
                    <a:pt x="29" y="38"/>
                    <a:pt x="29" y="38"/>
                  </a:cubicBezTo>
                  <a:moveTo>
                    <a:pt x="20" y="35"/>
                  </a:moveTo>
                  <a:cubicBezTo>
                    <a:pt x="20" y="35"/>
                    <a:pt x="20" y="35"/>
                    <a:pt x="20" y="35"/>
                  </a:cubicBezTo>
                  <a:cubicBezTo>
                    <a:pt x="20" y="34"/>
                    <a:pt x="20" y="34"/>
                    <a:pt x="21" y="33"/>
                  </a:cubicBezTo>
                  <a:cubicBezTo>
                    <a:pt x="21" y="34"/>
                    <a:pt x="20" y="35"/>
                    <a:pt x="20" y="35"/>
                  </a:cubicBezTo>
                  <a:moveTo>
                    <a:pt x="20" y="33"/>
                  </a:moveTo>
                  <a:cubicBezTo>
                    <a:pt x="20" y="33"/>
                    <a:pt x="19" y="33"/>
                    <a:pt x="19" y="32"/>
                  </a:cubicBezTo>
                  <a:cubicBezTo>
                    <a:pt x="20" y="32"/>
                    <a:pt x="20" y="31"/>
                    <a:pt x="20" y="31"/>
                  </a:cubicBezTo>
                  <a:cubicBezTo>
                    <a:pt x="21" y="31"/>
                    <a:pt x="21" y="31"/>
                    <a:pt x="21" y="31"/>
                  </a:cubicBezTo>
                  <a:cubicBezTo>
                    <a:pt x="21" y="32"/>
                    <a:pt x="21" y="32"/>
                    <a:pt x="21" y="32"/>
                  </a:cubicBezTo>
                  <a:cubicBezTo>
                    <a:pt x="20" y="32"/>
                    <a:pt x="20" y="33"/>
                    <a:pt x="20" y="33"/>
                  </a:cubicBezTo>
                  <a:moveTo>
                    <a:pt x="18" y="31"/>
                  </a:moveTo>
                  <a:cubicBezTo>
                    <a:pt x="18" y="31"/>
                    <a:pt x="18" y="31"/>
                    <a:pt x="17" y="31"/>
                  </a:cubicBezTo>
                  <a:cubicBezTo>
                    <a:pt x="18" y="30"/>
                    <a:pt x="18" y="30"/>
                    <a:pt x="19" y="29"/>
                  </a:cubicBezTo>
                  <a:cubicBezTo>
                    <a:pt x="20" y="30"/>
                    <a:pt x="20" y="30"/>
                    <a:pt x="20" y="30"/>
                  </a:cubicBezTo>
                  <a:cubicBezTo>
                    <a:pt x="19" y="30"/>
                    <a:pt x="19" y="31"/>
                    <a:pt x="18" y="31"/>
                  </a:cubicBezTo>
                  <a:moveTo>
                    <a:pt x="16" y="30"/>
                  </a:moveTo>
                  <a:cubicBezTo>
                    <a:pt x="15" y="30"/>
                    <a:pt x="15" y="30"/>
                    <a:pt x="15" y="30"/>
                  </a:cubicBezTo>
                  <a:cubicBezTo>
                    <a:pt x="16" y="29"/>
                    <a:pt x="16" y="29"/>
                    <a:pt x="17" y="28"/>
                  </a:cubicBezTo>
                  <a:cubicBezTo>
                    <a:pt x="18" y="28"/>
                    <a:pt x="18" y="28"/>
                    <a:pt x="18" y="28"/>
                  </a:cubicBezTo>
                  <a:cubicBezTo>
                    <a:pt x="17" y="29"/>
                    <a:pt x="17" y="30"/>
                    <a:pt x="16" y="30"/>
                  </a:cubicBezTo>
                  <a:moveTo>
                    <a:pt x="14" y="30"/>
                  </a:moveTo>
                  <a:cubicBezTo>
                    <a:pt x="13" y="30"/>
                    <a:pt x="13" y="30"/>
                    <a:pt x="12" y="30"/>
                  </a:cubicBezTo>
                  <a:cubicBezTo>
                    <a:pt x="13" y="29"/>
                    <a:pt x="13" y="28"/>
                    <a:pt x="14" y="28"/>
                  </a:cubicBezTo>
                  <a:cubicBezTo>
                    <a:pt x="14" y="28"/>
                    <a:pt x="14" y="28"/>
                    <a:pt x="14" y="28"/>
                  </a:cubicBezTo>
                  <a:cubicBezTo>
                    <a:pt x="14" y="28"/>
                    <a:pt x="14" y="28"/>
                    <a:pt x="14" y="28"/>
                  </a:cubicBezTo>
                  <a:cubicBezTo>
                    <a:pt x="15" y="28"/>
                    <a:pt x="15" y="28"/>
                    <a:pt x="16" y="28"/>
                  </a:cubicBezTo>
                  <a:cubicBezTo>
                    <a:pt x="15" y="28"/>
                    <a:pt x="15" y="29"/>
                    <a:pt x="14" y="30"/>
                  </a:cubicBezTo>
                  <a:moveTo>
                    <a:pt x="11" y="30"/>
                  </a:moveTo>
                  <a:cubicBezTo>
                    <a:pt x="10" y="30"/>
                    <a:pt x="9" y="30"/>
                    <a:pt x="9" y="30"/>
                  </a:cubicBezTo>
                  <a:cubicBezTo>
                    <a:pt x="9" y="29"/>
                    <a:pt x="10" y="28"/>
                    <a:pt x="10" y="27"/>
                  </a:cubicBezTo>
                  <a:cubicBezTo>
                    <a:pt x="11" y="28"/>
                    <a:pt x="12" y="28"/>
                    <a:pt x="12" y="28"/>
                  </a:cubicBezTo>
                  <a:cubicBezTo>
                    <a:pt x="12" y="28"/>
                    <a:pt x="11" y="29"/>
                    <a:pt x="11" y="30"/>
                  </a:cubicBezTo>
                  <a:moveTo>
                    <a:pt x="7" y="29"/>
                  </a:moveTo>
                  <a:cubicBezTo>
                    <a:pt x="7" y="29"/>
                    <a:pt x="6" y="29"/>
                    <a:pt x="6" y="29"/>
                  </a:cubicBezTo>
                  <a:cubicBezTo>
                    <a:pt x="6" y="28"/>
                    <a:pt x="7" y="28"/>
                    <a:pt x="7" y="27"/>
                  </a:cubicBezTo>
                  <a:cubicBezTo>
                    <a:pt x="8" y="27"/>
                    <a:pt x="8" y="27"/>
                    <a:pt x="9" y="27"/>
                  </a:cubicBezTo>
                  <a:cubicBezTo>
                    <a:pt x="8" y="28"/>
                    <a:pt x="8" y="29"/>
                    <a:pt x="7" y="29"/>
                  </a:cubicBezTo>
                  <a:moveTo>
                    <a:pt x="5" y="28"/>
                  </a:moveTo>
                  <a:cubicBezTo>
                    <a:pt x="5" y="28"/>
                    <a:pt x="4" y="27"/>
                    <a:pt x="4" y="27"/>
                  </a:cubicBezTo>
                  <a:cubicBezTo>
                    <a:pt x="4" y="26"/>
                    <a:pt x="4" y="26"/>
                    <a:pt x="3" y="25"/>
                  </a:cubicBezTo>
                  <a:cubicBezTo>
                    <a:pt x="4" y="25"/>
                    <a:pt x="4" y="26"/>
                    <a:pt x="5" y="26"/>
                  </a:cubicBezTo>
                  <a:cubicBezTo>
                    <a:pt x="5" y="26"/>
                    <a:pt x="6" y="26"/>
                    <a:pt x="6" y="27"/>
                  </a:cubicBezTo>
                  <a:cubicBezTo>
                    <a:pt x="6" y="27"/>
                    <a:pt x="5" y="28"/>
                    <a:pt x="5" y="28"/>
                  </a:cubicBezTo>
                  <a:moveTo>
                    <a:pt x="8" y="19"/>
                  </a:moveTo>
                  <a:cubicBezTo>
                    <a:pt x="7" y="18"/>
                    <a:pt x="7" y="17"/>
                    <a:pt x="7" y="17"/>
                  </a:cubicBezTo>
                  <a:cubicBezTo>
                    <a:pt x="8" y="16"/>
                    <a:pt x="9" y="15"/>
                    <a:pt x="10" y="15"/>
                  </a:cubicBezTo>
                  <a:cubicBezTo>
                    <a:pt x="10" y="14"/>
                    <a:pt x="10" y="14"/>
                    <a:pt x="11" y="14"/>
                  </a:cubicBezTo>
                  <a:cubicBezTo>
                    <a:pt x="11" y="14"/>
                    <a:pt x="11" y="15"/>
                    <a:pt x="10" y="15"/>
                  </a:cubicBezTo>
                  <a:cubicBezTo>
                    <a:pt x="9" y="16"/>
                    <a:pt x="8" y="18"/>
                    <a:pt x="8" y="19"/>
                  </a:cubicBezTo>
                  <a:moveTo>
                    <a:pt x="22" y="16"/>
                  </a:moveTo>
                  <a:cubicBezTo>
                    <a:pt x="22" y="16"/>
                    <a:pt x="21" y="16"/>
                    <a:pt x="20" y="16"/>
                  </a:cubicBezTo>
                  <a:cubicBezTo>
                    <a:pt x="21" y="15"/>
                    <a:pt x="22" y="15"/>
                    <a:pt x="22" y="14"/>
                  </a:cubicBezTo>
                  <a:cubicBezTo>
                    <a:pt x="22" y="16"/>
                    <a:pt x="22" y="16"/>
                    <a:pt x="22" y="16"/>
                  </a:cubicBezTo>
                  <a:moveTo>
                    <a:pt x="19" y="16"/>
                  </a:moveTo>
                  <a:cubicBezTo>
                    <a:pt x="18" y="16"/>
                    <a:pt x="18" y="16"/>
                    <a:pt x="17" y="16"/>
                  </a:cubicBezTo>
                  <a:cubicBezTo>
                    <a:pt x="18" y="15"/>
                    <a:pt x="19" y="14"/>
                    <a:pt x="20" y="13"/>
                  </a:cubicBezTo>
                  <a:cubicBezTo>
                    <a:pt x="20" y="13"/>
                    <a:pt x="21" y="13"/>
                    <a:pt x="21" y="14"/>
                  </a:cubicBezTo>
                  <a:cubicBezTo>
                    <a:pt x="20" y="14"/>
                    <a:pt x="20" y="15"/>
                    <a:pt x="19" y="16"/>
                  </a:cubicBezTo>
                  <a:cubicBezTo>
                    <a:pt x="19" y="16"/>
                    <a:pt x="19" y="16"/>
                    <a:pt x="19" y="16"/>
                  </a:cubicBezTo>
                  <a:moveTo>
                    <a:pt x="9" y="20"/>
                  </a:moveTo>
                  <a:cubicBezTo>
                    <a:pt x="8" y="19"/>
                    <a:pt x="8" y="19"/>
                    <a:pt x="8" y="19"/>
                  </a:cubicBezTo>
                  <a:cubicBezTo>
                    <a:pt x="9" y="19"/>
                    <a:pt x="10" y="17"/>
                    <a:pt x="11" y="16"/>
                  </a:cubicBezTo>
                  <a:cubicBezTo>
                    <a:pt x="12" y="15"/>
                    <a:pt x="12" y="14"/>
                    <a:pt x="13" y="14"/>
                  </a:cubicBezTo>
                  <a:cubicBezTo>
                    <a:pt x="13" y="13"/>
                    <a:pt x="14" y="13"/>
                    <a:pt x="15" y="13"/>
                  </a:cubicBezTo>
                  <a:cubicBezTo>
                    <a:pt x="14" y="14"/>
                    <a:pt x="14" y="14"/>
                    <a:pt x="14" y="14"/>
                  </a:cubicBezTo>
                  <a:cubicBezTo>
                    <a:pt x="14" y="15"/>
                    <a:pt x="13" y="15"/>
                    <a:pt x="13" y="16"/>
                  </a:cubicBezTo>
                  <a:cubicBezTo>
                    <a:pt x="13" y="16"/>
                    <a:pt x="13" y="16"/>
                    <a:pt x="13" y="16"/>
                  </a:cubicBezTo>
                  <a:cubicBezTo>
                    <a:pt x="11" y="17"/>
                    <a:pt x="10" y="17"/>
                    <a:pt x="10" y="18"/>
                  </a:cubicBezTo>
                  <a:cubicBezTo>
                    <a:pt x="9" y="18"/>
                    <a:pt x="9" y="19"/>
                    <a:pt x="9" y="19"/>
                  </a:cubicBezTo>
                  <a:cubicBezTo>
                    <a:pt x="9" y="20"/>
                    <a:pt x="9" y="20"/>
                    <a:pt x="9" y="20"/>
                  </a:cubicBezTo>
                  <a:moveTo>
                    <a:pt x="14" y="16"/>
                  </a:moveTo>
                  <a:cubicBezTo>
                    <a:pt x="14" y="16"/>
                    <a:pt x="15" y="15"/>
                    <a:pt x="15" y="15"/>
                  </a:cubicBezTo>
                  <a:cubicBezTo>
                    <a:pt x="16" y="14"/>
                    <a:pt x="16" y="14"/>
                    <a:pt x="17" y="13"/>
                  </a:cubicBezTo>
                  <a:cubicBezTo>
                    <a:pt x="17" y="13"/>
                    <a:pt x="17" y="13"/>
                    <a:pt x="17" y="13"/>
                  </a:cubicBezTo>
                  <a:cubicBezTo>
                    <a:pt x="17" y="13"/>
                    <a:pt x="17" y="13"/>
                    <a:pt x="17" y="13"/>
                  </a:cubicBezTo>
                  <a:cubicBezTo>
                    <a:pt x="18" y="13"/>
                    <a:pt x="18" y="13"/>
                    <a:pt x="18" y="13"/>
                  </a:cubicBezTo>
                  <a:cubicBezTo>
                    <a:pt x="18" y="14"/>
                    <a:pt x="17" y="15"/>
                    <a:pt x="16" y="16"/>
                  </a:cubicBezTo>
                  <a:cubicBezTo>
                    <a:pt x="15" y="16"/>
                    <a:pt x="14" y="16"/>
                    <a:pt x="14" y="16"/>
                  </a:cubicBezTo>
                  <a:moveTo>
                    <a:pt x="23" y="15"/>
                  </a:moveTo>
                  <a:cubicBezTo>
                    <a:pt x="23" y="13"/>
                    <a:pt x="23" y="13"/>
                    <a:pt x="23" y="13"/>
                  </a:cubicBezTo>
                  <a:cubicBezTo>
                    <a:pt x="24" y="9"/>
                    <a:pt x="24" y="9"/>
                    <a:pt x="24" y="9"/>
                  </a:cubicBezTo>
                  <a:cubicBezTo>
                    <a:pt x="25" y="11"/>
                    <a:pt x="25" y="11"/>
                    <a:pt x="25" y="11"/>
                  </a:cubicBezTo>
                  <a:cubicBezTo>
                    <a:pt x="25" y="11"/>
                    <a:pt x="25" y="11"/>
                    <a:pt x="25" y="11"/>
                  </a:cubicBezTo>
                  <a:cubicBezTo>
                    <a:pt x="24" y="13"/>
                    <a:pt x="24" y="14"/>
                    <a:pt x="23" y="15"/>
                  </a:cubicBezTo>
                  <a:moveTo>
                    <a:pt x="17" y="38"/>
                  </a:moveTo>
                  <a:cubicBezTo>
                    <a:pt x="17" y="38"/>
                    <a:pt x="17" y="38"/>
                    <a:pt x="17" y="38"/>
                  </a:cubicBezTo>
                  <a:cubicBezTo>
                    <a:pt x="17" y="38"/>
                    <a:pt x="17" y="38"/>
                    <a:pt x="17" y="38"/>
                  </a:cubicBezTo>
                  <a:cubicBezTo>
                    <a:pt x="19" y="37"/>
                    <a:pt x="20" y="37"/>
                    <a:pt x="20" y="36"/>
                  </a:cubicBezTo>
                  <a:cubicBezTo>
                    <a:pt x="22" y="35"/>
                    <a:pt x="23" y="33"/>
                    <a:pt x="22" y="31"/>
                  </a:cubicBezTo>
                  <a:cubicBezTo>
                    <a:pt x="22" y="30"/>
                    <a:pt x="21" y="30"/>
                    <a:pt x="21" y="30"/>
                  </a:cubicBezTo>
                  <a:cubicBezTo>
                    <a:pt x="21" y="29"/>
                    <a:pt x="21" y="29"/>
                    <a:pt x="21" y="29"/>
                  </a:cubicBezTo>
                  <a:cubicBezTo>
                    <a:pt x="21" y="29"/>
                    <a:pt x="21" y="29"/>
                    <a:pt x="21" y="29"/>
                  </a:cubicBezTo>
                  <a:cubicBezTo>
                    <a:pt x="20" y="29"/>
                    <a:pt x="20" y="28"/>
                    <a:pt x="19" y="28"/>
                  </a:cubicBezTo>
                  <a:cubicBezTo>
                    <a:pt x="19" y="28"/>
                    <a:pt x="19" y="28"/>
                    <a:pt x="19" y="28"/>
                  </a:cubicBezTo>
                  <a:cubicBezTo>
                    <a:pt x="19" y="28"/>
                    <a:pt x="19" y="28"/>
                    <a:pt x="19" y="28"/>
                  </a:cubicBezTo>
                  <a:cubicBezTo>
                    <a:pt x="17" y="27"/>
                    <a:pt x="16" y="27"/>
                    <a:pt x="14" y="27"/>
                  </a:cubicBezTo>
                  <a:cubicBezTo>
                    <a:pt x="13" y="27"/>
                    <a:pt x="13" y="27"/>
                    <a:pt x="13" y="27"/>
                  </a:cubicBezTo>
                  <a:cubicBezTo>
                    <a:pt x="11" y="26"/>
                    <a:pt x="9" y="26"/>
                    <a:pt x="7" y="26"/>
                  </a:cubicBezTo>
                  <a:cubicBezTo>
                    <a:pt x="7" y="26"/>
                    <a:pt x="7" y="26"/>
                    <a:pt x="7" y="26"/>
                  </a:cubicBezTo>
                  <a:cubicBezTo>
                    <a:pt x="7" y="26"/>
                    <a:pt x="7" y="26"/>
                    <a:pt x="7" y="26"/>
                  </a:cubicBezTo>
                  <a:cubicBezTo>
                    <a:pt x="6" y="26"/>
                    <a:pt x="6" y="25"/>
                    <a:pt x="5" y="25"/>
                  </a:cubicBezTo>
                  <a:cubicBezTo>
                    <a:pt x="2" y="23"/>
                    <a:pt x="2" y="19"/>
                    <a:pt x="2" y="17"/>
                  </a:cubicBezTo>
                  <a:cubicBezTo>
                    <a:pt x="2" y="14"/>
                    <a:pt x="5" y="10"/>
                    <a:pt x="7" y="9"/>
                  </a:cubicBezTo>
                  <a:cubicBezTo>
                    <a:pt x="7" y="9"/>
                    <a:pt x="7" y="9"/>
                    <a:pt x="7" y="9"/>
                  </a:cubicBezTo>
                  <a:cubicBezTo>
                    <a:pt x="7" y="9"/>
                    <a:pt x="7" y="9"/>
                    <a:pt x="7" y="9"/>
                  </a:cubicBezTo>
                  <a:cubicBezTo>
                    <a:pt x="7" y="9"/>
                    <a:pt x="7" y="9"/>
                    <a:pt x="7" y="9"/>
                  </a:cubicBezTo>
                  <a:cubicBezTo>
                    <a:pt x="8" y="8"/>
                    <a:pt x="8" y="8"/>
                    <a:pt x="8" y="8"/>
                  </a:cubicBezTo>
                  <a:cubicBezTo>
                    <a:pt x="7" y="8"/>
                    <a:pt x="7" y="8"/>
                    <a:pt x="7" y="8"/>
                  </a:cubicBezTo>
                  <a:cubicBezTo>
                    <a:pt x="7" y="7"/>
                    <a:pt x="7" y="5"/>
                    <a:pt x="6" y="3"/>
                  </a:cubicBezTo>
                  <a:cubicBezTo>
                    <a:pt x="8" y="3"/>
                    <a:pt x="9" y="2"/>
                    <a:pt x="10" y="2"/>
                  </a:cubicBezTo>
                  <a:cubicBezTo>
                    <a:pt x="10" y="2"/>
                    <a:pt x="11" y="2"/>
                    <a:pt x="11" y="1"/>
                  </a:cubicBezTo>
                  <a:cubicBezTo>
                    <a:pt x="12" y="3"/>
                    <a:pt x="12" y="5"/>
                    <a:pt x="12" y="7"/>
                  </a:cubicBezTo>
                  <a:cubicBezTo>
                    <a:pt x="13" y="8"/>
                    <a:pt x="13" y="8"/>
                    <a:pt x="13" y="8"/>
                  </a:cubicBezTo>
                  <a:cubicBezTo>
                    <a:pt x="13" y="8"/>
                    <a:pt x="13" y="8"/>
                    <a:pt x="13" y="8"/>
                  </a:cubicBezTo>
                  <a:cubicBezTo>
                    <a:pt x="13" y="8"/>
                    <a:pt x="13" y="8"/>
                    <a:pt x="13" y="8"/>
                  </a:cubicBezTo>
                  <a:cubicBezTo>
                    <a:pt x="15" y="7"/>
                    <a:pt x="17" y="7"/>
                    <a:pt x="19" y="7"/>
                  </a:cubicBezTo>
                  <a:cubicBezTo>
                    <a:pt x="21" y="7"/>
                    <a:pt x="22" y="7"/>
                    <a:pt x="24" y="8"/>
                  </a:cubicBezTo>
                  <a:cubicBezTo>
                    <a:pt x="22" y="13"/>
                    <a:pt x="22" y="13"/>
                    <a:pt x="22" y="13"/>
                  </a:cubicBezTo>
                  <a:cubicBezTo>
                    <a:pt x="21" y="12"/>
                    <a:pt x="19" y="12"/>
                    <a:pt x="17" y="12"/>
                  </a:cubicBezTo>
                  <a:cubicBezTo>
                    <a:pt x="16" y="12"/>
                    <a:pt x="14" y="12"/>
                    <a:pt x="12" y="13"/>
                  </a:cubicBezTo>
                  <a:cubicBezTo>
                    <a:pt x="12" y="13"/>
                    <a:pt x="12" y="13"/>
                    <a:pt x="12" y="13"/>
                  </a:cubicBezTo>
                  <a:cubicBezTo>
                    <a:pt x="11" y="13"/>
                    <a:pt x="10" y="13"/>
                    <a:pt x="9" y="14"/>
                  </a:cubicBezTo>
                  <a:cubicBezTo>
                    <a:pt x="8" y="14"/>
                    <a:pt x="7" y="15"/>
                    <a:pt x="6" y="17"/>
                  </a:cubicBezTo>
                  <a:cubicBezTo>
                    <a:pt x="6" y="18"/>
                    <a:pt x="6" y="19"/>
                    <a:pt x="7" y="19"/>
                  </a:cubicBezTo>
                  <a:cubicBezTo>
                    <a:pt x="7" y="20"/>
                    <a:pt x="7" y="20"/>
                    <a:pt x="7" y="20"/>
                  </a:cubicBezTo>
                  <a:cubicBezTo>
                    <a:pt x="7" y="20"/>
                    <a:pt x="7" y="20"/>
                    <a:pt x="7" y="20"/>
                  </a:cubicBezTo>
                  <a:cubicBezTo>
                    <a:pt x="8" y="20"/>
                    <a:pt x="8" y="20"/>
                    <a:pt x="8" y="20"/>
                  </a:cubicBezTo>
                  <a:cubicBezTo>
                    <a:pt x="9" y="21"/>
                    <a:pt x="10" y="22"/>
                    <a:pt x="12" y="22"/>
                  </a:cubicBezTo>
                  <a:cubicBezTo>
                    <a:pt x="12" y="22"/>
                    <a:pt x="13" y="22"/>
                    <a:pt x="13" y="22"/>
                  </a:cubicBezTo>
                  <a:cubicBezTo>
                    <a:pt x="14" y="22"/>
                    <a:pt x="14" y="22"/>
                    <a:pt x="15" y="22"/>
                  </a:cubicBezTo>
                  <a:cubicBezTo>
                    <a:pt x="16" y="22"/>
                    <a:pt x="16" y="22"/>
                    <a:pt x="17" y="22"/>
                  </a:cubicBezTo>
                  <a:cubicBezTo>
                    <a:pt x="18" y="22"/>
                    <a:pt x="19" y="22"/>
                    <a:pt x="19" y="22"/>
                  </a:cubicBezTo>
                  <a:cubicBezTo>
                    <a:pt x="24" y="23"/>
                    <a:pt x="26" y="24"/>
                    <a:pt x="27" y="28"/>
                  </a:cubicBezTo>
                  <a:cubicBezTo>
                    <a:pt x="29" y="31"/>
                    <a:pt x="30" y="36"/>
                    <a:pt x="27" y="39"/>
                  </a:cubicBezTo>
                  <a:cubicBezTo>
                    <a:pt x="26" y="40"/>
                    <a:pt x="25" y="41"/>
                    <a:pt x="23" y="42"/>
                  </a:cubicBezTo>
                  <a:cubicBezTo>
                    <a:pt x="22" y="42"/>
                    <a:pt x="22" y="42"/>
                    <a:pt x="22" y="42"/>
                  </a:cubicBezTo>
                  <a:cubicBezTo>
                    <a:pt x="22" y="42"/>
                    <a:pt x="22" y="42"/>
                    <a:pt x="22" y="42"/>
                  </a:cubicBezTo>
                  <a:cubicBezTo>
                    <a:pt x="22" y="42"/>
                    <a:pt x="22" y="42"/>
                    <a:pt x="22" y="42"/>
                  </a:cubicBezTo>
                  <a:cubicBezTo>
                    <a:pt x="22" y="42"/>
                    <a:pt x="22" y="42"/>
                    <a:pt x="22" y="42"/>
                  </a:cubicBezTo>
                  <a:cubicBezTo>
                    <a:pt x="22" y="43"/>
                    <a:pt x="23" y="44"/>
                    <a:pt x="23" y="44"/>
                  </a:cubicBezTo>
                  <a:cubicBezTo>
                    <a:pt x="23" y="45"/>
                    <a:pt x="23" y="45"/>
                    <a:pt x="23" y="45"/>
                  </a:cubicBezTo>
                  <a:cubicBezTo>
                    <a:pt x="23" y="45"/>
                    <a:pt x="23" y="45"/>
                    <a:pt x="23" y="45"/>
                  </a:cubicBezTo>
                  <a:cubicBezTo>
                    <a:pt x="23" y="46"/>
                    <a:pt x="23" y="47"/>
                    <a:pt x="24" y="49"/>
                  </a:cubicBezTo>
                  <a:cubicBezTo>
                    <a:pt x="23" y="49"/>
                    <a:pt x="22" y="50"/>
                    <a:pt x="21" y="50"/>
                  </a:cubicBezTo>
                  <a:cubicBezTo>
                    <a:pt x="20" y="51"/>
                    <a:pt x="19" y="51"/>
                    <a:pt x="19" y="51"/>
                  </a:cubicBezTo>
                  <a:cubicBezTo>
                    <a:pt x="19" y="51"/>
                    <a:pt x="19" y="51"/>
                    <a:pt x="19" y="51"/>
                  </a:cubicBezTo>
                  <a:cubicBezTo>
                    <a:pt x="18" y="51"/>
                    <a:pt x="18" y="51"/>
                    <a:pt x="18" y="51"/>
                  </a:cubicBezTo>
                  <a:cubicBezTo>
                    <a:pt x="18" y="50"/>
                    <a:pt x="18" y="49"/>
                    <a:pt x="18" y="49"/>
                  </a:cubicBezTo>
                  <a:cubicBezTo>
                    <a:pt x="18" y="47"/>
                    <a:pt x="18" y="46"/>
                    <a:pt x="17" y="44"/>
                  </a:cubicBezTo>
                  <a:cubicBezTo>
                    <a:pt x="16" y="44"/>
                    <a:pt x="16" y="44"/>
                    <a:pt x="16" y="44"/>
                  </a:cubicBezTo>
                  <a:cubicBezTo>
                    <a:pt x="16" y="44"/>
                    <a:pt x="16" y="44"/>
                    <a:pt x="16" y="44"/>
                  </a:cubicBezTo>
                  <a:cubicBezTo>
                    <a:pt x="16" y="44"/>
                    <a:pt x="16" y="44"/>
                    <a:pt x="16" y="44"/>
                  </a:cubicBezTo>
                  <a:cubicBezTo>
                    <a:pt x="14" y="44"/>
                    <a:pt x="8" y="45"/>
                    <a:pt x="4" y="45"/>
                  </a:cubicBezTo>
                  <a:cubicBezTo>
                    <a:pt x="5" y="43"/>
                    <a:pt x="6" y="41"/>
                    <a:pt x="6" y="39"/>
                  </a:cubicBezTo>
                  <a:cubicBezTo>
                    <a:pt x="7" y="39"/>
                    <a:pt x="8" y="39"/>
                    <a:pt x="8" y="39"/>
                  </a:cubicBezTo>
                  <a:cubicBezTo>
                    <a:pt x="11" y="39"/>
                    <a:pt x="14" y="39"/>
                    <a:pt x="17" y="38"/>
                  </a:cubicBezTo>
                  <a:cubicBezTo>
                    <a:pt x="17" y="38"/>
                    <a:pt x="17" y="38"/>
                    <a:pt x="17" y="38"/>
                  </a:cubicBezTo>
                  <a:moveTo>
                    <a:pt x="11" y="0"/>
                  </a:moveTo>
                  <a:cubicBezTo>
                    <a:pt x="11" y="0"/>
                    <a:pt x="10" y="1"/>
                    <a:pt x="9" y="1"/>
                  </a:cubicBezTo>
                  <a:cubicBezTo>
                    <a:pt x="8" y="1"/>
                    <a:pt x="7" y="2"/>
                    <a:pt x="6" y="2"/>
                  </a:cubicBezTo>
                  <a:cubicBezTo>
                    <a:pt x="6" y="2"/>
                    <a:pt x="6" y="2"/>
                    <a:pt x="6" y="2"/>
                  </a:cubicBezTo>
                  <a:cubicBezTo>
                    <a:pt x="6" y="2"/>
                    <a:pt x="6" y="2"/>
                    <a:pt x="6" y="2"/>
                  </a:cubicBezTo>
                  <a:cubicBezTo>
                    <a:pt x="5" y="2"/>
                    <a:pt x="5" y="2"/>
                    <a:pt x="5" y="2"/>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6" y="4"/>
                    <a:pt x="6" y="7"/>
                    <a:pt x="6" y="8"/>
                  </a:cubicBezTo>
                  <a:cubicBezTo>
                    <a:pt x="4" y="10"/>
                    <a:pt x="1" y="14"/>
                    <a:pt x="0" y="17"/>
                  </a:cubicBezTo>
                  <a:cubicBezTo>
                    <a:pt x="0" y="18"/>
                    <a:pt x="1" y="20"/>
                    <a:pt x="1" y="22"/>
                  </a:cubicBezTo>
                  <a:cubicBezTo>
                    <a:pt x="1" y="22"/>
                    <a:pt x="1" y="22"/>
                    <a:pt x="1" y="22"/>
                  </a:cubicBezTo>
                  <a:cubicBezTo>
                    <a:pt x="2" y="24"/>
                    <a:pt x="2" y="25"/>
                    <a:pt x="3" y="27"/>
                  </a:cubicBezTo>
                  <a:cubicBezTo>
                    <a:pt x="3" y="27"/>
                    <a:pt x="3" y="27"/>
                    <a:pt x="3" y="27"/>
                  </a:cubicBezTo>
                  <a:cubicBezTo>
                    <a:pt x="3" y="27"/>
                    <a:pt x="3" y="27"/>
                    <a:pt x="3" y="27"/>
                  </a:cubicBezTo>
                  <a:cubicBezTo>
                    <a:pt x="3" y="28"/>
                    <a:pt x="3" y="28"/>
                    <a:pt x="3" y="28"/>
                  </a:cubicBezTo>
                  <a:cubicBezTo>
                    <a:pt x="3" y="28"/>
                    <a:pt x="3" y="28"/>
                    <a:pt x="3" y="28"/>
                  </a:cubicBezTo>
                  <a:cubicBezTo>
                    <a:pt x="4" y="28"/>
                    <a:pt x="4" y="29"/>
                    <a:pt x="4" y="29"/>
                  </a:cubicBezTo>
                  <a:cubicBezTo>
                    <a:pt x="5" y="30"/>
                    <a:pt x="5" y="30"/>
                    <a:pt x="5" y="30"/>
                  </a:cubicBezTo>
                  <a:cubicBezTo>
                    <a:pt x="5" y="30"/>
                    <a:pt x="5" y="30"/>
                    <a:pt x="5" y="30"/>
                  </a:cubicBezTo>
                  <a:cubicBezTo>
                    <a:pt x="5" y="30"/>
                    <a:pt x="5" y="30"/>
                    <a:pt x="5" y="30"/>
                  </a:cubicBezTo>
                  <a:cubicBezTo>
                    <a:pt x="7" y="31"/>
                    <a:pt x="9" y="31"/>
                    <a:pt x="11" y="31"/>
                  </a:cubicBezTo>
                  <a:cubicBezTo>
                    <a:pt x="13" y="31"/>
                    <a:pt x="15" y="31"/>
                    <a:pt x="16" y="31"/>
                  </a:cubicBezTo>
                  <a:cubicBezTo>
                    <a:pt x="16" y="31"/>
                    <a:pt x="16" y="31"/>
                    <a:pt x="16" y="31"/>
                  </a:cubicBezTo>
                  <a:cubicBezTo>
                    <a:pt x="16" y="32"/>
                    <a:pt x="16" y="32"/>
                    <a:pt x="16" y="32"/>
                  </a:cubicBezTo>
                  <a:cubicBezTo>
                    <a:pt x="16" y="32"/>
                    <a:pt x="16" y="32"/>
                    <a:pt x="16" y="32"/>
                  </a:cubicBezTo>
                  <a:cubicBezTo>
                    <a:pt x="17" y="32"/>
                    <a:pt x="17" y="32"/>
                    <a:pt x="18" y="32"/>
                  </a:cubicBezTo>
                  <a:cubicBezTo>
                    <a:pt x="18" y="33"/>
                    <a:pt x="18" y="33"/>
                    <a:pt x="18" y="33"/>
                  </a:cubicBezTo>
                  <a:cubicBezTo>
                    <a:pt x="18" y="33"/>
                    <a:pt x="18" y="33"/>
                    <a:pt x="18" y="33"/>
                  </a:cubicBezTo>
                  <a:cubicBezTo>
                    <a:pt x="19" y="33"/>
                    <a:pt x="19" y="34"/>
                    <a:pt x="19" y="34"/>
                  </a:cubicBezTo>
                  <a:cubicBezTo>
                    <a:pt x="19" y="34"/>
                    <a:pt x="19" y="34"/>
                    <a:pt x="19" y="34"/>
                  </a:cubicBezTo>
                  <a:cubicBezTo>
                    <a:pt x="19" y="34"/>
                    <a:pt x="19" y="34"/>
                    <a:pt x="19" y="34"/>
                  </a:cubicBezTo>
                  <a:cubicBezTo>
                    <a:pt x="19" y="35"/>
                    <a:pt x="19" y="35"/>
                    <a:pt x="19" y="35"/>
                  </a:cubicBezTo>
                  <a:cubicBezTo>
                    <a:pt x="18" y="36"/>
                    <a:pt x="18" y="36"/>
                    <a:pt x="17" y="37"/>
                  </a:cubicBezTo>
                  <a:cubicBezTo>
                    <a:pt x="15" y="37"/>
                    <a:pt x="11" y="38"/>
                    <a:pt x="8" y="38"/>
                  </a:cubicBezTo>
                  <a:cubicBezTo>
                    <a:pt x="7" y="38"/>
                    <a:pt x="7" y="38"/>
                    <a:pt x="6" y="38"/>
                  </a:cubicBezTo>
                  <a:cubicBezTo>
                    <a:pt x="5" y="38"/>
                    <a:pt x="5" y="38"/>
                    <a:pt x="5" y="38"/>
                  </a:cubicBezTo>
                  <a:cubicBezTo>
                    <a:pt x="5" y="41"/>
                    <a:pt x="4" y="43"/>
                    <a:pt x="3" y="45"/>
                  </a:cubicBezTo>
                  <a:cubicBezTo>
                    <a:pt x="3" y="46"/>
                    <a:pt x="3" y="46"/>
                    <a:pt x="3" y="46"/>
                  </a:cubicBezTo>
                  <a:cubicBezTo>
                    <a:pt x="3" y="47"/>
                    <a:pt x="4" y="49"/>
                    <a:pt x="4" y="51"/>
                  </a:cubicBezTo>
                  <a:cubicBezTo>
                    <a:pt x="4" y="51"/>
                    <a:pt x="4" y="51"/>
                    <a:pt x="4" y="51"/>
                  </a:cubicBezTo>
                  <a:cubicBezTo>
                    <a:pt x="4" y="51"/>
                    <a:pt x="4" y="51"/>
                    <a:pt x="4" y="51"/>
                  </a:cubicBezTo>
                  <a:cubicBezTo>
                    <a:pt x="4" y="51"/>
                    <a:pt x="4" y="51"/>
                    <a:pt x="4" y="51"/>
                  </a:cubicBezTo>
                  <a:cubicBezTo>
                    <a:pt x="5" y="51"/>
                    <a:pt x="5" y="51"/>
                    <a:pt x="5" y="51"/>
                  </a:cubicBezTo>
                  <a:cubicBezTo>
                    <a:pt x="5" y="51"/>
                    <a:pt x="5" y="51"/>
                    <a:pt x="5" y="51"/>
                  </a:cubicBezTo>
                  <a:cubicBezTo>
                    <a:pt x="5" y="51"/>
                    <a:pt x="5" y="51"/>
                    <a:pt x="6" y="51"/>
                  </a:cubicBezTo>
                  <a:cubicBezTo>
                    <a:pt x="8" y="51"/>
                    <a:pt x="14" y="51"/>
                    <a:pt x="17" y="50"/>
                  </a:cubicBezTo>
                  <a:cubicBezTo>
                    <a:pt x="17" y="51"/>
                    <a:pt x="17" y="51"/>
                    <a:pt x="18" y="52"/>
                  </a:cubicBezTo>
                  <a:cubicBezTo>
                    <a:pt x="18" y="52"/>
                    <a:pt x="18" y="52"/>
                    <a:pt x="18" y="52"/>
                  </a:cubicBezTo>
                  <a:cubicBezTo>
                    <a:pt x="18" y="54"/>
                    <a:pt x="18" y="55"/>
                    <a:pt x="19" y="56"/>
                  </a:cubicBezTo>
                  <a:cubicBezTo>
                    <a:pt x="19" y="56"/>
                    <a:pt x="19" y="56"/>
                    <a:pt x="19" y="56"/>
                  </a:cubicBezTo>
                  <a:cubicBezTo>
                    <a:pt x="19" y="56"/>
                    <a:pt x="19" y="56"/>
                    <a:pt x="19" y="56"/>
                  </a:cubicBezTo>
                  <a:cubicBezTo>
                    <a:pt x="19" y="57"/>
                    <a:pt x="19" y="57"/>
                    <a:pt x="19" y="57"/>
                  </a:cubicBezTo>
                  <a:cubicBezTo>
                    <a:pt x="20" y="57"/>
                    <a:pt x="20" y="57"/>
                    <a:pt x="20" y="57"/>
                  </a:cubicBezTo>
                  <a:cubicBezTo>
                    <a:pt x="21" y="56"/>
                    <a:pt x="22" y="56"/>
                    <a:pt x="23" y="55"/>
                  </a:cubicBezTo>
                  <a:cubicBezTo>
                    <a:pt x="24" y="55"/>
                    <a:pt x="25" y="55"/>
                    <a:pt x="26" y="54"/>
                  </a:cubicBezTo>
                  <a:cubicBezTo>
                    <a:pt x="26" y="54"/>
                    <a:pt x="26" y="54"/>
                    <a:pt x="26" y="54"/>
                  </a:cubicBezTo>
                  <a:cubicBezTo>
                    <a:pt x="26" y="53"/>
                    <a:pt x="26" y="53"/>
                    <a:pt x="26" y="53"/>
                  </a:cubicBezTo>
                  <a:cubicBezTo>
                    <a:pt x="26" y="53"/>
                    <a:pt x="26" y="53"/>
                    <a:pt x="26" y="53"/>
                  </a:cubicBezTo>
                  <a:cubicBezTo>
                    <a:pt x="26" y="52"/>
                    <a:pt x="26" y="51"/>
                    <a:pt x="25" y="50"/>
                  </a:cubicBezTo>
                  <a:cubicBezTo>
                    <a:pt x="25" y="50"/>
                    <a:pt x="25" y="50"/>
                    <a:pt x="25" y="50"/>
                  </a:cubicBezTo>
                  <a:cubicBezTo>
                    <a:pt x="25" y="49"/>
                    <a:pt x="25" y="49"/>
                    <a:pt x="25" y="49"/>
                  </a:cubicBezTo>
                  <a:cubicBezTo>
                    <a:pt x="25" y="48"/>
                    <a:pt x="25" y="47"/>
                    <a:pt x="25" y="47"/>
                  </a:cubicBezTo>
                  <a:cubicBezTo>
                    <a:pt x="27" y="46"/>
                    <a:pt x="29" y="44"/>
                    <a:pt x="30" y="41"/>
                  </a:cubicBezTo>
                  <a:cubicBezTo>
                    <a:pt x="30" y="41"/>
                    <a:pt x="30" y="41"/>
                    <a:pt x="30" y="41"/>
                  </a:cubicBezTo>
                  <a:cubicBezTo>
                    <a:pt x="30" y="41"/>
                    <a:pt x="30" y="41"/>
                    <a:pt x="30" y="41"/>
                  </a:cubicBezTo>
                  <a:cubicBezTo>
                    <a:pt x="30" y="41"/>
                    <a:pt x="31" y="38"/>
                    <a:pt x="30" y="32"/>
                  </a:cubicBezTo>
                  <a:cubicBezTo>
                    <a:pt x="30" y="32"/>
                    <a:pt x="30" y="32"/>
                    <a:pt x="30" y="32"/>
                  </a:cubicBezTo>
                  <a:cubicBezTo>
                    <a:pt x="29" y="30"/>
                    <a:pt x="29" y="29"/>
                    <a:pt x="28" y="28"/>
                  </a:cubicBezTo>
                  <a:cubicBezTo>
                    <a:pt x="27" y="23"/>
                    <a:pt x="24" y="22"/>
                    <a:pt x="20" y="21"/>
                  </a:cubicBezTo>
                  <a:cubicBezTo>
                    <a:pt x="19" y="21"/>
                    <a:pt x="18" y="21"/>
                    <a:pt x="17" y="21"/>
                  </a:cubicBezTo>
                  <a:cubicBezTo>
                    <a:pt x="16" y="21"/>
                    <a:pt x="16" y="21"/>
                    <a:pt x="15" y="21"/>
                  </a:cubicBezTo>
                  <a:cubicBezTo>
                    <a:pt x="14" y="21"/>
                    <a:pt x="14" y="21"/>
                    <a:pt x="13" y="21"/>
                  </a:cubicBezTo>
                  <a:cubicBezTo>
                    <a:pt x="13" y="21"/>
                    <a:pt x="12" y="21"/>
                    <a:pt x="12" y="21"/>
                  </a:cubicBezTo>
                  <a:cubicBezTo>
                    <a:pt x="11" y="21"/>
                    <a:pt x="11" y="21"/>
                    <a:pt x="11" y="21"/>
                  </a:cubicBezTo>
                  <a:cubicBezTo>
                    <a:pt x="11" y="21"/>
                    <a:pt x="11" y="21"/>
                    <a:pt x="11" y="21"/>
                  </a:cubicBezTo>
                  <a:cubicBezTo>
                    <a:pt x="11" y="20"/>
                    <a:pt x="10" y="20"/>
                    <a:pt x="10" y="19"/>
                  </a:cubicBezTo>
                  <a:cubicBezTo>
                    <a:pt x="11" y="18"/>
                    <a:pt x="11" y="18"/>
                    <a:pt x="11" y="18"/>
                  </a:cubicBezTo>
                  <a:cubicBezTo>
                    <a:pt x="11" y="18"/>
                    <a:pt x="13" y="17"/>
                    <a:pt x="17" y="17"/>
                  </a:cubicBezTo>
                  <a:cubicBezTo>
                    <a:pt x="19" y="17"/>
                    <a:pt x="20" y="17"/>
                    <a:pt x="23" y="17"/>
                  </a:cubicBezTo>
                  <a:cubicBezTo>
                    <a:pt x="23" y="17"/>
                    <a:pt x="23" y="17"/>
                    <a:pt x="23" y="17"/>
                  </a:cubicBezTo>
                  <a:cubicBezTo>
                    <a:pt x="23" y="17"/>
                    <a:pt x="23" y="17"/>
                    <a:pt x="23" y="17"/>
                  </a:cubicBezTo>
                  <a:cubicBezTo>
                    <a:pt x="23" y="17"/>
                    <a:pt x="23" y="17"/>
                    <a:pt x="23" y="17"/>
                  </a:cubicBezTo>
                  <a:cubicBezTo>
                    <a:pt x="23" y="18"/>
                    <a:pt x="23" y="18"/>
                    <a:pt x="23" y="18"/>
                  </a:cubicBezTo>
                  <a:cubicBezTo>
                    <a:pt x="24" y="17"/>
                    <a:pt x="24" y="17"/>
                    <a:pt x="24" y="17"/>
                  </a:cubicBezTo>
                  <a:cubicBezTo>
                    <a:pt x="25" y="15"/>
                    <a:pt x="25" y="13"/>
                    <a:pt x="26" y="12"/>
                  </a:cubicBezTo>
                  <a:cubicBezTo>
                    <a:pt x="26" y="11"/>
                    <a:pt x="26" y="11"/>
                    <a:pt x="26" y="11"/>
                  </a:cubicBezTo>
                  <a:cubicBezTo>
                    <a:pt x="26" y="11"/>
                    <a:pt x="26" y="11"/>
                    <a:pt x="26" y="11"/>
                  </a:cubicBezTo>
                  <a:cubicBezTo>
                    <a:pt x="25" y="7"/>
                    <a:pt x="25" y="7"/>
                    <a:pt x="25" y="7"/>
                  </a:cubicBezTo>
                  <a:cubicBezTo>
                    <a:pt x="24" y="6"/>
                    <a:pt x="24" y="6"/>
                    <a:pt x="24" y="6"/>
                  </a:cubicBezTo>
                  <a:cubicBezTo>
                    <a:pt x="24" y="7"/>
                    <a:pt x="24" y="7"/>
                    <a:pt x="24" y="7"/>
                  </a:cubicBezTo>
                  <a:cubicBezTo>
                    <a:pt x="24" y="7"/>
                    <a:pt x="24" y="7"/>
                    <a:pt x="24" y="7"/>
                  </a:cubicBezTo>
                  <a:cubicBezTo>
                    <a:pt x="23" y="6"/>
                    <a:pt x="21" y="6"/>
                    <a:pt x="19" y="6"/>
                  </a:cubicBezTo>
                  <a:cubicBezTo>
                    <a:pt x="17" y="6"/>
                    <a:pt x="15" y="6"/>
                    <a:pt x="13" y="7"/>
                  </a:cubicBezTo>
                  <a:cubicBezTo>
                    <a:pt x="13" y="5"/>
                    <a:pt x="13" y="3"/>
                    <a:pt x="12" y="1"/>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Freeform 29"/>
            <p:cNvSpPr>
              <a:spLocks noEditPoints="1"/>
            </p:cNvSpPr>
            <p:nvPr/>
          </p:nvSpPr>
          <p:spPr bwMode="auto">
            <a:xfrm>
              <a:off x="3427" y="1891"/>
              <a:ext cx="100" cy="62"/>
            </a:xfrm>
            <a:custGeom>
              <a:avLst/>
              <a:gdLst>
                <a:gd name="T0" fmla="*/ 32 w 42"/>
                <a:gd name="T1" fmla="*/ 4 h 26"/>
                <a:gd name="T2" fmla="*/ 31 w 42"/>
                <a:gd name="T3" fmla="*/ 3 h 26"/>
                <a:gd name="T4" fmla="*/ 41 w 42"/>
                <a:gd name="T5" fmla="*/ 1 h 26"/>
                <a:gd name="T6" fmla="*/ 39 w 42"/>
                <a:gd name="T7" fmla="*/ 11 h 26"/>
                <a:gd name="T8" fmla="*/ 38 w 42"/>
                <a:gd name="T9" fmla="*/ 10 h 26"/>
                <a:gd name="T10" fmla="*/ 39 w 42"/>
                <a:gd name="T11" fmla="*/ 6 h 26"/>
                <a:gd name="T12" fmla="*/ 38 w 42"/>
                <a:gd name="T13" fmla="*/ 5 h 26"/>
                <a:gd name="T14" fmla="*/ 38 w 42"/>
                <a:gd name="T15" fmla="*/ 5 h 26"/>
                <a:gd name="T16" fmla="*/ 27 w 42"/>
                <a:gd name="T17" fmla="*/ 19 h 26"/>
                <a:gd name="T18" fmla="*/ 25 w 42"/>
                <a:gd name="T19" fmla="*/ 20 h 26"/>
                <a:gd name="T20" fmla="*/ 25 w 42"/>
                <a:gd name="T21" fmla="*/ 20 h 26"/>
                <a:gd name="T22" fmla="*/ 23 w 42"/>
                <a:gd name="T23" fmla="*/ 19 h 26"/>
                <a:gd name="T24" fmla="*/ 12 w 42"/>
                <a:gd name="T25" fmla="*/ 13 h 26"/>
                <a:gd name="T26" fmla="*/ 12 w 42"/>
                <a:gd name="T27" fmla="*/ 14 h 26"/>
                <a:gd name="T28" fmla="*/ 1 w 42"/>
                <a:gd name="T29" fmla="*/ 24 h 26"/>
                <a:gd name="T30" fmla="*/ 1 w 42"/>
                <a:gd name="T31" fmla="*/ 24 h 26"/>
                <a:gd name="T32" fmla="*/ 1 w 42"/>
                <a:gd name="T33" fmla="*/ 23 h 26"/>
                <a:gd name="T34" fmla="*/ 11 w 42"/>
                <a:gd name="T35" fmla="*/ 12 h 26"/>
                <a:gd name="T36" fmla="*/ 12 w 42"/>
                <a:gd name="T37" fmla="*/ 12 h 26"/>
                <a:gd name="T38" fmla="*/ 14 w 42"/>
                <a:gd name="T39" fmla="*/ 12 h 26"/>
                <a:gd name="T40" fmla="*/ 20 w 42"/>
                <a:gd name="T41" fmla="*/ 15 h 26"/>
                <a:gd name="T42" fmla="*/ 25 w 42"/>
                <a:gd name="T43" fmla="*/ 18 h 26"/>
                <a:gd name="T44" fmla="*/ 25 w 42"/>
                <a:gd name="T45" fmla="*/ 17 h 26"/>
                <a:gd name="T46" fmla="*/ 36 w 42"/>
                <a:gd name="T47" fmla="*/ 5 h 26"/>
                <a:gd name="T48" fmla="*/ 37 w 42"/>
                <a:gd name="T49" fmla="*/ 4 h 26"/>
                <a:gd name="T50" fmla="*/ 36 w 42"/>
                <a:gd name="T51" fmla="*/ 4 h 26"/>
                <a:gd name="T52" fmla="*/ 32 w 42"/>
                <a:gd name="T53" fmla="*/ 4 h 26"/>
                <a:gd name="T54" fmla="*/ 41 w 42"/>
                <a:gd name="T55" fmla="*/ 0 h 26"/>
                <a:gd name="T56" fmla="*/ 30 w 42"/>
                <a:gd name="T57" fmla="*/ 2 h 26"/>
                <a:gd name="T58" fmla="*/ 29 w 42"/>
                <a:gd name="T59" fmla="*/ 3 h 26"/>
                <a:gd name="T60" fmla="*/ 29 w 42"/>
                <a:gd name="T61" fmla="*/ 3 h 26"/>
                <a:gd name="T62" fmla="*/ 31 w 42"/>
                <a:gd name="T63" fmla="*/ 5 h 26"/>
                <a:gd name="T64" fmla="*/ 32 w 42"/>
                <a:gd name="T65" fmla="*/ 5 h 26"/>
                <a:gd name="T66" fmla="*/ 35 w 42"/>
                <a:gd name="T67" fmla="*/ 5 h 26"/>
                <a:gd name="T68" fmla="*/ 25 w 42"/>
                <a:gd name="T69" fmla="*/ 16 h 26"/>
                <a:gd name="T70" fmla="*/ 21 w 42"/>
                <a:gd name="T71" fmla="*/ 14 h 26"/>
                <a:gd name="T72" fmla="*/ 14 w 42"/>
                <a:gd name="T73" fmla="*/ 11 h 26"/>
                <a:gd name="T74" fmla="*/ 12 w 42"/>
                <a:gd name="T75" fmla="*/ 11 h 26"/>
                <a:gd name="T76" fmla="*/ 10 w 42"/>
                <a:gd name="T77" fmla="*/ 12 h 26"/>
                <a:gd name="T78" fmla="*/ 0 w 42"/>
                <a:gd name="T79" fmla="*/ 22 h 26"/>
                <a:gd name="T80" fmla="*/ 0 w 42"/>
                <a:gd name="T81" fmla="*/ 23 h 26"/>
                <a:gd name="T82" fmla="*/ 0 w 42"/>
                <a:gd name="T83" fmla="*/ 24 h 26"/>
                <a:gd name="T84" fmla="*/ 0 w 42"/>
                <a:gd name="T85" fmla="*/ 25 h 26"/>
                <a:gd name="T86" fmla="*/ 1 w 42"/>
                <a:gd name="T87" fmla="*/ 26 h 26"/>
                <a:gd name="T88" fmla="*/ 1 w 42"/>
                <a:gd name="T89" fmla="*/ 26 h 26"/>
                <a:gd name="T90" fmla="*/ 1 w 42"/>
                <a:gd name="T91" fmla="*/ 26 h 26"/>
                <a:gd name="T92" fmla="*/ 12 w 42"/>
                <a:gd name="T93" fmla="*/ 15 h 26"/>
                <a:gd name="T94" fmla="*/ 23 w 42"/>
                <a:gd name="T95" fmla="*/ 20 h 26"/>
                <a:gd name="T96" fmla="*/ 25 w 42"/>
                <a:gd name="T97" fmla="*/ 21 h 26"/>
                <a:gd name="T98" fmla="*/ 25 w 42"/>
                <a:gd name="T99" fmla="*/ 21 h 26"/>
                <a:gd name="T100" fmla="*/ 27 w 42"/>
                <a:gd name="T101" fmla="*/ 19 h 26"/>
                <a:gd name="T102" fmla="*/ 37 w 42"/>
                <a:gd name="T103" fmla="*/ 7 h 26"/>
                <a:gd name="T104" fmla="*/ 37 w 42"/>
                <a:gd name="T105" fmla="*/ 10 h 26"/>
                <a:gd name="T106" fmla="*/ 37 w 42"/>
                <a:gd name="T107" fmla="*/ 11 h 26"/>
                <a:gd name="T108" fmla="*/ 40 w 42"/>
                <a:gd name="T109" fmla="*/ 12 h 26"/>
                <a:gd name="T110" fmla="*/ 40 w 42"/>
                <a:gd name="T111" fmla="*/ 12 h 26"/>
                <a:gd name="T112" fmla="*/ 40 w 42"/>
                <a:gd name="T113" fmla="*/ 12 h 26"/>
                <a:gd name="T114" fmla="*/ 42 w 42"/>
                <a:gd name="T115" fmla="*/ 1 h 26"/>
                <a:gd name="T116" fmla="*/ 42 w 42"/>
                <a:gd name="T117" fmla="*/ 0 h 26"/>
                <a:gd name="T118" fmla="*/ 41 w 42"/>
                <a:gd name="T1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26">
                  <a:moveTo>
                    <a:pt x="32" y="4"/>
                  </a:moveTo>
                  <a:cubicBezTo>
                    <a:pt x="32" y="4"/>
                    <a:pt x="31" y="4"/>
                    <a:pt x="31" y="3"/>
                  </a:cubicBezTo>
                  <a:cubicBezTo>
                    <a:pt x="34" y="2"/>
                    <a:pt x="39" y="2"/>
                    <a:pt x="41" y="1"/>
                  </a:cubicBezTo>
                  <a:cubicBezTo>
                    <a:pt x="41" y="3"/>
                    <a:pt x="40" y="8"/>
                    <a:pt x="39" y="11"/>
                  </a:cubicBezTo>
                  <a:cubicBezTo>
                    <a:pt x="39" y="11"/>
                    <a:pt x="39" y="10"/>
                    <a:pt x="38" y="10"/>
                  </a:cubicBezTo>
                  <a:cubicBezTo>
                    <a:pt x="39" y="6"/>
                    <a:pt x="39" y="6"/>
                    <a:pt x="39" y="6"/>
                  </a:cubicBezTo>
                  <a:cubicBezTo>
                    <a:pt x="38" y="5"/>
                    <a:pt x="38" y="5"/>
                    <a:pt x="38" y="5"/>
                  </a:cubicBezTo>
                  <a:cubicBezTo>
                    <a:pt x="38" y="5"/>
                    <a:pt x="38" y="5"/>
                    <a:pt x="38" y="5"/>
                  </a:cubicBezTo>
                  <a:cubicBezTo>
                    <a:pt x="38" y="5"/>
                    <a:pt x="31" y="14"/>
                    <a:pt x="27" y="19"/>
                  </a:cubicBezTo>
                  <a:cubicBezTo>
                    <a:pt x="26" y="19"/>
                    <a:pt x="26" y="20"/>
                    <a:pt x="25" y="20"/>
                  </a:cubicBezTo>
                  <a:cubicBezTo>
                    <a:pt x="25" y="20"/>
                    <a:pt x="25" y="20"/>
                    <a:pt x="25" y="20"/>
                  </a:cubicBezTo>
                  <a:cubicBezTo>
                    <a:pt x="24" y="20"/>
                    <a:pt x="24" y="19"/>
                    <a:pt x="23" y="19"/>
                  </a:cubicBezTo>
                  <a:cubicBezTo>
                    <a:pt x="12" y="13"/>
                    <a:pt x="12" y="13"/>
                    <a:pt x="12" y="13"/>
                  </a:cubicBezTo>
                  <a:cubicBezTo>
                    <a:pt x="12" y="14"/>
                    <a:pt x="12" y="14"/>
                    <a:pt x="12" y="14"/>
                  </a:cubicBezTo>
                  <a:cubicBezTo>
                    <a:pt x="1" y="24"/>
                    <a:pt x="1" y="24"/>
                    <a:pt x="1" y="24"/>
                  </a:cubicBezTo>
                  <a:cubicBezTo>
                    <a:pt x="1" y="24"/>
                    <a:pt x="1" y="24"/>
                    <a:pt x="1" y="24"/>
                  </a:cubicBezTo>
                  <a:cubicBezTo>
                    <a:pt x="1" y="23"/>
                    <a:pt x="1" y="23"/>
                    <a:pt x="1" y="23"/>
                  </a:cubicBezTo>
                  <a:cubicBezTo>
                    <a:pt x="11" y="12"/>
                    <a:pt x="11" y="12"/>
                    <a:pt x="11" y="12"/>
                  </a:cubicBezTo>
                  <a:cubicBezTo>
                    <a:pt x="11" y="12"/>
                    <a:pt x="12" y="12"/>
                    <a:pt x="12" y="12"/>
                  </a:cubicBezTo>
                  <a:cubicBezTo>
                    <a:pt x="13" y="12"/>
                    <a:pt x="13" y="12"/>
                    <a:pt x="14" y="12"/>
                  </a:cubicBezTo>
                  <a:cubicBezTo>
                    <a:pt x="15" y="13"/>
                    <a:pt x="18" y="14"/>
                    <a:pt x="20" y="15"/>
                  </a:cubicBezTo>
                  <a:cubicBezTo>
                    <a:pt x="22" y="16"/>
                    <a:pt x="24" y="17"/>
                    <a:pt x="25" y="18"/>
                  </a:cubicBezTo>
                  <a:cubicBezTo>
                    <a:pt x="25" y="17"/>
                    <a:pt x="25" y="17"/>
                    <a:pt x="25" y="17"/>
                  </a:cubicBezTo>
                  <a:cubicBezTo>
                    <a:pt x="29" y="12"/>
                    <a:pt x="36" y="5"/>
                    <a:pt x="36" y="5"/>
                  </a:cubicBezTo>
                  <a:cubicBezTo>
                    <a:pt x="37" y="4"/>
                    <a:pt x="37" y="4"/>
                    <a:pt x="37" y="4"/>
                  </a:cubicBezTo>
                  <a:cubicBezTo>
                    <a:pt x="36" y="4"/>
                    <a:pt x="36" y="4"/>
                    <a:pt x="36" y="4"/>
                  </a:cubicBezTo>
                  <a:cubicBezTo>
                    <a:pt x="32" y="4"/>
                    <a:pt x="32" y="4"/>
                    <a:pt x="32" y="4"/>
                  </a:cubicBezTo>
                  <a:moveTo>
                    <a:pt x="41" y="0"/>
                  </a:moveTo>
                  <a:cubicBezTo>
                    <a:pt x="41" y="0"/>
                    <a:pt x="34" y="1"/>
                    <a:pt x="30" y="2"/>
                  </a:cubicBezTo>
                  <a:cubicBezTo>
                    <a:pt x="29" y="3"/>
                    <a:pt x="29" y="3"/>
                    <a:pt x="29" y="3"/>
                  </a:cubicBezTo>
                  <a:cubicBezTo>
                    <a:pt x="29" y="3"/>
                    <a:pt x="29" y="3"/>
                    <a:pt x="29" y="3"/>
                  </a:cubicBezTo>
                  <a:cubicBezTo>
                    <a:pt x="30" y="4"/>
                    <a:pt x="31" y="5"/>
                    <a:pt x="31" y="5"/>
                  </a:cubicBezTo>
                  <a:cubicBezTo>
                    <a:pt x="32" y="5"/>
                    <a:pt x="32" y="5"/>
                    <a:pt x="32" y="5"/>
                  </a:cubicBezTo>
                  <a:cubicBezTo>
                    <a:pt x="35" y="5"/>
                    <a:pt x="35" y="5"/>
                    <a:pt x="35" y="5"/>
                  </a:cubicBezTo>
                  <a:cubicBezTo>
                    <a:pt x="33" y="7"/>
                    <a:pt x="28" y="12"/>
                    <a:pt x="25" y="16"/>
                  </a:cubicBezTo>
                  <a:cubicBezTo>
                    <a:pt x="24" y="16"/>
                    <a:pt x="22" y="15"/>
                    <a:pt x="21" y="14"/>
                  </a:cubicBezTo>
                  <a:cubicBezTo>
                    <a:pt x="18" y="13"/>
                    <a:pt x="16" y="12"/>
                    <a:pt x="14" y="11"/>
                  </a:cubicBezTo>
                  <a:cubicBezTo>
                    <a:pt x="14" y="11"/>
                    <a:pt x="13" y="11"/>
                    <a:pt x="12" y="11"/>
                  </a:cubicBezTo>
                  <a:cubicBezTo>
                    <a:pt x="11" y="11"/>
                    <a:pt x="10" y="11"/>
                    <a:pt x="10" y="12"/>
                  </a:cubicBezTo>
                  <a:cubicBezTo>
                    <a:pt x="0" y="22"/>
                    <a:pt x="0" y="22"/>
                    <a:pt x="0" y="22"/>
                  </a:cubicBezTo>
                  <a:cubicBezTo>
                    <a:pt x="0" y="23"/>
                    <a:pt x="0" y="23"/>
                    <a:pt x="0" y="23"/>
                  </a:cubicBezTo>
                  <a:cubicBezTo>
                    <a:pt x="0" y="23"/>
                    <a:pt x="0" y="24"/>
                    <a:pt x="0" y="24"/>
                  </a:cubicBezTo>
                  <a:cubicBezTo>
                    <a:pt x="0" y="25"/>
                    <a:pt x="0" y="25"/>
                    <a:pt x="0" y="25"/>
                  </a:cubicBezTo>
                  <a:cubicBezTo>
                    <a:pt x="1" y="26"/>
                    <a:pt x="1" y="26"/>
                    <a:pt x="1" y="26"/>
                  </a:cubicBezTo>
                  <a:cubicBezTo>
                    <a:pt x="1" y="26"/>
                    <a:pt x="1" y="26"/>
                    <a:pt x="1" y="26"/>
                  </a:cubicBezTo>
                  <a:cubicBezTo>
                    <a:pt x="1" y="26"/>
                    <a:pt x="1" y="26"/>
                    <a:pt x="1" y="26"/>
                  </a:cubicBezTo>
                  <a:cubicBezTo>
                    <a:pt x="12" y="15"/>
                    <a:pt x="12" y="15"/>
                    <a:pt x="12" y="15"/>
                  </a:cubicBezTo>
                  <a:cubicBezTo>
                    <a:pt x="23" y="20"/>
                    <a:pt x="23" y="20"/>
                    <a:pt x="23" y="20"/>
                  </a:cubicBezTo>
                  <a:cubicBezTo>
                    <a:pt x="23" y="20"/>
                    <a:pt x="24" y="21"/>
                    <a:pt x="25" y="21"/>
                  </a:cubicBezTo>
                  <a:cubicBezTo>
                    <a:pt x="25" y="21"/>
                    <a:pt x="25" y="21"/>
                    <a:pt x="25" y="21"/>
                  </a:cubicBezTo>
                  <a:cubicBezTo>
                    <a:pt x="26" y="21"/>
                    <a:pt x="27" y="20"/>
                    <a:pt x="27" y="19"/>
                  </a:cubicBezTo>
                  <a:cubicBezTo>
                    <a:pt x="31" y="16"/>
                    <a:pt x="35" y="10"/>
                    <a:pt x="37" y="7"/>
                  </a:cubicBezTo>
                  <a:cubicBezTo>
                    <a:pt x="37" y="10"/>
                    <a:pt x="37" y="10"/>
                    <a:pt x="37" y="10"/>
                  </a:cubicBezTo>
                  <a:cubicBezTo>
                    <a:pt x="37" y="11"/>
                    <a:pt x="37" y="11"/>
                    <a:pt x="37" y="11"/>
                  </a:cubicBezTo>
                  <a:cubicBezTo>
                    <a:pt x="37" y="11"/>
                    <a:pt x="39" y="12"/>
                    <a:pt x="40" y="12"/>
                  </a:cubicBezTo>
                  <a:cubicBezTo>
                    <a:pt x="40" y="12"/>
                    <a:pt x="40" y="12"/>
                    <a:pt x="40" y="12"/>
                  </a:cubicBezTo>
                  <a:cubicBezTo>
                    <a:pt x="40" y="12"/>
                    <a:pt x="40" y="12"/>
                    <a:pt x="40" y="12"/>
                  </a:cubicBezTo>
                  <a:cubicBezTo>
                    <a:pt x="41" y="9"/>
                    <a:pt x="42" y="1"/>
                    <a:pt x="42" y="1"/>
                  </a:cubicBezTo>
                  <a:cubicBezTo>
                    <a:pt x="42" y="0"/>
                    <a:pt x="42" y="0"/>
                    <a:pt x="42" y="0"/>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30"/>
            <p:cNvSpPr>
              <a:spLocks noEditPoints="1"/>
            </p:cNvSpPr>
            <p:nvPr/>
          </p:nvSpPr>
          <p:spPr bwMode="auto">
            <a:xfrm>
              <a:off x="3411" y="1889"/>
              <a:ext cx="119" cy="95"/>
            </a:xfrm>
            <a:custGeom>
              <a:avLst/>
              <a:gdLst>
                <a:gd name="T0" fmla="*/ 31 w 50"/>
                <a:gd name="T1" fmla="*/ 34 h 40"/>
                <a:gd name="T2" fmla="*/ 22 w 50"/>
                <a:gd name="T3" fmla="*/ 34 h 40"/>
                <a:gd name="T4" fmla="*/ 15 w 50"/>
                <a:gd name="T5" fmla="*/ 34 h 40"/>
                <a:gd name="T6" fmla="*/ 33 w 50"/>
                <a:gd name="T7" fmla="*/ 30 h 40"/>
                <a:gd name="T8" fmla="*/ 29 w 50"/>
                <a:gd name="T9" fmla="*/ 34 h 40"/>
                <a:gd name="T10" fmla="*/ 42 w 50"/>
                <a:gd name="T11" fmla="*/ 30 h 40"/>
                <a:gd name="T12" fmla="*/ 19 w 50"/>
                <a:gd name="T13" fmla="*/ 32 h 40"/>
                <a:gd name="T14" fmla="*/ 20 w 50"/>
                <a:gd name="T15" fmla="*/ 34 h 40"/>
                <a:gd name="T16" fmla="*/ 10 w 50"/>
                <a:gd name="T17" fmla="*/ 32 h 40"/>
                <a:gd name="T18" fmla="*/ 15 w 50"/>
                <a:gd name="T19" fmla="*/ 31 h 40"/>
                <a:gd name="T20" fmla="*/ 28 w 50"/>
                <a:gd name="T21" fmla="*/ 29 h 40"/>
                <a:gd name="T22" fmla="*/ 28 w 50"/>
                <a:gd name="T23" fmla="*/ 32 h 40"/>
                <a:gd name="T24" fmla="*/ 24 w 50"/>
                <a:gd name="T25" fmla="*/ 26 h 40"/>
                <a:gd name="T26" fmla="*/ 38 w 50"/>
                <a:gd name="T27" fmla="*/ 32 h 40"/>
                <a:gd name="T28" fmla="*/ 42 w 50"/>
                <a:gd name="T29" fmla="*/ 29 h 40"/>
                <a:gd name="T30" fmla="*/ 28 w 50"/>
                <a:gd name="T31" fmla="*/ 28 h 40"/>
                <a:gd name="T32" fmla="*/ 33 w 50"/>
                <a:gd name="T33" fmla="*/ 25 h 40"/>
                <a:gd name="T34" fmla="*/ 10 w 50"/>
                <a:gd name="T35" fmla="*/ 30 h 40"/>
                <a:gd name="T36" fmla="*/ 15 w 50"/>
                <a:gd name="T37" fmla="*/ 28 h 40"/>
                <a:gd name="T38" fmla="*/ 19 w 50"/>
                <a:gd name="T39" fmla="*/ 25 h 40"/>
                <a:gd name="T40" fmla="*/ 19 w 50"/>
                <a:gd name="T41" fmla="*/ 28 h 40"/>
                <a:gd name="T42" fmla="*/ 42 w 50"/>
                <a:gd name="T43" fmla="*/ 22 h 40"/>
                <a:gd name="T44" fmla="*/ 38 w 50"/>
                <a:gd name="T45" fmla="*/ 28 h 40"/>
                <a:gd name="T46" fmla="*/ 20 w 50"/>
                <a:gd name="T47" fmla="*/ 20 h 40"/>
                <a:gd name="T48" fmla="*/ 37 w 50"/>
                <a:gd name="T49" fmla="*/ 22 h 40"/>
                <a:gd name="T50" fmla="*/ 41 w 50"/>
                <a:gd name="T51" fmla="*/ 21 h 40"/>
                <a:gd name="T52" fmla="*/ 3 w 50"/>
                <a:gd name="T53" fmla="*/ 9 h 40"/>
                <a:gd name="T54" fmla="*/ 3 w 50"/>
                <a:gd name="T55" fmla="*/ 10 h 40"/>
                <a:gd name="T56" fmla="*/ 2 w 50"/>
                <a:gd name="T57" fmla="*/ 15 h 40"/>
                <a:gd name="T58" fmla="*/ 2 w 50"/>
                <a:gd name="T59" fmla="*/ 19 h 40"/>
                <a:gd name="T60" fmla="*/ 2 w 50"/>
                <a:gd name="T61" fmla="*/ 24 h 40"/>
                <a:gd name="T62" fmla="*/ 3 w 50"/>
                <a:gd name="T63" fmla="*/ 29 h 40"/>
                <a:gd name="T64" fmla="*/ 3 w 50"/>
                <a:gd name="T65" fmla="*/ 30 h 40"/>
                <a:gd name="T66" fmla="*/ 0 w 50"/>
                <a:gd name="T67" fmla="*/ 35 h 40"/>
                <a:gd name="T68" fmla="*/ 4 w 50"/>
                <a:gd name="T69" fmla="*/ 39 h 40"/>
                <a:gd name="T70" fmla="*/ 49 w 50"/>
                <a:gd name="T71" fmla="*/ 34 h 40"/>
                <a:gd name="T72" fmla="*/ 43 w 50"/>
                <a:gd name="T73" fmla="*/ 16 h 40"/>
                <a:gd name="T74" fmla="*/ 36 w 50"/>
                <a:gd name="T75" fmla="*/ 22 h 40"/>
                <a:gd name="T76" fmla="*/ 37 w 50"/>
                <a:gd name="T77" fmla="*/ 33 h 40"/>
                <a:gd name="T78" fmla="*/ 34 w 50"/>
                <a:gd name="T79" fmla="*/ 24 h 40"/>
                <a:gd name="T80" fmla="*/ 29 w 50"/>
                <a:gd name="T81" fmla="*/ 24 h 40"/>
                <a:gd name="T82" fmla="*/ 27 w 50"/>
                <a:gd name="T83" fmla="*/ 33 h 40"/>
                <a:gd name="T84" fmla="*/ 25 w 50"/>
                <a:gd name="T85" fmla="*/ 25 h 40"/>
                <a:gd name="T86" fmla="*/ 23 w 50"/>
                <a:gd name="T87" fmla="*/ 21 h 40"/>
                <a:gd name="T88" fmla="*/ 18 w 50"/>
                <a:gd name="T89" fmla="*/ 22 h 40"/>
                <a:gd name="T90" fmla="*/ 16 w 50"/>
                <a:gd name="T91" fmla="*/ 34 h 40"/>
                <a:gd name="T92" fmla="*/ 14 w 50"/>
                <a:gd name="T93" fmla="*/ 24 h 40"/>
                <a:gd name="T94" fmla="*/ 9 w 50"/>
                <a:gd name="T9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40">
                  <a:moveTo>
                    <a:pt x="31" y="34"/>
                  </a:moveTo>
                  <a:cubicBezTo>
                    <a:pt x="33" y="33"/>
                    <a:pt x="33" y="33"/>
                    <a:pt x="33" y="33"/>
                  </a:cubicBezTo>
                  <a:cubicBezTo>
                    <a:pt x="33" y="34"/>
                    <a:pt x="33" y="34"/>
                    <a:pt x="33" y="34"/>
                  </a:cubicBezTo>
                  <a:cubicBezTo>
                    <a:pt x="31" y="34"/>
                    <a:pt x="31" y="34"/>
                    <a:pt x="31" y="34"/>
                  </a:cubicBezTo>
                  <a:moveTo>
                    <a:pt x="22" y="34"/>
                  </a:moveTo>
                  <a:cubicBezTo>
                    <a:pt x="23" y="34"/>
                    <a:pt x="23" y="33"/>
                    <a:pt x="24" y="33"/>
                  </a:cubicBezTo>
                  <a:cubicBezTo>
                    <a:pt x="24" y="33"/>
                    <a:pt x="24" y="34"/>
                    <a:pt x="24" y="34"/>
                  </a:cubicBezTo>
                  <a:cubicBezTo>
                    <a:pt x="22" y="34"/>
                    <a:pt x="22" y="34"/>
                    <a:pt x="22" y="34"/>
                  </a:cubicBezTo>
                  <a:moveTo>
                    <a:pt x="11" y="34"/>
                  </a:moveTo>
                  <a:cubicBezTo>
                    <a:pt x="12" y="34"/>
                    <a:pt x="12" y="33"/>
                    <a:pt x="13" y="33"/>
                  </a:cubicBezTo>
                  <a:cubicBezTo>
                    <a:pt x="13" y="33"/>
                    <a:pt x="14" y="33"/>
                    <a:pt x="15" y="32"/>
                  </a:cubicBezTo>
                  <a:cubicBezTo>
                    <a:pt x="15" y="33"/>
                    <a:pt x="15" y="33"/>
                    <a:pt x="15" y="34"/>
                  </a:cubicBezTo>
                  <a:cubicBezTo>
                    <a:pt x="11" y="34"/>
                    <a:pt x="11" y="34"/>
                    <a:pt x="11" y="34"/>
                  </a:cubicBezTo>
                  <a:moveTo>
                    <a:pt x="29" y="34"/>
                  </a:moveTo>
                  <a:cubicBezTo>
                    <a:pt x="29" y="33"/>
                    <a:pt x="29" y="33"/>
                    <a:pt x="29" y="33"/>
                  </a:cubicBezTo>
                  <a:cubicBezTo>
                    <a:pt x="30" y="32"/>
                    <a:pt x="31" y="31"/>
                    <a:pt x="33" y="30"/>
                  </a:cubicBezTo>
                  <a:cubicBezTo>
                    <a:pt x="33" y="31"/>
                    <a:pt x="33" y="31"/>
                    <a:pt x="33" y="32"/>
                  </a:cubicBezTo>
                  <a:cubicBezTo>
                    <a:pt x="30" y="34"/>
                    <a:pt x="30" y="34"/>
                    <a:pt x="30" y="34"/>
                  </a:cubicBezTo>
                  <a:cubicBezTo>
                    <a:pt x="29" y="34"/>
                    <a:pt x="29" y="34"/>
                    <a:pt x="29" y="34"/>
                  </a:cubicBezTo>
                  <a:cubicBezTo>
                    <a:pt x="29" y="34"/>
                    <a:pt x="29" y="34"/>
                    <a:pt x="29" y="34"/>
                  </a:cubicBezTo>
                  <a:moveTo>
                    <a:pt x="38" y="34"/>
                  </a:moveTo>
                  <a:cubicBezTo>
                    <a:pt x="38" y="34"/>
                    <a:pt x="38" y="33"/>
                    <a:pt x="38" y="33"/>
                  </a:cubicBezTo>
                  <a:cubicBezTo>
                    <a:pt x="39" y="32"/>
                    <a:pt x="39" y="32"/>
                    <a:pt x="40" y="31"/>
                  </a:cubicBezTo>
                  <a:cubicBezTo>
                    <a:pt x="41" y="31"/>
                    <a:pt x="41" y="30"/>
                    <a:pt x="42" y="30"/>
                  </a:cubicBezTo>
                  <a:cubicBezTo>
                    <a:pt x="42" y="31"/>
                    <a:pt x="42" y="33"/>
                    <a:pt x="42" y="34"/>
                  </a:cubicBezTo>
                  <a:cubicBezTo>
                    <a:pt x="38" y="34"/>
                    <a:pt x="38" y="34"/>
                    <a:pt x="38" y="34"/>
                  </a:cubicBezTo>
                  <a:moveTo>
                    <a:pt x="19" y="34"/>
                  </a:moveTo>
                  <a:cubicBezTo>
                    <a:pt x="19" y="33"/>
                    <a:pt x="19" y="33"/>
                    <a:pt x="19" y="32"/>
                  </a:cubicBezTo>
                  <a:cubicBezTo>
                    <a:pt x="20" y="32"/>
                    <a:pt x="21" y="31"/>
                    <a:pt x="22" y="31"/>
                  </a:cubicBezTo>
                  <a:cubicBezTo>
                    <a:pt x="22" y="31"/>
                    <a:pt x="23" y="30"/>
                    <a:pt x="24" y="30"/>
                  </a:cubicBezTo>
                  <a:cubicBezTo>
                    <a:pt x="24" y="30"/>
                    <a:pt x="24" y="31"/>
                    <a:pt x="24" y="32"/>
                  </a:cubicBezTo>
                  <a:cubicBezTo>
                    <a:pt x="23" y="32"/>
                    <a:pt x="21" y="33"/>
                    <a:pt x="20" y="34"/>
                  </a:cubicBezTo>
                  <a:cubicBezTo>
                    <a:pt x="20" y="34"/>
                    <a:pt x="20" y="34"/>
                    <a:pt x="20" y="34"/>
                  </a:cubicBezTo>
                  <a:cubicBezTo>
                    <a:pt x="19" y="34"/>
                    <a:pt x="19" y="34"/>
                    <a:pt x="19" y="34"/>
                  </a:cubicBezTo>
                  <a:moveTo>
                    <a:pt x="10" y="33"/>
                  </a:moveTo>
                  <a:cubicBezTo>
                    <a:pt x="10" y="33"/>
                    <a:pt x="10" y="32"/>
                    <a:pt x="10" y="32"/>
                  </a:cubicBezTo>
                  <a:cubicBezTo>
                    <a:pt x="10" y="32"/>
                    <a:pt x="10" y="32"/>
                    <a:pt x="10" y="32"/>
                  </a:cubicBezTo>
                  <a:cubicBezTo>
                    <a:pt x="10" y="32"/>
                    <a:pt x="10" y="32"/>
                    <a:pt x="10" y="32"/>
                  </a:cubicBezTo>
                  <a:cubicBezTo>
                    <a:pt x="12" y="31"/>
                    <a:pt x="13" y="30"/>
                    <a:pt x="15" y="29"/>
                  </a:cubicBezTo>
                  <a:cubicBezTo>
                    <a:pt x="15" y="30"/>
                    <a:pt x="15" y="30"/>
                    <a:pt x="15" y="31"/>
                  </a:cubicBezTo>
                  <a:cubicBezTo>
                    <a:pt x="14" y="31"/>
                    <a:pt x="13" y="32"/>
                    <a:pt x="12" y="32"/>
                  </a:cubicBezTo>
                  <a:cubicBezTo>
                    <a:pt x="12" y="33"/>
                    <a:pt x="11" y="33"/>
                    <a:pt x="10" y="33"/>
                  </a:cubicBezTo>
                  <a:moveTo>
                    <a:pt x="28" y="32"/>
                  </a:moveTo>
                  <a:cubicBezTo>
                    <a:pt x="28" y="29"/>
                    <a:pt x="28" y="29"/>
                    <a:pt x="28" y="29"/>
                  </a:cubicBezTo>
                  <a:cubicBezTo>
                    <a:pt x="29" y="29"/>
                    <a:pt x="30" y="28"/>
                    <a:pt x="31" y="28"/>
                  </a:cubicBezTo>
                  <a:cubicBezTo>
                    <a:pt x="32" y="28"/>
                    <a:pt x="32" y="27"/>
                    <a:pt x="33" y="27"/>
                  </a:cubicBezTo>
                  <a:cubicBezTo>
                    <a:pt x="33" y="28"/>
                    <a:pt x="33" y="29"/>
                    <a:pt x="33" y="29"/>
                  </a:cubicBezTo>
                  <a:cubicBezTo>
                    <a:pt x="31" y="30"/>
                    <a:pt x="30" y="31"/>
                    <a:pt x="28" y="32"/>
                  </a:cubicBezTo>
                  <a:moveTo>
                    <a:pt x="19" y="31"/>
                  </a:moveTo>
                  <a:cubicBezTo>
                    <a:pt x="19" y="30"/>
                    <a:pt x="19" y="30"/>
                    <a:pt x="19" y="29"/>
                  </a:cubicBezTo>
                  <a:cubicBezTo>
                    <a:pt x="19" y="29"/>
                    <a:pt x="19" y="29"/>
                    <a:pt x="19" y="29"/>
                  </a:cubicBezTo>
                  <a:cubicBezTo>
                    <a:pt x="24" y="26"/>
                    <a:pt x="24" y="26"/>
                    <a:pt x="24" y="26"/>
                  </a:cubicBezTo>
                  <a:cubicBezTo>
                    <a:pt x="24" y="27"/>
                    <a:pt x="24" y="28"/>
                    <a:pt x="24" y="29"/>
                  </a:cubicBezTo>
                  <a:cubicBezTo>
                    <a:pt x="23" y="29"/>
                    <a:pt x="22" y="30"/>
                    <a:pt x="21" y="30"/>
                  </a:cubicBezTo>
                  <a:cubicBezTo>
                    <a:pt x="21" y="30"/>
                    <a:pt x="20" y="31"/>
                    <a:pt x="19" y="31"/>
                  </a:cubicBezTo>
                  <a:moveTo>
                    <a:pt x="38" y="32"/>
                  </a:moveTo>
                  <a:cubicBezTo>
                    <a:pt x="38" y="31"/>
                    <a:pt x="38" y="30"/>
                    <a:pt x="38" y="29"/>
                  </a:cubicBezTo>
                  <a:cubicBezTo>
                    <a:pt x="38" y="29"/>
                    <a:pt x="38" y="29"/>
                    <a:pt x="38" y="29"/>
                  </a:cubicBezTo>
                  <a:cubicBezTo>
                    <a:pt x="40" y="28"/>
                    <a:pt x="41" y="27"/>
                    <a:pt x="42" y="26"/>
                  </a:cubicBezTo>
                  <a:cubicBezTo>
                    <a:pt x="42" y="27"/>
                    <a:pt x="42" y="28"/>
                    <a:pt x="42" y="29"/>
                  </a:cubicBezTo>
                  <a:cubicBezTo>
                    <a:pt x="42" y="29"/>
                    <a:pt x="42" y="29"/>
                    <a:pt x="42" y="29"/>
                  </a:cubicBezTo>
                  <a:cubicBezTo>
                    <a:pt x="41" y="29"/>
                    <a:pt x="40" y="30"/>
                    <a:pt x="39" y="30"/>
                  </a:cubicBezTo>
                  <a:cubicBezTo>
                    <a:pt x="39" y="31"/>
                    <a:pt x="38" y="31"/>
                    <a:pt x="38" y="32"/>
                  </a:cubicBezTo>
                  <a:moveTo>
                    <a:pt x="28" y="28"/>
                  </a:moveTo>
                  <a:cubicBezTo>
                    <a:pt x="28" y="25"/>
                    <a:pt x="28" y="25"/>
                    <a:pt x="28" y="25"/>
                  </a:cubicBezTo>
                  <a:cubicBezTo>
                    <a:pt x="29" y="25"/>
                    <a:pt x="29" y="25"/>
                    <a:pt x="29" y="25"/>
                  </a:cubicBezTo>
                  <a:cubicBezTo>
                    <a:pt x="30" y="26"/>
                    <a:pt x="31" y="26"/>
                    <a:pt x="31" y="26"/>
                  </a:cubicBezTo>
                  <a:cubicBezTo>
                    <a:pt x="32" y="26"/>
                    <a:pt x="33" y="26"/>
                    <a:pt x="33" y="25"/>
                  </a:cubicBezTo>
                  <a:cubicBezTo>
                    <a:pt x="33" y="26"/>
                    <a:pt x="33" y="26"/>
                    <a:pt x="33" y="26"/>
                  </a:cubicBezTo>
                  <a:cubicBezTo>
                    <a:pt x="32" y="26"/>
                    <a:pt x="31" y="27"/>
                    <a:pt x="30" y="27"/>
                  </a:cubicBezTo>
                  <a:cubicBezTo>
                    <a:pt x="30" y="27"/>
                    <a:pt x="29" y="28"/>
                    <a:pt x="28" y="28"/>
                  </a:cubicBezTo>
                  <a:moveTo>
                    <a:pt x="10" y="30"/>
                  </a:moveTo>
                  <a:cubicBezTo>
                    <a:pt x="10" y="30"/>
                    <a:pt x="10" y="30"/>
                    <a:pt x="10" y="29"/>
                  </a:cubicBezTo>
                  <a:cubicBezTo>
                    <a:pt x="12" y="28"/>
                    <a:pt x="13" y="26"/>
                    <a:pt x="15" y="25"/>
                  </a:cubicBezTo>
                  <a:cubicBezTo>
                    <a:pt x="15" y="25"/>
                    <a:pt x="15" y="25"/>
                    <a:pt x="15" y="25"/>
                  </a:cubicBezTo>
                  <a:cubicBezTo>
                    <a:pt x="15" y="26"/>
                    <a:pt x="15" y="27"/>
                    <a:pt x="15" y="28"/>
                  </a:cubicBezTo>
                  <a:cubicBezTo>
                    <a:pt x="14" y="28"/>
                    <a:pt x="13" y="29"/>
                    <a:pt x="12" y="29"/>
                  </a:cubicBezTo>
                  <a:cubicBezTo>
                    <a:pt x="12" y="30"/>
                    <a:pt x="11" y="30"/>
                    <a:pt x="10" y="30"/>
                  </a:cubicBezTo>
                  <a:moveTo>
                    <a:pt x="19" y="28"/>
                  </a:moveTo>
                  <a:cubicBezTo>
                    <a:pt x="19" y="27"/>
                    <a:pt x="19" y="26"/>
                    <a:pt x="19" y="25"/>
                  </a:cubicBezTo>
                  <a:cubicBezTo>
                    <a:pt x="20" y="24"/>
                    <a:pt x="21" y="24"/>
                    <a:pt x="23" y="23"/>
                  </a:cubicBezTo>
                  <a:cubicBezTo>
                    <a:pt x="24" y="23"/>
                    <a:pt x="24" y="23"/>
                    <a:pt x="24" y="23"/>
                  </a:cubicBezTo>
                  <a:cubicBezTo>
                    <a:pt x="24" y="24"/>
                    <a:pt x="24" y="24"/>
                    <a:pt x="24" y="25"/>
                  </a:cubicBezTo>
                  <a:cubicBezTo>
                    <a:pt x="19" y="28"/>
                    <a:pt x="19" y="28"/>
                    <a:pt x="19" y="28"/>
                  </a:cubicBezTo>
                  <a:moveTo>
                    <a:pt x="38" y="28"/>
                  </a:moveTo>
                  <a:cubicBezTo>
                    <a:pt x="38" y="27"/>
                    <a:pt x="37" y="26"/>
                    <a:pt x="37" y="26"/>
                  </a:cubicBezTo>
                  <a:cubicBezTo>
                    <a:pt x="37" y="26"/>
                    <a:pt x="37" y="26"/>
                    <a:pt x="37" y="26"/>
                  </a:cubicBezTo>
                  <a:cubicBezTo>
                    <a:pt x="40" y="24"/>
                    <a:pt x="41" y="23"/>
                    <a:pt x="42" y="22"/>
                  </a:cubicBezTo>
                  <a:cubicBezTo>
                    <a:pt x="42" y="23"/>
                    <a:pt x="42" y="24"/>
                    <a:pt x="42" y="25"/>
                  </a:cubicBezTo>
                  <a:cubicBezTo>
                    <a:pt x="42" y="25"/>
                    <a:pt x="42" y="25"/>
                    <a:pt x="42" y="25"/>
                  </a:cubicBezTo>
                  <a:cubicBezTo>
                    <a:pt x="40" y="26"/>
                    <a:pt x="39" y="27"/>
                    <a:pt x="38" y="28"/>
                  </a:cubicBezTo>
                  <a:cubicBezTo>
                    <a:pt x="38" y="28"/>
                    <a:pt x="38" y="28"/>
                    <a:pt x="38" y="28"/>
                  </a:cubicBezTo>
                  <a:moveTo>
                    <a:pt x="19" y="24"/>
                  </a:moveTo>
                  <a:cubicBezTo>
                    <a:pt x="19" y="23"/>
                    <a:pt x="19" y="23"/>
                    <a:pt x="19" y="22"/>
                  </a:cubicBezTo>
                  <a:cubicBezTo>
                    <a:pt x="19" y="22"/>
                    <a:pt x="19" y="22"/>
                    <a:pt x="19" y="22"/>
                  </a:cubicBezTo>
                  <a:cubicBezTo>
                    <a:pt x="20" y="20"/>
                    <a:pt x="20" y="20"/>
                    <a:pt x="20" y="20"/>
                  </a:cubicBezTo>
                  <a:cubicBezTo>
                    <a:pt x="21" y="21"/>
                    <a:pt x="21" y="21"/>
                    <a:pt x="22" y="22"/>
                  </a:cubicBezTo>
                  <a:cubicBezTo>
                    <a:pt x="21" y="23"/>
                    <a:pt x="20" y="23"/>
                    <a:pt x="19" y="24"/>
                  </a:cubicBezTo>
                  <a:moveTo>
                    <a:pt x="37" y="24"/>
                  </a:moveTo>
                  <a:cubicBezTo>
                    <a:pt x="37" y="24"/>
                    <a:pt x="37" y="23"/>
                    <a:pt x="37" y="22"/>
                  </a:cubicBezTo>
                  <a:cubicBezTo>
                    <a:pt x="38" y="22"/>
                    <a:pt x="38" y="21"/>
                    <a:pt x="39" y="20"/>
                  </a:cubicBezTo>
                  <a:cubicBezTo>
                    <a:pt x="40" y="20"/>
                    <a:pt x="41" y="18"/>
                    <a:pt x="42" y="18"/>
                  </a:cubicBezTo>
                  <a:cubicBezTo>
                    <a:pt x="42" y="18"/>
                    <a:pt x="42" y="19"/>
                    <a:pt x="42" y="20"/>
                  </a:cubicBezTo>
                  <a:cubicBezTo>
                    <a:pt x="41" y="21"/>
                    <a:pt x="41" y="21"/>
                    <a:pt x="41" y="21"/>
                  </a:cubicBezTo>
                  <a:cubicBezTo>
                    <a:pt x="40" y="22"/>
                    <a:pt x="39" y="23"/>
                    <a:pt x="37" y="24"/>
                  </a:cubicBezTo>
                  <a:moveTo>
                    <a:pt x="4" y="0"/>
                  </a:moveTo>
                  <a:cubicBezTo>
                    <a:pt x="3" y="1"/>
                    <a:pt x="3" y="1"/>
                    <a:pt x="3" y="1"/>
                  </a:cubicBezTo>
                  <a:cubicBezTo>
                    <a:pt x="3" y="9"/>
                    <a:pt x="3" y="9"/>
                    <a:pt x="3" y="9"/>
                  </a:cubicBezTo>
                  <a:cubicBezTo>
                    <a:pt x="2" y="9"/>
                    <a:pt x="2" y="9"/>
                    <a:pt x="2" y="9"/>
                  </a:cubicBezTo>
                  <a:cubicBezTo>
                    <a:pt x="2" y="9"/>
                    <a:pt x="2" y="9"/>
                    <a:pt x="2" y="9"/>
                  </a:cubicBezTo>
                  <a:cubicBezTo>
                    <a:pt x="2" y="10"/>
                    <a:pt x="2" y="10"/>
                    <a:pt x="2" y="10"/>
                  </a:cubicBezTo>
                  <a:cubicBezTo>
                    <a:pt x="3" y="10"/>
                    <a:pt x="3" y="10"/>
                    <a:pt x="3" y="10"/>
                  </a:cubicBezTo>
                  <a:cubicBezTo>
                    <a:pt x="3" y="14"/>
                    <a:pt x="3" y="14"/>
                    <a:pt x="3" y="14"/>
                  </a:cubicBezTo>
                  <a:cubicBezTo>
                    <a:pt x="2" y="14"/>
                    <a:pt x="2" y="14"/>
                    <a:pt x="2" y="14"/>
                  </a:cubicBezTo>
                  <a:cubicBezTo>
                    <a:pt x="2" y="14"/>
                    <a:pt x="2" y="14"/>
                    <a:pt x="2" y="14"/>
                  </a:cubicBezTo>
                  <a:cubicBezTo>
                    <a:pt x="2" y="15"/>
                    <a:pt x="2" y="15"/>
                    <a:pt x="2" y="15"/>
                  </a:cubicBezTo>
                  <a:cubicBezTo>
                    <a:pt x="3" y="15"/>
                    <a:pt x="3" y="15"/>
                    <a:pt x="3" y="15"/>
                  </a:cubicBezTo>
                  <a:cubicBezTo>
                    <a:pt x="3" y="19"/>
                    <a:pt x="3" y="19"/>
                    <a:pt x="3" y="19"/>
                  </a:cubicBezTo>
                  <a:cubicBezTo>
                    <a:pt x="2" y="19"/>
                    <a:pt x="2" y="19"/>
                    <a:pt x="2" y="19"/>
                  </a:cubicBezTo>
                  <a:cubicBezTo>
                    <a:pt x="2" y="19"/>
                    <a:pt x="2" y="19"/>
                    <a:pt x="2" y="19"/>
                  </a:cubicBezTo>
                  <a:cubicBezTo>
                    <a:pt x="2" y="20"/>
                    <a:pt x="2" y="20"/>
                    <a:pt x="2" y="20"/>
                  </a:cubicBezTo>
                  <a:cubicBezTo>
                    <a:pt x="3" y="20"/>
                    <a:pt x="3" y="20"/>
                    <a:pt x="3" y="20"/>
                  </a:cubicBezTo>
                  <a:cubicBezTo>
                    <a:pt x="3" y="24"/>
                    <a:pt x="3" y="24"/>
                    <a:pt x="3" y="24"/>
                  </a:cubicBezTo>
                  <a:cubicBezTo>
                    <a:pt x="2" y="24"/>
                    <a:pt x="2" y="24"/>
                    <a:pt x="2" y="24"/>
                  </a:cubicBezTo>
                  <a:cubicBezTo>
                    <a:pt x="2" y="25"/>
                    <a:pt x="2" y="25"/>
                    <a:pt x="2" y="25"/>
                  </a:cubicBezTo>
                  <a:cubicBezTo>
                    <a:pt x="2" y="25"/>
                    <a:pt x="2" y="25"/>
                    <a:pt x="2" y="25"/>
                  </a:cubicBezTo>
                  <a:cubicBezTo>
                    <a:pt x="3" y="25"/>
                    <a:pt x="3" y="25"/>
                    <a:pt x="3" y="25"/>
                  </a:cubicBezTo>
                  <a:cubicBezTo>
                    <a:pt x="3" y="29"/>
                    <a:pt x="3" y="29"/>
                    <a:pt x="3" y="29"/>
                  </a:cubicBezTo>
                  <a:cubicBezTo>
                    <a:pt x="2" y="29"/>
                    <a:pt x="2" y="29"/>
                    <a:pt x="2" y="29"/>
                  </a:cubicBezTo>
                  <a:cubicBezTo>
                    <a:pt x="2" y="30"/>
                    <a:pt x="2" y="30"/>
                    <a:pt x="2" y="30"/>
                  </a:cubicBezTo>
                  <a:cubicBezTo>
                    <a:pt x="2" y="30"/>
                    <a:pt x="2" y="30"/>
                    <a:pt x="2" y="30"/>
                  </a:cubicBezTo>
                  <a:cubicBezTo>
                    <a:pt x="3" y="30"/>
                    <a:pt x="3" y="30"/>
                    <a:pt x="3" y="30"/>
                  </a:cubicBezTo>
                  <a:cubicBezTo>
                    <a:pt x="3" y="34"/>
                    <a:pt x="3" y="34"/>
                    <a:pt x="3" y="34"/>
                  </a:cubicBezTo>
                  <a:cubicBezTo>
                    <a:pt x="0" y="34"/>
                    <a:pt x="0" y="34"/>
                    <a:pt x="0" y="34"/>
                  </a:cubicBezTo>
                  <a:cubicBezTo>
                    <a:pt x="0" y="35"/>
                    <a:pt x="0" y="35"/>
                    <a:pt x="0" y="35"/>
                  </a:cubicBezTo>
                  <a:cubicBezTo>
                    <a:pt x="0" y="35"/>
                    <a:pt x="0" y="35"/>
                    <a:pt x="0" y="35"/>
                  </a:cubicBezTo>
                  <a:cubicBezTo>
                    <a:pt x="3" y="35"/>
                    <a:pt x="3" y="35"/>
                    <a:pt x="3" y="35"/>
                  </a:cubicBezTo>
                  <a:cubicBezTo>
                    <a:pt x="3" y="39"/>
                    <a:pt x="3" y="39"/>
                    <a:pt x="3" y="39"/>
                  </a:cubicBezTo>
                  <a:cubicBezTo>
                    <a:pt x="4" y="40"/>
                    <a:pt x="4" y="40"/>
                    <a:pt x="4" y="40"/>
                  </a:cubicBezTo>
                  <a:cubicBezTo>
                    <a:pt x="4" y="39"/>
                    <a:pt x="4" y="39"/>
                    <a:pt x="4" y="39"/>
                  </a:cubicBezTo>
                  <a:cubicBezTo>
                    <a:pt x="4" y="35"/>
                    <a:pt x="4" y="35"/>
                    <a:pt x="4" y="35"/>
                  </a:cubicBezTo>
                  <a:cubicBezTo>
                    <a:pt x="49" y="35"/>
                    <a:pt x="49" y="35"/>
                    <a:pt x="49" y="35"/>
                  </a:cubicBezTo>
                  <a:cubicBezTo>
                    <a:pt x="50" y="35"/>
                    <a:pt x="50" y="35"/>
                    <a:pt x="50" y="35"/>
                  </a:cubicBezTo>
                  <a:cubicBezTo>
                    <a:pt x="49" y="34"/>
                    <a:pt x="49" y="34"/>
                    <a:pt x="49" y="34"/>
                  </a:cubicBezTo>
                  <a:cubicBezTo>
                    <a:pt x="43" y="34"/>
                    <a:pt x="43" y="34"/>
                    <a:pt x="43" y="34"/>
                  </a:cubicBezTo>
                  <a:cubicBezTo>
                    <a:pt x="43" y="30"/>
                    <a:pt x="43" y="25"/>
                    <a:pt x="43" y="20"/>
                  </a:cubicBezTo>
                  <a:cubicBezTo>
                    <a:pt x="43" y="20"/>
                    <a:pt x="43" y="20"/>
                    <a:pt x="43" y="20"/>
                  </a:cubicBezTo>
                  <a:cubicBezTo>
                    <a:pt x="43" y="19"/>
                    <a:pt x="43" y="17"/>
                    <a:pt x="43" y="16"/>
                  </a:cubicBezTo>
                  <a:cubicBezTo>
                    <a:pt x="43" y="16"/>
                    <a:pt x="43" y="16"/>
                    <a:pt x="43" y="16"/>
                  </a:cubicBezTo>
                  <a:cubicBezTo>
                    <a:pt x="42" y="16"/>
                    <a:pt x="42" y="16"/>
                    <a:pt x="42" y="16"/>
                  </a:cubicBezTo>
                  <a:cubicBezTo>
                    <a:pt x="41" y="17"/>
                    <a:pt x="40" y="18"/>
                    <a:pt x="38" y="20"/>
                  </a:cubicBezTo>
                  <a:cubicBezTo>
                    <a:pt x="37" y="21"/>
                    <a:pt x="37" y="21"/>
                    <a:pt x="36" y="22"/>
                  </a:cubicBezTo>
                  <a:cubicBezTo>
                    <a:pt x="36" y="22"/>
                    <a:pt x="36" y="22"/>
                    <a:pt x="36" y="22"/>
                  </a:cubicBezTo>
                  <a:cubicBezTo>
                    <a:pt x="36" y="24"/>
                    <a:pt x="36" y="26"/>
                    <a:pt x="36" y="28"/>
                  </a:cubicBezTo>
                  <a:cubicBezTo>
                    <a:pt x="37" y="30"/>
                    <a:pt x="37" y="31"/>
                    <a:pt x="37" y="32"/>
                  </a:cubicBezTo>
                  <a:cubicBezTo>
                    <a:pt x="37" y="33"/>
                    <a:pt x="37" y="33"/>
                    <a:pt x="37" y="33"/>
                  </a:cubicBezTo>
                  <a:cubicBezTo>
                    <a:pt x="37" y="33"/>
                    <a:pt x="37" y="34"/>
                    <a:pt x="37" y="34"/>
                  </a:cubicBezTo>
                  <a:cubicBezTo>
                    <a:pt x="34" y="34"/>
                    <a:pt x="34" y="34"/>
                    <a:pt x="34" y="34"/>
                  </a:cubicBezTo>
                  <a:cubicBezTo>
                    <a:pt x="34" y="31"/>
                    <a:pt x="34" y="28"/>
                    <a:pt x="34" y="24"/>
                  </a:cubicBezTo>
                  <a:cubicBezTo>
                    <a:pt x="34" y="24"/>
                    <a:pt x="34" y="24"/>
                    <a:pt x="34" y="24"/>
                  </a:cubicBezTo>
                  <a:cubicBezTo>
                    <a:pt x="33" y="24"/>
                    <a:pt x="33" y="24"/>
                    <a:pt x="33" y="24"/>
                  </a:cubicBezTo>
                  <a:cubicBezTo>
                    <a:pt x="33" y="24"/>
                    <a:pt x="33" y="24"/>
                    <a:pt x="33" y="24"/>
                  </a:cubicBezTo>
                  <a:cubicBezTo>
                    <a:pt x="32" y="25"/>
                    <a:pt x="32" y="25"/>
                    <a:pt x="31" y="25"/>
                  </a:cubicBezTo>
                  <a:cubicBezTo>
                    <a:pt x="31" y="25"/>
                    <a:pt x="30" y="24"/>
                    <a:pt x="29" y="24"/>
                  </a:cubicBezTo>
                  <a:cubicBezTo>
                    <a:pt x="28" y="24"/>
                    <a:pt x="28" y="24"/>
                    <a:pt x="28" y="24"/>
                  </a:cubicBezTo>
                  <a:cubicBezTo>
                    <a:pt x="27" y="24"/>
                    <a:pt x="27" y="24"/>
                    <a:pt x="27" y="24"/>
                  </a:cubicBezTo>
                  <a:cubicBezTo>
                    <a:pt x="27" y="24"/>
                    <a:pt x="27" y="24"/>
                    <a:pt x="27" y="24"/>
                  </a:cubicBezTo>
                  <a:cubicBezTo>
                    <a:pt x="27" y="33"/>
                    <a:pt x="27" y="33"/>
                    <a:pt x="27" y="33"/>
                  </a:cubicBezTo>
                  <a:cubicBezTo>
                    <a:pt x="27" y="33"/>
                    <a:pt x="27" y="33"/>
                    <a:pt x="27" y="33"/>
                  </a:cubicBezTo>
                  <a:cubicBezTo>
                    <a:pt x="27" y="34"/>
                    <a:pt x="27" y="34"/>
                    <a:pt x="27" y="34"/>
                  </a:cubicBezTo>
                  <a:cubicBezTo>
                    <a:pt x="25" y="34"/>
                    <a:pt x="25" y="34"/>
                    <a:pt x="25" y="34"/>
                  </a:cubicBezTo>
                  <a:cubicBezTo>
                    <a:pt x="25" y="32"/>
                    <a:pt x="25" y="29"/>
                    <a:pt x="25" y="25"/>
                  </a:cubicBezTo>
                  <a:cubicBezTo>
                    <a:pt x="25" y="25"/>
                    <a:pt x="25" y="25"/>
                    <a:pt x="25" y="25"/>
                  </a:cubicBezTo>
                  <a:cubicBezTo>
                    <a:pt x="25" y="25"/>
                    <a:pt x="25" y="24"/>
                    <a:pt x="25" y="23"/>
                  </a:cubicBezTo>
                  <a:cubicBezTo>
                    <a:pt x="25" y="23"/>
                    <a:pt x="25" y="23"/>
                    <a:pt x="25" y="23"/>
                  </a:cubicBezTo>
                  <a:cubicBezTo>
                    <a:pt x="24" y="22"/>
                    <a:pt x="24" y="22"/>
                    <a:pt x="23" y="21"/>
                  </a:cubicBezTo>
                  <a:cubicBezTo>
                    <a:pt x="22" y="21"/>
                    <a:pt x="21" y="20"/>
                    <a:pt x="20" y="19"/>
                  </a:cubicBezTo>
                  <a:cubicBezTo>
                    <a:pt x="20" y="19"/>
                    <a:pt x="20" y="19"/>
                    <a:pt x="20" y="19"/>
                  </a:cubicBezTo>
                  <a:cubicBezTo>
                    <a:pt x="19" y="19"/>
                    <a:pt x="19" y="20"/>
                    <a:pt x="18" y="21"/>
                  </a:cubicBezTo>
                  <a:cubicBezTo>
                    <a:pt x="18" y="22"/>
                    <a:pt x="18" y="22"/>
                    <a:pt x="18" y="22"/>
                  </a:cubicBezTo>
                  <a:cubicBezTo>
                    <a:pt x="18" y="22"/>
                    <a:pt x="18" y="22"/>
                    <a:pt x="18" y="22"/>
                  </a:cubicBezTo>
                  <a:cubicBezTo>
                    <a:pt x="18" y="24"/>
                    <a:pt x="18" y="26"/>
                    <a:pt x="18" y="28"/>
                  </a:cubicBezTo>
                  <a:cubicBezTo>
                    <a:pt x="18" y="30"/>
                    <a:pt x="18" y="32"/>
                    <a:pt x="18" y="34"/>
                  </a:cubicBezTo>
                  <a:cubicBezTo>
                    <a:pt x="16" y="34"/>
                    <a:pt x="16" y="34"/>
                    <a:pt x="16" y="34"/>
                  </a:cubicBezTo>
                  <a:cubicBezTo>
                    <a:pt x="16" y="31"/>
                    <a:pt x="16" y="27"/>
                    <a:pt x="16" y="23"/>
                  </a:cubicBezTo>
                  <a:cubicBezTo>
                    <a:pt x="15" y="23"/>
                    <a:pt x="15" y="23"/>
                    <a:pt x="15" y="23"/>
                  </a:cubicBezTo>
                  <a:cubicBezTo>
                    <a:pt x="15" y="23"/>
                    <a:pt x="15" y="23"/>
                    <a:pt x="15" y="23"/>
                  </a:cubicBezTo>
                  <a:cubicBezTo>
                    <a:pt x="15" y="23"/>
                    <a:pt x="14" y="24"/>
                    <a:pt x="14" y="24"/>
                  </a:cubicBezTo>
                  <a:cubicBezTo>
                    <a:pt x="12" y="26"/>
                    <a:pt x="11" y="27"/>
                    <a:pt x="9" y="28"/>
                  </a:cubicBezTo>
                  <a:cubicBezTo>
                    <a:pt x="9" y="29"/>
                    <a:pt x="9" y="29"/>
                    <a:pt x="9" y="29"/>
                  </a:cubicBezTo>
                  <a:cubicBezTo>
                    <a:pt x="9" y="30"/>
                    <a:pt x="9" y="31"/>
                    <a:pt x="9" y="32"/>
                  </a:cubicBezTo>
                  <a:cubicBezTo>
                    <a:pt x="9" y="33"/>
                    <a:pt x="9" y="33"/>
                    <a:pt x="9" y="34"/>
                  </a:cubicBezTo>
                  <a:cubicBezTo>
                    <a:pt x="4" y="34"/>
                    <a:pt x="4" y="34"/>
                    <a:pt x="4" y="34"/>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31"/>
            <p:cNvSpPr>
              <a:spLocks noEditPoints="1"/>
            </p:cNvSpPr>
            <p:nvPr/>
          </p:nvSpPr>
          <p:spPr bwMode="auto">
            <a:xfrm>
              <a:off x="3537" y="1918"/>
              <a:ext cx="83" cy="90"/>
            </a:xfrm>
            <a:custGeom>
              <a:avLst/>
              <a:gdLst>
                <a:gd name="T0" fmla="*/ 18 w 35"/>
                <a:gd name="T1" fmla="*/ 38 h 38"/>
                <a:gd name="T2" fmla="*/ 18 w 35"/>
                <a:gd name="T3" fmla="*/ 38 h 38"/>
                <a:gd name="T4" fmla="*/ 15 w 35"/>
                <a:gd name="T5" fmla="*/ 37 h 38"/>
                <a:gd name="T6" fmla="*/ 19 w 35"/>
                <a:gd name="T7" fmla="*/ 35 h 38"/>
                <a:gd name="T8" fmla="*/ 15 w 35"/>
                <a:gd name="T9" fmla="*/ 35 h 38"/>
                <a:gd name="T10" fmla="*/ 15 w 35"/>
                <a:gd name="T11" fmla="*/ 35 h 38"/>
                <a:gd name="T12" fmla="*/ 21 w 35"/>
                <a:gd name="T13" fmla="*/ 32 h 38"/>
                <a:gd name="T14" fmla="*/ 14 w 35"/>
                <a:gd name="T15" fmla="*/ 32 h 38"/>
                <a:gd name="T16" fmla="*/ 7 w 35"/>
                <a:gd name="T17" fmla="*/ 34 h 38"/>
                <a:gd name="T18" fmla="*/ 21 w 35"/>
                <a:gd name="T19" fmla="*/ 34 h 38"/>
                <a:gd name="T20" fmla="*/ 12 w 35"/>
                <a:gd name="T21" fmla="*/ 34 h 38"/>
                <a:gd name="T22" fmla="*/ 26 w 35"/>
                <a:gd name="T23" fmla="*/ 33 h 38"/>
                <a:gd name="T24" fmla="*/ 28 w 35"/>
                <a:gd name="T25" fmla="*/ 32 h 38"/>
                <a:gd name="T26" fmla="*/ 6 w 35"/>
                <a:gd name="T27" fmla="*/ 31 h 38"/>
                <a:gd name="T28" fmla="*/ 12 w 35"/>
                <a:gd name="T29" fmla="*/ 31 h 38"/>
                <a:gd name="T30" fmla="*/ 23 w 35"/>
                <a:gd name="T31" fmla="*/ 34 h 38"/>
                <a:gd name="T32" fmla="*/ 9 w 35"/>
                <a:gd name="T33" fmla="*/ 31 h 38"/>
                <a:gd name="T34" fmla="*/ 11 w 35"/>
                <a:gd name="T35" fmla="*/ 31 h 38"/>
                <a:gd name="T36" fmla="*/ 6 w 35"/>
                <a:gd name="T37" fmla="*/ 31 h 38"/>
                <a:gd name="T38" fmla="*/ 24 w 35"/>
                <a:gd name="T39" fmla="*/ 33 h 38"/>
                <a:gd name="T40" fmla="*/ 10 w 35"/>
                <a:gd name="T41" fmla="*/ 30 h 38"/>
                <a:gd name="T42" fmla="*/ 6 w 35"/>
                <a:gd name="T43" fmla="*/ 30 h 38"/>
                <a:gd name="T44" fmla="*/ 29 w 35"/>
                <a:gd name="T45" fmla="*/ 33 h 38"/>
                <a:gd name="T46" fmla="*/ 30 w 35"/>
                <a:gd name="T47" fmla="*/ 32 h 38"/>
                <a:gd name="T48" fmla="*/ 4 w 35"/>
                <a:gd name="T49" fmla="*/ 29 h 38"/>
                <a:gd name="T50" fmla="*/ 5 w 35"/>
                <a:gd name="T51" fmla="*/ 26 h 38"/>
                <a:gd name="T52" fmla="*/ 30 w 35"/>
                <a:gd name="T53" fmla="*/ 26 h 38"/>
                <a:gd name="T54" fmla="*/ 31 w 35"/>
                <a:gd name="T55" fmla="*/ 25 h 38"/>
                <a:gd name="T56" fmla="*/ 4 w 35"/>
                <a:gd name="T57" fmla="*/ 23 h 38"/>
                <a:gd name="T58" fmla="*/ 2 w 35"/>
                <a:gd name="T59" fmla="*/ 23 h 38"/>
                <a:gd name="T60" fmla="*/ 32 w 35"/>
                <a:gd name="T61" fmla="*/ 23 h 38"/>
                <a:gd name="T62" fmla="*/ 32 w 35"/>
                <a:gd name="T63" fmla="*/ 23 h 38"/>
                <a:gd name="T64" fmla="*/ 33 w 35"/>
                <a:gd name="T65" fmla="*/ 23 h 38"/>
                <a:gd name="T66" fmla="*/ 1 w 35"/>
                <a:gd name="T67" fmla="*/ 23 h 38"/>
                <a:gd name="T68" fmla="*/ 5 w 35"/>
                <a:gd name="T69" fmla="*/ 11 h 38"/>
                <a:gd name="T70" fmla="*/ 4 w 35"/>
                <a:gd name="T71" fmla="*/ 10 h 38"/>
                <a:gd name="T72" fmla="*/ 31 w 35"/>
                <a:gd name="T73" fmla="*/ 9 h 38"/>
                <a:gd name="T74" fmla="*/ 4 w 35"/>
                <a:gd name="T75" fmla="*/ 9 h 38"/>
                <a:gd name="T76" fmla="*/ 15 w 35"/>
                <a:gd name="T77" fmla="*/ 1 h 38"/>
                <a:gd name="T78" fmla="*/ 26 w 35"/>
                <a:gd name="T79" fmla="*/ 6 h 38"/>
                <a:gd name="T80" fmla="*/ 29 w 35"/>
                <a:gd name="T81" fmla="*/ 10 h 38"/>
                <a:gd name="T82" fmla="*/ 30 w 35"/>
                <a:gd name="T83" fmla="*/ 23 h 38"/>
                <a:gd name="T84" fmla="*/ 25 w 35"/>
                <a:gd name="T85" fmla="*/ 29 h 38"/>
                <a:gd name="T86" fmla="*/ 15 w 35"/>
                <a:gd name="T87" fmla="*/ 32 h 38"/>
                <a:gd name="T88" fmla="*/ 8 w 35"/>
                <a:gd name="T89" fmla="*/ 31 h 38"/>
                <a:gd name="T90" fmla="*/ 1 w 35"/>
                <a:gd name="T91" fmla="*/ 20 h 38"/>
                <a:gd name="T92" fmla="*/ 4 w 35"/>
                <a:gd name="T93" fmla="*/ 8 h 38"/>
                <a:gd name="T94" fmla="*/ 14 w 35"/>
                <a:gd name="T95" fmla="*/ 1 h 38"/>
                <a:gd name="T96" fmla="*/ 4 w 35"/>
                <a:gd name="T97" fmla="*/ 8 h 38"/>
                <a:gd name="T98" fmla="*/ 3 w 35"/>
                <a:gd name="T99" fmla="*/ 11 h 38"/>
                <a:gd name="T100" fmla="*/ 0 w 35"/>
                <a:gd name="T101" fmla="*/ 15 h 38"/>
                <a:gd name="T102" fmla="*/ 0 w 35"/>
                <a:gd name="T103" fmla="*/ 24 h 38"/>
                <a:gd name="T104" fmla="*/ 4 w 35"/>
                <a:gd name="T105" fmla="*/ 26 h 38"/>
                <a:gd name="T106" fmla="*/ 3 w 35"/>
                <a:gd name="T107" fmla="*/ 31 h 38"/>
                <a:gd name="T108" fmla="*/ 8 w 35"/>
                <a:gd name="T109" fmla="*/ 35 h 38"/>
                <a:gd name="T110" fmla="*/ 17 w 35"/>
                <a:gd name="T111" fmla="*/ 38 h 38"/>
                <a:gd name="T112" fmla="*/ 27 w 35"/>
                <a:gd name="T113" fmla="*/ 35 h 38"/>
                <a:gd name="T114" fmla="*/ 32 w 35"/>
                <a:gd name="T115" fmla="*/ 27 h 38"/>
                <a:gd name="T116" fmla="*/ 35 w 35"/>
                <a:gd name="T117" fmla="*/ 24 h 38"/>
                <a:gd name="T118" fmla="*/ 31 w 35"/>
                <a:gd name="T119" fmla="*/ 12 h 38"/>
                <a:gd name="T120" fmla="*/ 32 w 35"/>
                <a:gd name="T121" fmla="*/ 8 h 38"/>
                <a:gd name="T122" fmla="*/ 21 w 35"/>
                <a:gd name="T123"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38">
                  <a:moveTo>
                    <a:pt x="19" y="38"/>
                  </a:moveTo>
                  <a:cubicBezTo>
                    <a:pt x="20" y="37"/>
                    <a:pt x="20" y="36"/>
                    <a:pt x="20" y="36"/>
                  </a:cubicBezTo>
                  <a:cubicBezTo>
                    <a:pt x="20" y="36"/>
                    <a:pt x="20" y="36"/>
                    <a:pt x="20" y="36"/>
                  </a:cubicBezTo>
                  <a:cubicBezTo>
                    <a:pt x="20" y="37"/>
                    <a:pt x="20" y="37"/>
                    <a:pt x="20" y="37"/>
                  </a:cubicBezTo>
                  <a:cubicBezTo>
                    <a:pt x="19" y="38"/>
                    <a:pt x="19" y="38"/>
                    <a:pt x="19" y="38"/>
                  </a:cubicBezTo>
                  <a:moveTo>
                    <a:pt x="18" y="38"/>
                  </a:moveTo>
                  <a:cubicBezTo>
                    <a:pt x="17" y="38"/>
                    <a:pt x="17" y="38"/>
                    <a:pt x="17" y="38"/>
                  </a:cubicBezTo>
                  <a:cubicBezTo>
                    <a:pt x="17" y="37"/>
                    <a:pt x="17" y="36"/>
                    <a:pt x="18" y="35"/>
                  </a:cubicBezTo>
                  <a:cubicBezTo>
                    <a:pt x="19" y="35"/>
                    <a:pt x="19" y="35"/>
                    <a:pt x="19" y="35"/>
                  </a:cubicBezTo>
                  <a:cubicBezTo>
                    <a:pt x="18" y="36"/>
                    <a:pt x="18" y="37"/>
                    <a:pt x="18" y="38"/>
                  </a:cubicBezTo>
                  <a:cubicBezTo>
                    <a:pt x="18" y="38"/>
                    <a:pt x="18" y="38"/>
                    <a:pt x="18" y="38"/>
                  </a:cubicBezTo>
                  <a:cubicBezTo>
                    <a:pt x="18" y="38"/>
                    <a:pt x="18" y="38"/>
                    <a:pt x="18" y="38"/>
                  </a:cubicBezTo>
                  <a:moveTo>
                    <a:pt x="16" y="38"/>
                  </a:moveTo>
                  <a:cubicBezTo>
                    <a:pt x="16" y="38"/>
                    <a:pt x="16" y="38"/>
                    <a:pt x="16" y="38"/>
                  </a:cubicBezTo>
                  <a:cubicBezTo>
                    <a:pt x="16" y="37"/>
                    <a:pt x="16" y="36"/>
                    <a:pt x="17" y="35"/>
                  </a:cubicBezTo>
                  <a:cubicBezTo>
                    <a:pt x="17" y="35"/>
                    <a:pt x="17" y="35"/>
                    <a:pt x="17" y="35"/>
                  </a:cubicBezTo>
                  <a:cubicBezTo>
                    <a:pt x="17" y="36"/>
                    <a:pt x="17" y="37"/>
                    <a:pt x="16" y="38"/>
                  </a:cubicBezTo>
                  <a:moveTo>
                    <a:pt x="15" y="37"/>
                  </a:moveTo>
                  <a:cubicBezTo>
                    <a:pt x="15" y="37"/>
                    <a:pt x="15" y="36"/>
                    <a:pt x="15" y="36"/>
                  </a:cubicBezTo>
                  <a:cubicBezTo>
                    <a:pt x="15" y="35"/>
                    <a:pt x="15" y="35"/>
                    <a:pt x="15" y="35"/>
                  </a:cubicBezTo>
                  <a:cubicBezTo>
                    <a:pt x="16" y="35"/>
                    <a:pt x="16" y="35"/>
                    <a:pt x="16" y="35"/>
                  </a:cubicBezTo>
                  <a:cubicBezTo>
                    <a:pt x="16" y="36"/>
                    <a:pt x="16" y="37"/>
                    <a:pt x="15" y="37"/>
                  </a:cubicBezTo>
                  <a:moveTo>
                    <a:pt x="18" y="38"/>
                  </a:moveTo>
                  <a:cubicBezTo>
                    <a:pt x="18" y="37"/>
                    <a:pt x="19" y="36"/>
                    <a:pt x="19" y="35"/>
                  </a:cubicBezTo>
                  <a:cubicBezTo>
                    <a:pt x="20" y="35"/>
                    <a:pt x="20" y="35"/>
                    <a:pt x="20" y="35"/>
                  </a:cubicBezTo>
                  <a:cubicBezTo>
                    <a:pt x="20" y="35"/>
                    <a:pt x="20" y="35"/>
                    <a:pt x="20" y="35"/>
                  </a:cubicBezTo>
                  <a:cubicBezTo>
                    <a:pt x="20" y="36"/>
                    <a:pt x="19" y="37"/>
                    <a:pt x="19" y="38"/>
                  </a:cubicBezTo>
                  <a:cubicBezTo>
                    <a:pt x="18" y="38"/>
                    <a:pt x="18" y="38"/>
                    <a:pt x="18" y="38"/>
                  </a:cubicBezTo>
                  <a:moveTo>
                    <a:pt x="15" y="35"/>
                  </a:moveTo>
                  <a:cubicBezTo>
                    <a:pt x="15" y="35"/>
                    <a:pt x="15" y="35"/>
                    <a:pt x="15" y="35"/>
                  </a:cubicBezTo>
                  <a:cubicBezTo>
                    <a:pt x="14" y="35"/>
                    <a:pt x="14" y="35"/>
                    <a:pt x="14" y="35"/>
                  </a:cubicBezTo>
                  <a:cubicBezTo>
                    <a:pt x="14" y="34"/>
                    <a:pt x="14" y="34"/>
                    <a:pt x="13" y="34"/>
                  </a:cubicBezTo>
                  <a:cubicBezTo>
                    <a:pt x="14" y="33"/>
                    <a:pt x="14" y="33"/>
                    <a:pt x="14" y="33"/>
                  </a:cubicBezTo>
                  <a:cubicBezTo>
                    <a:pt x="14" y="35"/>
                    <a:pt x="14" y="35"/>
                    <a:pt x="14" y="35"/>
                  </a:cubicBezTo>
                  <a:cubicBezTo>
                    <a:pt x="15" y="35"/>
                    <a:pt x="15" y="35"/>
                    <a:pt x="15" y="35"/>
                  </a:cubicBezTo>
                  <a:cubicBezTo>
                    <a:pt x="15" y="35"/>
                    <a:pt x="15" y="35"/>
                    <a:pt x="15" y="35"/>
                  </a:cubicBezTo>
                  <a:moveTo>
                    <a:pt x="27" y="34"/>
                  </a:moveTo>
                  <a:cubicBezTo>
                    <a:pt x="27" y="33"/>
                    <a:pt x="27" y="33"/>
                    <a:pt x="27" y="33"/>
                  </a:cubicBezTo>
                  <a:cubicBezTo>
                    <a:pt x="27" y="32"/>
                    <a:pt x="27" y="32"/>
                    <a:pt x="27" y="32"/>
                  </a:cubicBezTo>
                  <a:cubicBezTo>
                    <a:pt x="27" y="33"/>
                    <a:pt x="27" y="33"/>
                    <a:pt x="27" y="34"/>
                  </a:cubicBezTo>
                  <a:moveTo>
                    <a:pt x="21" y="33"/>
                  </a:moveTo>
                  <a:cubicBezTo>
                    <a:pt x="21" y="32"/>
                    <a:pt x="21" y="32"/>
                    <a:pt x="21" y="32"/>
                  </a:cubicBezTo>
                  <a:cubicBezTo>
                    <a:pt x="21" y="32"/>
                    <a:pt x="21" y="32"/>
                    <a:pt x="21" y="32"/>
                  </a:cubicBezTo>
                  <a:cubicBezTo>
                    <a:pt x="21" y="33"/>
                    <a:pt x="21" y="33"/>
                    <a:pt x="21" y="33"/>
                  </a:cubicBezTo>
                  <a:moveTo>
                    <a:pt x="13" y="34"/>
                  </a:moveTo>
                  <a:cubicBezTo>
                    <a:pt x="12" y="34"/>
                    <a:pt x="12" y="34"/>
                    <a:pt x="12" y="34"/>
                  </a:cubicBezTo>
                  <a:cubicBezTo>
                    <a:pt x="13" y="33"/>
                    <a:pt x="13" y="32"/>
                    <a:pt x="14" y="32"/>
                  </a:cubicBezTo>
                  <a:cubicBezTo>
                    <a:pt x="14" y="32"/>
                    <a:pt x="14" y="32"/>
                    <a:pt x="14" y="32"/>
                  </a:cubicBezTo>
                  <a:cubicBezTo>
                    <a:pt x="13" y="34"/>
                    <a:pt x="13" y="34"/>
                    <a:pt x="13" y="34"/>
                  </a:cubicBezTo>
                  <a:moveTo>
                    <a:pt x="25" y="33"/>
                  </a:moveTo>
                  <a:cubicBezTo>
                    <a:pt x="25" y="32"/>
                    <a:pt x="25" y="32"/>
                    <a:pt x="25" y="32"/>
                  </a:cubicBezTo>
                  <a:cubicBezTo>
                    <a:pt x="25" y="33"/>
                    <a:pt x="25" y="33"/>
                    <a:pt x="25" y="33"/>
                  </a:cubicBezTo>
                  <a:cubicBezTo>
                    <a:pt x="25" y="33"/>
                    <a:pt x="25" y="33"/>
                    <a:pt x="25" y="33"/>
                  </a:cubicBezTo>
                  <a:moveTo>
                    <a:pt x="7" y="34"/>
                  </a:moveTo>
                  <a:cubicBezTo>
                    <a:pt x="6" y="33"/>
                    <a:pt x="6" y="33"/>
                    <a:pt x="6" y="33"/>
                  </a:cubicBezTo>
                  <a:cubicBezTo>
                    <a:pt x="7" y="32"/>
                    <a:pt x="7" y="32"/>
                    <a:pt x="7" y="32"/>
                  </a:cubicBezTo>
                  <a:cubicBezTo>
                    <a:pt x="7" y="32"/>
                    <a:pt x="7" y="32"/>
                    <a:pt x="7" y="32"/>
                  </a:cubicBezTo>
                  <a:cubicBezTo>
                    <a:pt x="7" y="33"/>
                    <a:pt x="7" y="33"/>
                    <a:pt x="7" y="33"/>
                  </a:cubicBezTo>
                  <a:cubicBezTo>
                    <a:pt x="7" y="33"/>
                    <a:pt x="7" y="34"/>
                    <a:pt x="7" y="34"/>
                  </a:cubicBezTo>
                  <a:moveTo>
                    <a:pt x="21" y="34"/>
                  </a:moveTo>
                  <a:cubicBezTo>
                    <a:pt x="21" y="34"/>
                    <a:pt x="21" y="34"/>
                    <a:pt x="21" y="34"/>
                  </a:cubicBezTo>
                  <a:cubicBezTo>
                    <a:pt x="22" y="32"/>
                    <a:pt x="22" y="32"/>
                    <a:pt x="22" y="32"/>
                  </a:cubicBezTo>
                  <a:cubicBezTo>
                    <a:pt x="23" y="32"/>
                    <a:pt x="23" y="32"/>
                    <a:pt x="23" y="32"/>
                  </a:cubicBezTo>
                  <a:cubicBezTo>
                    <a:pt x="22" y="32"/>
                    <a:pt x="22" y="33"/>
                    <a:pt x="21" y="34"/>
                  </a:cubicBezTo>
                  <a:cubicBezTo>
                    <a:pt x="21" y="34"/>
                    <a:pt x="21" y="34"/>
                    <a:pt x="21" y="34"/>
                  </a:cubicBezTo>
                  <a:moveTo>
                    <a:pt x="12" y="34"/>
                  </a:moveTo>
                  <a:cubicBezTo>
                    <a:pt x="11" y="33"/>
                    <a:pt x="11" y="33"/>
                    <a:pt x="11" y="33"/>
                  </a:cubicBezTo>
                  <a:cubicBezTo>
                    <a:pt x="12" y="33"/>
                    <a:pt x="12" y="32"/>
                    <a:pt x="13" y="32"/>
                  </a:cubicBezTo>
                  <a:cubicBezTo>
                    <a:pt x="13" y="32"/>
                    <a:pt x="13" y="32"/>
                    <a:pt x="13" y="32"/>
                  </a:cubicBezTo>
                  <a:cubicBezTo>
                    <a:pt x="13" y="32"/>
                    <a:pt x="12" y="33"/>
                    <a:pt x="12" y="34"/>
                  </a:cubicBezTo>
                  <a:moveTo>
                    <a:pt x="26" y="33"/>
                  </a:moveTo>
                  <a:cubicBezTo>
                    <a:pt x="26" y="33"/>
                    <a:pt x="26" y="33"/>
                    <a:pt x="26" y="33"/>
                  </a:cubicBezTo>
                  <a:cubicBezTo>
                    <a:pt x="26" y="32"/>
                    <a:pt x="26" y="32"/>
                    <a:pt x="27" y="31"/>
                  </a:cubicBezTo>
                  <a:cubicBezTo>
                    <a:pt x="27" y="32"/>
                    <a:pt x="27" y="32"/>
                    <a:pt x="27" y="32"/>
                  </a:cubicBezTo>
                  <a:cubicBezTo>
                    <a:pt x="27" y="32"/>
                    <a:pt x="27" y="32"/>
                    <a:pt x="27" y="32"/>
                  </a:cubicBezTo>
                  <a:cubicBezTo>
                    <a:pt x="26" y="33"/>
                    <a:pt x="26" y="33"/>
                    <a:pt x="26" y="33"/>
                  </a:cubicBezTo>
                  <a:moveTo>
                    <a:pt x="28" y="34"/>
                  </a:moveTo>
                  <a:cubicBezTo>
                    <a:pt x="28" y="33"/>
                    <a:pt x="28" y="33"/>
                    <a:pt x="28" y="32"/>
                  </a:cubicBezTo>
                  <a:cubicBezTo>
                    <a:pt x="29" y="31"/>
                    <a:pt x="29" y="31"/>
                    <a:pt x="29" y="31"/>
                  </a:cubicBezTo>
                  <a:cubicBezTo>
                    <a:pt x="28" y="34"/>
                    <a:pt x="28" y="34"/>
                    <a:pt x="28" y="34"/>
                  </a:cubicBezTo>
                  <a:cubicBezTo>
                    <a:pt x="28" y="34"/>
                    <a:pt x="28" y="34"/>
                    <a:pt x="28" y="34"/>
                  </a:cubicBezTo>
                  <a:moveTo>
                    <a:pt x="6" y="33"/>
                  </a:moveTo>
                  <a:cubicBezTo>
                    <a:pt x="6" y="33"/>
                    <a:pt x="6" y="33"/>
                    <a:pt x="6" y="33"/>
                  </a:cubicBezTo>
                  <a:cubicBezTo>
                    <a:pt x="6" y="32"/>
                    <a:pt x="6" y="32"/>
                    <a:pt x="6" y="31"/>
                  </a:cubicBezTo>
                  <a:cubicBezTo>
                    <a:pt x="7" y="32"/>
                    <a:pt x="7" y="32"/>
                    <a:pt x="7" y="32"/>
                  </a:cubicBezTo>
                  <a:cubicBezTo>
                    <a:pt x="6" y="33"/>
                    <a:pt x="6" y="33"/>
                    <a:pt x="6" y="33"/>
                  </a:cubicBezTo>
                  <a:moveTo>
                    <a:pt x="11" y="33"/>
                  </a:moveTo>
                  <a:cubicBezTo>
                    <a:pt x="10" y="33"/>
                    <a:pt x="10" y="33"/>
                    <a:pt x="10" y="33"/>
                  </a:cubicBezTo>
                  <a:cubicBezTo>
                    <a:pt x="12" y="31"/>
                    <a:pt x="12" y="31"/>
                    <a:pt x="12" y="31"/>
                  </a:cubicBezTo>
                  <a:cubicBezTo>
                    <a:pt x="12" y="31"/>
                    <a:pt x="12" y="31"/>
                    <a:pt x="12" y="31"/>
                  </a:cubicBezTo>
                  <a:cubicBezTo>
                    <a:pt x="12" y="31"/>
                    <a:pt x="12" y="31"/>
                    <a:pt x="12" y="31"/>
                  </a:cubicBezTo>
                  <a:cubicBezTo>
                    <a:pt x="12" y="32"/>
                    <a:pt x="11" y="33"/>
                    <a:pt x="11" y="33"/>
                  </a:cubicBezTo>
                  <a:moveTo>
                    <a:pt x="22" y="34"/>
                  </a:moveTo>
                  <a:cubicBezTo>
                    <a:pt x="22" y="33"/>
                    <a:pt x="23" y="32"/>
                    <a:pt x="23" y="31"/>
                  </a:cubicBezTo>
                  <a:cubicBezTo>
                    <a:pt x="24" y="31"/>
                    <a:pt x="24" y="31"/>
                    <a:pt x="24" y="31"/>
                  </a:cubicBezTo>
                  <a:cubicBezTo>
                    <a:pt x="23" y="34"/>
                    <a:pt x="23" y="34"/>
                    <a:pt x="23" y="34"/>
                  </a:cubicBezTo>
                  <a:cubicBezTo>
                    <a:pt x="23" y="34"/>
                    <a:pt x="22" y="34"/>
                    <a:pt x="22" y="34"/>
                  </a:cubicBezTo>
                  <a:moveTo>
                    <a:pt x="8" y="34"/>
                  </a:moveTo>
                  <a:cubicBezTo>
                    <a:pt x="8" y="33"/>
                    <a:pt x="8" y="33"/>
                    <a:pt x="8" y="33"/>
                  </a:cubicBezTo>
                  <a:cubicBezTo>
                    <a:pt x="8" y="32"/>
                    <a:pt x="8" y="32"/>
                    <a:pt x="8" y="32"/>
                  </a:cubicBezTo>
                  <a:cubicBezTo>
                    <a:pt x="8" y="32"/>
                    <a:pt x="8" y="32"/>
                    <a:pt x="8" y="32"/>
                  </a:cubicBezTo>
                  <a:cubicBezTo>
                    <a:pt x="9" y="31"/>
                    <a:pt x="9" y="31"/>
                    <a:pt x="9" y="31"/>
                  </a:cubicBezTo>
                  <a:cubicBezTo>
                    <a:pt x="9" y="31"/>
                    <a:pt x="9" y="32"/>
                    <a:pt x="9" y="33"/>
                  </a:cubicBezTo>
                  <a:cubicBezTo>
                    <a:pt x="8" y="34"/>
                    <a:pt x="8" y="34"/>
                    <a:pt x="8" y="34"/>
                  </a:cubicBezTo>
                  <a:moveTo>
                    <a:pt x="10" y="33"/>
                  </a:moveTo>
                  <a:cubicBezTo>
                    <a:pt x="10" y="33"/>
                    <a:pt x="10" y="33"/>
                    <a:pt x="10" y="33"/>
                  </a:cubicBezTo>
                  <a:cubicBezTo>
                    <a:pt x="10" y="32"/>
                    <a:pt x="10" y="32"/>
                    <a:pt x="10" y="32"/>
                  </a:cubicBezTo>
                  <a:cubicBezTo>
                    <a:pt x="11" y="31"/>
                    <a:pt x="11" y="31"/>
                    <a:pt x="11" y="31"/>
                  </a:cubicBezTo>
                  <a:cubicBezTo>
                    <a:pt x="11" y="31"/>
                    <a:pt x="11" y="31"/>
                    <a:pt x="11" y="31"/>
                  </a:cubicBezTo>
                  <a:cubicBezTo>
                    <a:pt x="10" y="33"/>
                    <a:pt x="10" y="33"/>
                    <a:pt x="10" y="33"/>
                  </a:cubicBezTo>
                  <a:moveTo>
                    <a:pt x="5" y="32"/>
                  </a:moveTo>
                  <a:cubicBezTo>
                    <a:pt x="5" y="32"/>
                    <a:pt x="5" y="32"/>
                    <a:pt x="5" y="32"/>
                  </a:cubicBezTo>
                  <a:cubicBezTo>
                    <a:pt x="6" y="31"/>
                    <a:pt x="6" y="31"/>
                    <a:pt x="6" y="31"/>
                  </a:cubicBezTo>
                  <a:cubicBezTo>
                    <a:pt x="6" y="31"/>
                    <a:pt x="6" y="31"/>
                    <a:pt x="6" y="31"/>
                  </a:cubicBezTo>
                  <a:cubicBezTo>
                    <a:pt x="6" y="31"/>
                    <a:pt x="6" y="32"/>
                    <a:pt x="5" y="32"/>
                  </a:cubicBezTo>
                  <a:moveTo>
                    <a:pt x="26" y="32"/>
                  </a:moveTo>
                  <a:cubicBezTo>
                    <a:pt x="26" y="32"/>
                    <a:pt x="26" y="31"/>
                    <a:pt x="26" y="31"/>
                  </a:cubicBezTo>
                  <a:cubicBezTo>
                    <a:pt x="26" y="31"/>
                    <a:pt x="26" y="31"/>
                    <a:pt x="26" y="31"/>
                  </a:cubicBezTo>
                  <a:cubicBezTo>
                    <a:pt x="26" y="31"/>
                    <a:pt x="26" y="32"/>
                    <a:pt x="26" y="32"/>
                  </a:cubicBezTo>
                  <a:moveTo>
                    <a:pt x="24" y="33"/>
                  </a:moveTo>
                  <a:cubicBezTo>
                    <a:pt x="25" y="31"/>
                    <a:pt x="25" y="31"/>
                    <a:pt x="25" y="31"/>
                  </a:cubicBezTo>
                  <a:cubicBezTo>
                    <a:pt x="25" y="30"/>
                    <a:pt x="25" y="30"/>
                    <a:pt x="25" y="30"/>
                  </a:cubicBezTo>
                  <a:cubicBezTo>
                    <a:pt x="24" y="33"/>
                    <a:pt x="24" y="33"/>
                    <a:pt x="24" y="33"/>
                  </a:cubicBezTo>
                  <a:cubicBezTo>
                    <a:pt x="24" y="33"/>
                    <a:pt x="24" y="33"/>
                    <a:pt x="24" y="33"/>
                  </a:cubicBezTo>
                  <a:moveTo>
                    <a:pt x="10" y="31"/>
                  </a:moveTo>
                  <a:cubicBezTo>
                    <a:pt x="10" y="30"/>
                    <a:pt x="10" y="30"/>
                    <a:pt x="10" y="30"/>
                  </a:cubicBezTo>
                  <a:cubicBezTo>
                    <a:pt x="10" y="31"/>
                    <a:pt x="10" y="31"/>
                    <a:pt x="10" y="31"/>
                  </a:cubicBezTo>
                  <a:cubicBezTo>
                    <a:pt x="10" y="31"/>
                    <a:pt x="10" y="31"/>
                    <a:pt x="10" y="31"/>
                  </a:cubicBezTo>
                  <a:moveTo>
                    <a:pt x="5" y="32"/>
                  </a:moveTo>
                  <a:cubicBezTo>
                    <a:pt x="4" y="31"/>
                    <a:pt x="4" y="31"/>
                    <a:pt x="4" y="31"/>
                  </a:cubicBezTo>
                  <a:cubicBezTo>
                    <a:pt x="5" y="30"/>
                    <a:pt x="5" y="30"/>
                    <a:pt x="5" y="30"/>
                  </a:cubicBezTo>
                  <a:cubicBezTo>
                    <a:pt x="6" y="30"/>
                    <a:pt x="6" y="30"/>
                    <a:pt x="6" y="30"/>
                  </a:cubicBezTo>
                  <a:cubicBezTo>
                    <a:pt x="5" y="32"/>
                    <a:pt x="5" y="32"/>
                    <a:pt x="5" y="32"/>
                  </a:cubicBezTo>
                  <a:moveTo>
                    <a:pt x="29" y="33"/>
                  </a:moveTo>
                  <a:cubicBezTo>
                    <a:pt x="29" y="31"/>
                    <a:pt x="29" y="31"/>
                    <a:pt x="29" y="31"/>
                  </a:cubicBezTo>
                  <a:cubicBezTo>
                    <a:pt x="30" y="30"/>
                    <a:pt x="30" y="30"/>
                    <a:pt x="30" y="30"/>
                  </a:cubicBezTo>
                  <a:cubicBezTo>
                    <a:pt x="30" y="31"/>
                    <a:pt x="30" y="32"/>
                    <a:pt x="29" y="32"/>
                  </a:cubicBezTo>
                  <a:cubicBezTo>
                    <a:pt x="29" y="33"/>
                    <a:pt x="29" y="33"/>
                    <a:pt x="29" y="33"/>
                  </a:cubicBezTo>
                  <a:moveTo>
                    <a:pt x="4" y="31"/>
                  </a:moveTo>
                  <a:cubicBezTo>
                    <a:pt x="4" y="31"/>
                    <a:pt x="4" y="31"/>
                    <a:pt x="4" y="31"/>
                  </a:cubicBezTo>
                  <a:cubicBezTo>
                    <a:pt x="5" y="29"/>
                    <a:pt x="5" y="29"/>
                    <a:pt x="5" y="29"/>
                  </a:cubicBezTo>
                  <a:cubicBezTo>
                    <a:pt x="5" y="30"/>
                    <a:pt x="5" y="30"/>
                    <a:pt x="5" y="30"/>
                  </a:cubicBezTo>
                  <a:cubicBezTo>
                    <a:pt x="4" y="31"/>
                    <a:pt x="4" y="31"/>
                    <a:pt x="4" y="31"/>
                  </a:cubicBezTo>
                  <a:moveTo>
                    <a:pt x="30" y="32"/>
                  </a:moveTo>
                  <a:cubicBezTo>
                    <a:pt x="30" y="31"/>
                    <a:pt x="31" y="30"/>
                    <a:pt x="31" y="29"/>
                  </a:cubicBezTo>
                  <a:cubicBezTo>
                    <a:pt x="31" y="29"/>
                    <a:pt x="31" y="29"/>
                    <a:pt x="31" y="29"/>
                  </a:cubicBezTo>
                  <a:cubicBezTo>
                    <a:pt x="31" y="30"/>
                    <a:pt x="31" y="30"/>
                    <a:pt x="31" y="31"/>
                  </a:cubicBezTo>
                  <a:cubicBezTo>
                    <a:pt x="30" y="32"/>
                    <a:pt x="30" y="32"/>
                    <a:pt x="30" y="32"/>
                  </a:cubicBezTo>
                  <a:moveTo>
                    <a:pt x="4" y="30"/>
                  </a:moveTo>
                  <a:cubicBezTo>
                    <a:pt x="4" y="30"/>
                    <a:pt x="4" y="29"/>
                    <a:pt x="4" y="29"/>
                  </a:cubicBezTo>
                  <a:cubicBezTo>
                    <a:pt x="4" y="29"/>
                    <a:pt x="4" y="29"/>
                    <a:pt x="4" y="29"/>
                  </a:cubicBezTo>
                  <a:cubicBezTo>
                    <a:pt x="4" y="30"/>
                    <a:pt x="4" y="30"/>
                    <a:pt x="4" y="30"/>
                  </a:cubicBezTo>
                  <a:moveTo>
                    <a:pt x="5" y="26"/>
                  </a:moveTo>
                  <a:cubicBezTo>
                    <a:pt x="5" y="25"/>
                    <a:pt x="5" y="25"/>
                    <a:pt x="5" y="25"/>
                  </a:cubicBezTo>
                  <a:cubicBezTo>
                    <a:pt x="5" y="26"/>
                    <a:pt x="5" y="26"/>
                    <a:pt x="5" y="26"/>
                  </a:cubicBezTo>
                  <a:cubicBezTo>
                    <a:pt x="5" y="26"/>
                    <a:pt x="5" y="26"/>
                    <a:pt x="5" y="26"/>
                  </a:cubicBezTo>
                  <a:moveTo>
                    <a:pt x="4" y="26"/>
                  </a:moveTo>
                  <a:cubicBezTo>
                    <a:pt x="4" y="25"/>
                    <a:pt x="4" y="25"/>
                    <a:pt x="4" y="25"/>
                  </a:cubicBezTo>
                  <a:cubicBezTo>
                    <a:pt x="4" y="24"/>
                    <a:pt x="4" y="24"/>
                    <a:pt x="4" y="24"/>
                  </a:cubicBezTo>
                  <a:cubicBezTo>
                    <a:pt x="5" y="25"/>
                    <a:pt x="5" y="25"/>
                    <a:pt x="5" y="25"/>
                  </a:cubicBezTo>
                  <a:cubicBezTo>
                    <a:pt x="4" y="26"/>
                    <a:pt x="4" y="26"/>
                    <a:pt x="4" y="26"/>
                  </a:cubicBezTo>
                  <a:moveTo>
                    <a:pt x="30" y="26"/>
                  </a:moveTo>
                  <a:cubicBezTo>
                    <a:pt x="30" y="26"/>
                    <a:pt x="30" y="26"/>
                    <a:pt x="30" y="26"/>
                  </a:cubicBezTo>
                  <a:cubicBezTo>
                    <a:pt x="31" y="25"/>
                    <a:pt x="31" y="24"/>
                    <a:pt x="31" y="23"/>
                  </a:cubicBezTo>
                  <a:cubicBezTo>
                    <a:pt x="31" y="23"/>
                    <a:pt x="31" y="23"/>
                    <a:pt x="31" y="23"/>
                  </a:cubicBezTo>
                  <a:cubicBezTo>
                    <a:pt x="31" y="23"/>
                    <a:pt x="31" y="24"/>
                    <a:pt x="31" y="24"/>
                  </a:cubicBezTo>
                  <a:cubicBezTo>
                    <a:pt x="31" y="24"/>
                    <a:pt x="31" y="24"/>
                    <a:pt x="31" y="24"/>
                  </a:cubicBezTo>
                  <a:cubicBezTo>
                    <a:pt x="31" y="25"/>
                    <a:pt x="31" y="25"/>
                    <a:pt x="31" y="25"/>
                  </a:cubicBezTo>
                  <a:cubicBezTo>
                    <a:pt x="31" y="25"/>
                    <a:pt x="31" y="25"/>
                    <a:pt x="30" y="26"/>
                  </a:cubicBezTo>
                  <a:moveTo>
                    <a:pt x="4" y="24"/>
                  </a:moveTo>
                  <a:cubicBezTo>
                    <a:pt x="4" y="24"/>
                    <a:pt x="4" y="24"/>
                    <a:pt x="4" y="24"/>
                  </a:cubicBezTo>
                  <a:cubicBezTo>
                    <a:pt x="4" y="24"/>
                    <a:pt x="4" y="24"/>
                    <a:pt x="4" y="24"/>
                  </a:cubicBezTo>
                  <a:cubicBezTo>
                    <a:pt x="4" y="23"/>
                    <a:pt x="4" y="23"/>
                    <a:pt x="4" y="23"/>
                  </a:cubicBezTo>
                  <a:cubicBezTo>
                    <a:pt x="4" y="23"/>
                    <a:pt x="4" y="23"/>
                    <a:pt x="4" y="23"/>
                  </a:cubicBezTo>
                  <a:cubicBezTo>
                    <a:pt x="4" y="24"/>
                    <a:pt x="4" y="24"/>
                    <a:pt x="4" y="24"/>
                  </a:cubicBezTo>
                  <a:moveTo>
                    <a:pt x="32" y="22"/>
                  </a:moveTo>
                  <a:cubicBezTo>
                    <a:pt x="32" y="21"/>
                    <a:pt x="32" y="21"/>
                    <a:pt x="32" y="21"/>
                  </a:cubicBezTo>
                  <a:cubicBezTo>
                    <a:pt x="32" y="21"/>
                    <a:pt x="32" y="21"/>
                    <a:pt x="32" y="21"/>
                  </a:cubicBezTo>
                  <a:cubicBezTo>
                    <a:pt x="32" y="22"/>
                    <a:pt x="32" y="22"/>
                    <a:pt x="32" y="22"/>
                  </a:cubicBezTo>
                  <a:moveTo>
                    <a:pt x="2" y="23"/>
                  </a:moveTo>
                  <a:cubicBezTo>
                    <a:pt x="2" y="23"/>
                    <a:pt x="3" y="22"/>
                    <a:pt x="3" y="21"/>
                  </a:cubicBezTo>
                  <a:cubicBezTo>
                    <a:pt x="3" y="21"/>
                    <a:pt x="3" y="22"/>
                    <a:pt x="3" y="22"/>
                  </a:cubicBezTo>
                  <a:cubicBezTo>
                    <a:pt x="3" y="23"/>
                    <a:pt x="3" y="23"/>
                    <a:pt x="3" y="23"/>
                  </a:cubicBezTo>
                  <a:cubicBezTo>
                    <a:pt x="2" y="23"/>
                    <a:pt x="2" y="23"/>
                    <a:pt x="2" y="23"/>
                  </a:cubicBezTo>
                  <a:moveTo>
                    <a:pt x="32" y="23"/>
                  </a:moveTo>
                  <a:cubicBezTo>
                    <a:pt x="32" y="23"/>
                    <a:pt x="32" y="23"/>
                    <a:pt x="32" y="23"/>
                  </a:cubicBezTo>
                  <a:cubicBezTo>
                    <a:pt x="32" y="23"/>
                    <a:pt x="32" y="23"/>
                    <a:pt x="32" y="23"/>
                  </a:cubicBezTo>
                  <a:cubicBezTo>
                    <a:pt x="32" y="22"/>
                    <a:pt x="33" y="22"/>
                    <a:pt x="33" y="21"/>
                  </a:cubicBezTo>
                  <a:cubicBezTo>
                    <a:pt x="33" y="21"/>
                    <a:pt x="33" y="21"/>
                    <a:pt x="33" y="21"/>
                  </a:cubicBezTo>
                  <a:cubicBezTo>
                    <a:pt x="33" y="22"/>
                    <a:pt x="33" y="23"/>
                    <a:pt x="33" y="23"/>
                  </a:cubicBezTo>
                  <a:cubicBezTo>
                    <a:pt x="33" y="23"/>
                    <a:pt x="33" y="23"/>
                    <a:pt x="33" y="23"/>
                  </a:cubicBezTo>
                  <a:cubicBezTo>
                    <a:pt x="32" y="23"/>
                    <a:pt x="32" y="23"/>
                    <a:pt x="32" y="23"/>
                  </a:cubicBezTo>
                  <a:moveTo>
                    <a:pt x="33" y="23"/>
                  </a:moveTo>
                  <a:cubicBezTo>
                    <a:pt x="33" y="23"/>
                    <a:pt x="34" y="22"/>
                    <a:pt x="34" y="21"/>
                  </a:cubicBezTo>
                  <a:cubicBezTo>
                    <a:pt x="34" y="21"/>
                    <a:pt x="34" y="21"/>
                    <a:pt x="34" y="21"/>
                  </a:cubicBezTo>
                  <a:cubicBezTo>
                    <a:pt x="34" y="22"/>
                    <a:pt x="34" y="23"/>
                    <a:pt x="34" y="23"/>
                  </a:cubicBezTo>
                  <a:cubicBezTo>
                    <a:pt x="34" y="23"/>
                    <a:pt x="34" y="23"/>
                    <a:pt x="33" y="23"/>
                  </a:cubicBezTo>
                  <a:cubicBezTo>
                    <a:pt x="33" y="23"/>
                    <a:pt x="33" y="23"/>
                    <a:pt x="33" y="23"/>
                  </a:cubicBezTo>
                  <a:moveTo>
                    <a:pt x="1" y="23"/>
                  </a:moveTo>
                  <a:cubicBezTo>
                    <a:pt x="1" y="23"/>
                    <a:pt x="1" y="23"/>
                    <a:pt x="1" y="23"/>
                  </a:cubicBezTo>
                  <a:cubicBezTo>
                    <a:pt x="2" y="21"/>
                    <a:pt x="2" y="21"/>
                    <a:pt x="2" y="21"/>
                  </a:cubicBezTo>
                  <a:cubicBezTo>
                    <a:pt x="3" y="21"/>
                    <a:pt x="3" y="21"/>
                    <a:pt x="3" y="21"/>
                  </a:cubicBezTo>
                  <a:cubicBezTo>
                    <a:pt x="2" y="22"/>
                    <a:pt x="2" y="23"/>
                    <a:pt x="2" y="23"/>
                  </a:cubicBezTo>
                  <a:cubicBezTo>
                    <a:pt x="1" y="23"/>
                    <a:pt x="1" y="23"/>
                    <a:pt x="1" y="23"/>
                  </a:cubicBezTo>
                  <a:moveTo>
                    <a:pt x="1" y="22"/>
                  </a:moveTo>
                  <a:cubicBezTo>
                    <a:pt x="1" y="22"/>
                    <a:pt x="1" y="21"/>
                    <a:pt x="1" y="21"/>
                  </a:cubicBezTo>
                  <a:cubicBezTo>
                    <a:pt x="1" y="21"/>
                    <a:pt x="1" y="21"/>
                    <a:pt x="1" y="21"/>
                  </a:cubicBezTo>
                  <a:cubicBezTo>
                    <a:pt x="1" y="21"/>
                    <a:pt x="1" y="21"/>
                    <a:pt x="1" y="21"/>
                  </a:cubicBezTo>
                  <a:cubicBezTo>
                    <a:pt x="1" y="22"/>
                    <a:pt x="1" y="22"/>
                    <a:pt x="1" y="22"/>
                  </a:cubicBezTo>
                  <a:moveTo>
                    <a:pt x="5" y="11"/>
                  </a:moveTo>
                  <a:cubicBezTo>
                    <a:pt x="4" y="11"/>
                    <a:pt x="4" y="11"/>
                    <a:pt x="4" y="11"/>
                  </a:cubicBezTo>
                  <a:cubicBezTo>
                    <a:pt x="5" y="10"/>
                    <a:pt x="5" y="10"/>
                    <a:pt x="5" y="10"/>
                  </a:cubicBezTo>
                  <a:cubicBezTo>
                    <a:pt x="5" y="10"/>
                    <a:pt x="5" y="10"/>
                    <a:pt x="5" y="10"/>
                  </a:cubicBezTo>
                  <a:cubicBezTo>
                    <a:pt x="5" y="10"/>
                    <a:pt x="5" y="11"/>
                    <a:pt x="5" y="11"/>
                  </a:cubicBezTo>
                  <a:moveTo>
                    <a:pt x="4" y="11"/>
                  </a:moveTo>
                  <a:cubicBezTo>
                    <a:pt x="4" y="10"/>
                    <a:pt x="4" y="10"/>
                    <a:pt x="4" y="10"/>
                  </a:cubicBezTo>
                  <a:cubicBezTo>
                    <a:pt x="5" y="9"/>
                    <a:pt x="5" y="9"/>
                    <a:pt x="5" y="9"/>
                  </a:cubicBezTo>
                  <a:cubicBezTo>
                    <a:pt x="5" y="10"/>
                    <a:pt x="5" y="10"/>
                    <a:pt x="5" y="10"/>
                  </a:cubicBezTo>
                  <a:cubicBezTo>
                    <a:pt x="4" y="11"/>
                    <a:pt x="4" y="11"/>
                    <a:pt x="4" y="11"/>
                  </a:cubicBezTo>
                  <a:moveTo>
                    <a:pt x="31" y="11"/>
                  </a:moveTo>
                  <a:cubicBezTo>
                    <a:pt x="30" y="10"/>
                    <a:pt x="30" y="10"/>
                    <a:pt x="30" y="10"/>
                  </a:cubicBezTo>
                  <a:cubicBezTo>
                    <a:pt x="31" y="9"/>
                    <a:pt x="31" y="9"/>
                    <a:pt x="31" y="9"/>
                  </a:cubicBezTo>
                  <a:cubicBezTo>
                    <a:pt x="31" y="9"/>
                    <a:pt x="31" y="10"/>
                    <a:pt x="31" y="10"/>
                  </a:cubicBezTo>
                  <a:cubicBezTo>
                    <a:pt x="31" y="10"/>
                    <a:pt x="31" y="10"/>
                    <a:pt x="31" y="10"/>
                  </a:cubicBezTo>
                  <a:cubicBezTo>
                    <a:pt x="31" y="11"/>
                    <a:pt x="31" y="11"/>
                    <a:pt x="31" y="11"/>
                  </a:cubicBezTo>
                  <a:moveTo>
                    <a:pt x="4" y="9"/>
                  </a:moveTo>
                  <a:cubicBezTo>
                    <a:pt x="4" y="9"/>
                    <a:pt x="4" y="9"/>
                    <a:pt x="4" y="9"/>
                  </a:cubicBezTo>
                  <a:cubicBezTo>
                    <a:pt x="4" y="9"/>
                    <a:pt x="4" y="9"/>
                    <a:pt x="4" y="9"/>
                  </a:cubicBezTo>
                  <a:cubicBezTo>
                    <a:pt x="4" y="9"/>
                    <a:pt x="4" y="9"/>
                    <a:pt x="4" y="9"/>
                  </a:cubicBezTo>
                  <a:cubicBezTo>
                    <a:pt x="4" y="9"/>
                    <a:pt x="4" y="9"/>
                    <a:pt x="4" y="9"/>
                  </a:cubicBezTo>
                  <a:moveTo>
                    <a:pt x="10" y="6"/>
                  </a:moveTo>
                  <a:cubicBezTo>
                    <a:pt x="12" y="5"/>
                    <a:pt x="13" y="5"/>
                    <a:pt x="15" y="4"/>
                  </a:cubicBezTo>
                  <a:cubicBezTo>
                    <a:pt x="15" y="4"/>
                    <a:pt x="15" y="4"/>
                    <a:pt x="15" y="4"/>
                  </a:cubicBezTo>
                  <a:cubicBezTo>
                    <a:pt x="15" y="1"/>
                    <a:pt x="15" y="1"/>
                    <a:pt x="15" y="1"/>
                  </a:cubicBezTo>
                  <a:cubicBezTo>
                    <a:pt x="16" y="1"/>
                    <a:pt x="17" y="1"/>
                    <a:pt x="18" y="1"/>
                  </a:cubicBezTo>
                  <a:cubicBezTo>
                    <a:pt x="18" y="1"/>
                    <a:pt x="19" y="1"/>
                    <a:pt x="20" y="1"/>
                  </a:cubicBezTo>
                  <a:cubicBezTo>
                    <a:pt x="20" y="4"/>
                    <a:pt x="20" y="4"/>
                    <a:pt x="20" y="4"/>
                  </a:cubicBezTo>
                  <a:cubicBezTo>
                    <a:pt x="20" y="4"/>
                    <a:pt x="20" y="4"/>
                    <a:pt x="20" y="4"/>
                  </a:cubicBezTo>
                  <a:cubicBezTo>
                    <a:pt x="22" y="5"/>
                    <a:pt x="24" y="5"/>
                    <a:pt x="25" y="6"/>
                  </a:cubicBezTo>
                  <a:cubicBezTo>
                    <a:pt x="26" y="6"/>
                    <a:pt x="26" y="6"/>
                    <a:pt x="26" y="6"/>
                  </a:cubicBezTo>
                  <a:cubicBezTo>
                    <a:pt x="28" y="4"/>
                    <a:pt x="28" y="4"/>
                    <a:pt x="28" y="4"/>
                  </a:cubicBezTo>
                  <a:cubicBezTo>
                    <a:pt x="28" y="5"/>
                    <a:pt x="30" y="7"/>
                    <a:pt x="30" y="7"/>
                  </a:cubicBezTo>
                  <a:cubicBezTo>
                    <a:pt x="31" y="8"/>
                    <a:pt x="31" y="8"/>
                    <a:pt x="31" y="8"/>
                  </a:cubicBezTo>
                  <a:cubicBezTo>
                    <a:pt x="31" y="8"/>
                    <a:pt x="31" y="8"/>
                    <a:pt x="31" y="8"/>
                  </a:cubicBezTo>
                  <a:cubicBezTo>
                    <a:pt x="29" y="10"/>
                    <a:pt x="29" y="10"/>
                    <a:pt x="29" y="10"/>
                  </a:cubicBezTo>
                  <a:cubicBezTo>
                    <a:pt x="29" y="10"/>
                    <a:pt x="29" y="10"/>
                    <a:pt x="29" y="10"/>
                  </a:cubicBezTo>
                  <a:cubicBezTo>
                    <a:pt x="30" y="12"/>
                    <a:pt x="31" y="13"/>
                    <a:pt x="31" y="15"/>
                  </a:cubicBezTo>
                  <a:cubicBezTo>
                    <a:pt x="32" y="15"/>
                    <a:pt x="32" y="15"/>
                    <a:pt x="32" y="15"/>
                  </a:cubicBezTo>
                  <a:cubicBezTo>
                    <a:pt x="34" y="15"/>
                    <a:pt x="34" y="15"/>
                    <a:pt x="34" y="15"/>
                  </a:cubicBezTo>
                  <a:cubicBezTo>
                    <a:pt x="34" y="17"/>
                    <a:pt x="34" y="19"/>
                    <a:pt x="34" y="20"/>
                  </a:cubicBezTo>
                  <a:cubicBezTo>
                    <a:pt x="34" y="20"/>
                    <a:pt x="34" y="20"/>
                    <a:pt x="34" y="20"/>
                  </a:cubicBezTo>
                  <a:cubicBezTo>
                    <a:pt x="31" y="20"/>
                    <a:pt x="31" y="21"/>
                    <a:pt x="30" y="23"/>
                  </a:cubicBezTo>
                  <a:cubicBezTo>
                    <a:pt x="30" y="24"/>
                    <a:pt x="30" y="24"/>
                    <a:pt x="29" y="25"/>
                  </a:cubicBezTo>
                  <a:cubicBezTo>
                    <a:pt x="29" y="26"/>
                    <a:pt x="29" y="26"/>
                    <a:pt x="29" y="26"/>
                  </a:cubicBezTo>
                  <a:cubicBezTo>
                    <a:pt x="31" y="28"/>
                    <a:pt x="31" y="28"/>
                    <a:pt x="31" y="28"/>
                  </a:cubicBezTo>
                  <a:cubicBezTo>
                    <a:pt x="30" y="29"/>
                    <a:pt x="29" y="30"/>
                    <a:pt x="28" y="31"/>
                  </a:cubicBezTo>
                  <a:cubicBezTo>
                    <a:pt x="26" y="29"/>
                    <a:pt x="26" y="29"/>
                    <a:pt x="26" y="29"/>
                  </a:cubicBezTo>
                  <a:cubicBezTo>
                    <a:pt x="25" y="29"/>
                    <a:pt x="25" y="29"/>
                    <a:pt x="25" y="29"/>
                  </a:cubicBezTo>
                  <a:cubicBezTo>
                    <a:pt x="24" y="30"/>
                    <a:pt x="22" y="31"/>
                    <a:pt x="20" y="31"/>
                  </a:cubicBezTo>
                  <a:cubicBezTo>
                    <a:pt x="20" y="32"/>
                    <a:pt x="20" y="32"/>
                    <a:pt x="20" y="32"/>
                  </a:cubicBezTo>
                  <a:cubicBezTo>
                    <a:pt x="20" y="34"/>
                    <a:pt x="20" y="34"/>
                    <a:pt x="20" y="34"/>
                  </a:cubicBezTo>
                  <a:cubicBezTo>
                    <a:pt x="19" y="34"/>
                    <a:pt x="18" y="34"/>
                    <a:pt x="18" y="34"/>
                  </a:cubicBezTo>
                  <a:cubicBezTo>
                    <a:pt x="17" y="34"/>
                    <a:pt x="16" y="34"/>
                    <a:pt x="15" y="34"/>
                  </a:cubicBezTo>
                  <a:cubicBezTo>
                    <a:pt x="15" y="32"/>
                    <a:pt x="15" y="32"/>
                    <a:pt x="15" y="32"/>
                  </a:cubicBezTo>
                  <a:cubicBezTo>
                    <a:pt x="15" y="31"/>
                    <a:pt x="15" y="31"/>
                    <a:pt x="15" y="31"/>
                  </a:cubicBezTo>
                  <a:cubicBezTo>
                    <a:pt x="13" y="31"/>
                    <a:pt x="12" y="30"/>
                    <a:pt x="10" y="29"/>
                  </a:cubicBezTo>
                  <a:cubicBezTo>
                    <a:pt x="9" y="29"/>
                    <a:pt x="9" y="29"/>
                    <a:pt x="9" y="29"/>
                  </a:cubicBezTo>
                  <a:cubicBezTo>
                    <a:pt x="8" y="31"/>
                    <a:pt x="8" y="31"/>
                    <a:pt x="8" y="31"/>
                  </a:cubicBezTo>
                  <a:cubicBezTo>
                    <a:pt x="8" y="31"/>
                    <a:pt x="8" y="31"/>
                    <a:pt x="8" y="31"/>
                  </a:cubicBezTo>
                  <a:cubicBezTo>
                    <a:pt x="8" y="31"/>
                    <a:pt x="8" y="31"/>
                    <a:pt x="8" y="31"/>
                  </a:cubicBezTo>
                  <a:cubicBezTo>
                    <a:pt x="6" y="30"/>
                    <a:pt x="5" y="29"/>
                    <a:pt x="4" y="28"/>
                  </a:cubicBezTo>
                  <a:cubicBezTo>
                    <a:pt x="6" y="26"/>
                    <a:pt x="6" y="26"/>
                    <a:pt x="6" y="26"/>
                  </a:cubicBezTo>
                  <a:cubicBezTo>
                    <a:pt x="6" y="25"/>
                    <a:pt x="6" y="25"/>
                    <a:pt x="6" y="25"/>
                  </a:cubicBezTo>
                  <a:cubicBezTo>
                    <a:pt x="5" y="24"/>
                    <a:pt x="4" y="22"/>
                    <a:pt x="4" y="20"/>
                  </a:cubicBezTo>
                  <a:cubicBezTo>
                    <a:pt x="4" y="20"/>
                    <a:pt x="4" y="20"/>
                    <a:pt x="4" y="20"/>
                  </a:cubicBezTo>
                  <a:cubicBezTo>
                    <a:pt x="1" y="20"/>
                    <a:pt x="1" y="20"/>
                    <a:pt x="1" y="20"/>
                  </a:cubicBezTo>
                  <a:cubicBezTo>
                    <a:pt x="1" y="19"/>
                    <a:pt x="1" y="17"/>
                    <a:pt x="1" y="15"/>
                  </a:cubicBezTo>
                  <a:cubicBezTo>
                    <a:pt x="4" y="15"/>
                    <a:pt x="4" y="15"/>
                    <a:pt x="4" y="15"/>
                  </a:cubicBezTo>
                  <a:cubicBezTo>
                    <a:pt x="4" y="15"/>
                    <a:pt x="4" y="15"/>
                    <a:pt x="4" y="15"/>
                  </a:cubicBezTo>
                  <a:cubicBezTo>
                    <a:pt x="4" y="13"/>
                    <a:pt x="5" y="12"/>
                    <a:pt x="6" y="10"/>
                  </a:cubicBezTo>
                  <a:cubicBezTo>
                    <a:pt x="6" y="10"/>
                    <a:pt x="6" y="10"/>
                    <a:pt x="6" y="10"/>
                  </a:cubicBezTo>
                  <a:cubicBezTo>
                    <a:pt x="4" y="8"/>
                    <a:pt x="4" y="8"/>
                    <a:pt x="4" y="8"/>
                  </a:cubicBezTo>
                  <a:cubicBezTo>
                    <a:pt x="5" y="6"/>
                    <a:pt x="6" y="5"/>
                    <a:pt x="8" y="4"/>
                  </a:cubicBezTo>
                  <a:cubicBezTo>
                    <a:pt x="10" y="6"/>
                    <a:pt x="10" y="6"/>
                    <a:pt x="10" y="6"/>
                  </a:cubicBezTo>
                  <a:cubicBezTo>
                    <a:pt x="10" y="6"/>
                    <a:pt x="10" y="6"/>
                    <a:pt x="10" y="6"/>
                  </a:cubicBezTo>
                  <a:moveTo>
                    <a:pt x="18" y="0"/>
                  </a:moveTo>
                  <a:cubicBezTo>
                    <a:pt x="17" y="0"/>
                    <a:pt x="16" y="0"/>
                    <a:pt x="15" y="1"/>
                  </a:cubicBezTo>
                  <a:cubicBezTo>
                    <a:pt x="14" y="1"/>
                    <a:pt x="14" y="1"/>
                    <a:pt x="14" y="1"/>
                  </a:cubicBezTo>
                  <a:cubicBezTo>
                    <a:pt x="14" y="3"/>
                    <a:pt x="14" y="3"/>
                    <a:pt x="14" y="3"/>
                  </a:cubicBezTo>
                  <a:cubicBezTo>
                    <a:pt x="13" y="4"/>
                    <a:pt x="11" y="4"/>
                    <a:pt x="10" y="5"/>
                  </a:cubicBezTo>
                  <a:cubicBezTo>
                    <a:pt x="8" y="4"/>
                    <a:pt x="8" y="4"/>
                    <a:pt x="8" y="4"/>
                  </a:cubicBezTo>
                  <a:cubicBezTo>
                    <a:pt x="8" y="4"/>
                    <a:pt x="8" y="4"/>
                    <a:pt x="8" y="4"/>
                  </a:cubicBezTo>
                  <a:cubicBezTo>
                    <a:pt x="6" y="5"/>
                    <a:pt x="5" y="6"/>
                    <a:pt x="3" y="8"/>
                  </a:cubicBezTo>
                  <a:cubicBezTo>
                    <a:pt x="4" y="8"/>
                    <a:pt x="4" y="8"/>
                    <a:pt x="4" y="8"/>
                  </a:cubicBezTo>
                  <a:cubicBezTo>
                    <a:pt x="3" y="8"/>
                    <a:pt x="3" y="8"/>
                    <a:pt x="3" y="8"/>
                  </a:cubicBezTo>
                  <a:cubicBezTo>
                    <a:pt x="3" y="9"/>
                    <a:pt x="3" y="9"/>
                    <a:pt x="3" y="9"/>
                  </a:cubicBezTo>
                  <a:cubicBezTo>
                    <a:pt x="3" y="9"/>
                    <a:pt x="3" y="10"/>
                    <a:pt x="3" y="10"/>
                  </a:cubicBezTo>
                  <a:cubicBezTo>
                    <a:pt x="3" y="10"/>
                    <a:pt x="3" y="10"/>
                    <a:pt x="3" y="10"/>
                  </a:cubicBezTo>
                  <a:cubicBezTo>
                    <a:pt x="3" y="11"/>
                    <a:pt x="3" y="11"/>
                    <a:pt x="3" y="11"/>
                  </a:cubicBezTo>
                  <a:cubicBezTo>
                    <a:pt x="3" y="11"/>
                    <a:pt x="3" y="11"/>
                    <a:pt x="3" y="11"/>
                  </a:cubicBezTo>
                  <a:cubicBezTo>
                    <a:pt x="3" y="11"/>
                    <a:pt x="3" y="11"/>
                    <a:pt x="3" y="11"/>
                  </a:cubicBezTo>
                  <a:cubicBezTo>
                    <a:pt x="3" y="11"/>
                    <a:pt x="3" y="11"/>
                    <a:pt x="3" y="11"/>
                  </a:cubicBezTo>
                  <a:cubicBezTo>
                    <a:pt x="4" y="12"/>
                    <a:pt x="4" y="12"/>
                    <a:pt x="4" y="12"/>
                  </a:cubicBezTo>
                  <a:cubicBezTo>
                    <a:pt x="4" y="13"/>
                    <a:pt x="4" y="14"/>
                    <a:pt x="3" y="15"/>
                  </a:cubicBezTo>
                  <a:cubicBezTo>
                    <a:pt x="1" y="15"/>
                    <a:pt x="1" y="15"/>
                    <a:pt x="1" y="15"/>
                  </a:cubicBezTo>
                  <a:cubicBezTo>
                    <a:pt x="0" y="15"/>
                    <a:pt x="0" y="15"/>
                    <a:pt x="0" y="15"/>
                  </a:cubicBezTo>
                  <a:cubicBezTo>
                    <a:pt x="0" y="15"/>
                    <a:pt x="0" y="15"/>
                    <a:pt x="0" y="15"/>
                  </a:cubicBezTo>
                  <a:cubicBezTo>
                    <a:pt x="0" y="16"/>
                    <a:pt x="0" y="16"/>
                    <a:pt x="0" y="16"/>
                  </a:cubicBezTo>
                  <a:cubicBezTo>
                    <a:pt x="0" y="17"/>
                    <a:pt x="0" y="22"/>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3" y="24"/>
                    <a:pt x="3" y="24"/>
                    <a:pt x="3" y="24"/>
                  </a:cubicBezTo>
                  <a:cubicBezTo>
                    <a:pt x="3" y="25"/>
                    <a:pt x="3" y="25"/>
                    <a:pt x="4" y="26"/>
                  </a:cubicBezTo>
                  <a:cubicBezTo>
                    <a:pt x="4" y="26"/>
                    <a:pt x="4" y="26"/>
                    <a:pt x="4" y="26"/>
                  </a:cubicBezTo>
                  <a:cubicBezTo>
                    <a:pt x="4" y="26"/>
                    <a:pt x="4" y="26"/>
                    <a:pt x="4" y="26"/>
                  </a:cubicBezTo>
                  <a:cubicBezTo>
                    <a:pt x="4" y="27"/>
                    <a:pt x="4" y="27"/>
                    <a:pt x="4" y="27"/>
                  </a:cubicBezTo>
                  <a:cubicBezTo>
                    <a:pt x="3" y="27"/>
                    <a:pt x="3" y="27"/>
                    <a:pt x="3" y="27"/>
                  </a:cubicBezTo>
                  <a:cubicBezTo>
                    <a:pt x="3" y="28"/>
                    <a:pt x="3" y="28"/>
                    <a:pt x="3" y="28"/>
                  </a:cubicBezTo>
                  <a:cubicBezTo>
                    <a:pt x="3" y="29"/>
                    <a:pt x="3" y="30"/>
                    <a:pt x="3" y="31"/>
                  </a:cubicBezTo>
                  <a:cubicBezTo>
                    <a:pt x="3" y="31"/>
                    <a:pt x="3" y="31"/>
                    <a:pt x="3" y="31"/>
                  </a:cubicBezTo>
                  <a:cubicBezTo>
                    <a:pt x="3" y="31"/>
                    <a:pt x="3" y="31"/>
                    <a:pt x="3" y="31"/>
                  </a:cubicBezTo>
                  <a:cubicBezTo>
                    <a:pt x="4" y="33"/>
                    <a:pt x="6" y="34"/>
                    <a:pt x="7" y="35"/>
                  </a:cubicBezTo>
                  <a:cubicBezTo>
                    <a:pt x="7" y="35"/>
                    <a:pt x="7" y="35"/>
                    <a:pt x="7" y="35"/>
                  </a:cubicBezTo>
                  <a:cubicBezTo>
                    <a:pt x="7" y="35"/>
                    <a:pt x="7" y="35"/>
                    <a:pt x="7" y="35"/>
                  </a:cubicBezTo>
                  <a:cubicBezTo>
                    <a:pt x="7" y="35"/>
                    <a:pt x="7" y="35"/>
                    <a:pt x="7" y="35"/>
                  </a:cubicBezTo>
                  <a:cubicBezTo>
                    <a:pt x="7" y="35"/>
                    <a:pt x="7" y="35"/>
                    <a:pt x="7" y="35"/>
                  </a:cubicBezTo>
                  <a:cubicBezTo>
                    <a:pt x="8" y="35"/>
                    <a:pt x="8" y="35"/>
                    <a:pt x="8" y="35"/>
                  </a:cubicBezTo>
                  <a:cubicBezTo>
                    <a:pt x="9" y="33"/>
                    <a:pt x="9" y="33"/>
                    <a:pt x="9" y="33"/>
                  </a:cubicBezTo>
                  <a:cubicBezTo>
                    <a:pt x="11" y="34"/>
                    <a:pt x="12" y="35"/>
                    <a:pt x="14" y="35"/>
                  </a:cubicBezTo>
                  <a:cubicBezTo>
                    <a:pt x="14" y="36"/>
                    <a:pt x="14" y="36"/>
                    <a:pt x="14" y="36"/>
                  </a:cubicBezTo>
                  <a:cubicBezTo>
                    <a:pt x="14" y="36"/>
                    <a:pt x="14" y="37"/>
                    <a:pt x="14" y="38"/>
                  </a:cubicBezTo>
                  <a:cubicBezTo>
                    <a:pt x="14" y="38"/>
                    <a:pt x="14" y="38"/>
                    <a:pt x="14" y="38"/>
                  </a:cubicBezTo>
                  <a:cubicBezTo>
                    <a:pt x="15" y="38"/>
                    <a:pt x="16" y="38"/>
                    <a:pt x="17" y="38"/>
                  </a:cubicBezTo>
                  <a:cubicBezTo>
                    <a:pt x="18" y="38"/>
                    <a:pt x="19" y="38"/>
                    <a:pt x="20" y="38"/>
                  </a:cubicBezTo>
                  <a:cubicBezTo>
                    <a:pt x="21" y="38"/>
                    <a:pt x="21" y="38"/>
                    <a:pt x="21" y="38"/>
                  </a:cubicBezTo>
                  <a:cubicBezTo>
                    <a:pt x="21" y="37"/>
                    <a:pt x="21" y="37"/>
                    <a:pt x="21" y="37"/>
                  </a:cubicBezTo>
                  <a:cubicBezTo>
                    <a:pt x="21" y="36"/>
                    <a:pt x="21" y="36"/>
                    <a:pt x="21" y="35"/>
                  </a:cubicBezTo>
                  <a:cubicBezTo>
                    <a:pt x="23" y="35"/>
                    <a:pt x="24" y="34"/>
                    <a:pt x="25" y="33"/>
                  </a:cubicBezTo>
                  <a:cubicBezTo>
                    <a:pt x="27" y="35"/>
                    <a:pt x="27" y="35"/>
                    <a:pt x="27" y="35"/>
                  </a:cubicBezTo>
                  <a:cubicBezTo>
                    <a:pt x="28" y="35"/>
                    <a:pt x="28" y="35"/>
                    <a:pt x="28" y="35"/>
                  </a:cubicBezTo>
                  <a:cubicBezTo>
                    <a:pt x="29" y="34"/>
                    <a:pt x="31" y="33"/>
                    <a:pt x="32" y="31"/>
                  </a:cubicBezTo>
                  <a:cubicBezTo>
                    <a:pt x="32" y="31"/>
                    <a:pt x="32" y="31"/>
                    <a:pt x="32" y="31"/>
                  </a:cubicBezTo>
                  <a:cubicBezTo>
                    <a:pt x="32" y="30"/>
                    <a:pt x="32" y="30"/>
                    <a:pt x="32" y="29"/>
                  </a:cubicBezTo>
                  <a:cubicBezTo>
                    <a:pt x="32" y="29"/>
                    <a:pt x="32" y="28"/>
                    <a:pt x="32" y="28"/>
                  </a:cubicBezTo>
                  <a:cubicBezTo>
                    <a:pt x="32" y="27"/>
                    <a:pt x="32" y="27"/>
                    <a:pt x="32" y="27"/>
                  </a:cubicBezTo>
                  <a:cubicBezTo>
                    <a:pt x="32" y="27"/>
                    <a:pt x="32" y="27"/>
                    <a:pt x="32" y="27"/>
                  </a:cubicBezTo>
                  <a:cubicBezTo>
                    <a:pt x="31" y="26"/>
                    <a:pt x="31" y="26"/>
                    <a:pt x="31" y="26"/>
                  </a:cubicBezTo>
                  <a:cubicBezTo>
                    <a:pt x="31" y="26"/>
                    <a:pt x="31" y="26"/>
                    <a:pt x="32" y="25"/>
                  </a:cubicBezTo>
                  <a:cubicBezTo>
                    <a:pt x="32" y="24"/>
                    <a:pt x="32" y="24"/>
                    <a:pt x="33" y="24"/>
                  </a:cubicBezTo>
                  <a:cubicBezTo>
                    <a:pt x="33" y="24"/>
                    <a:pt x="34" y="24"/>
                    <a:pt x="34" y="24"/>
                  </a:cubicBezTo>
                  <a:cubicBezTo>
                    <a:pt x="35" y="24"/>
                    <a:pt x="35" y="24"/>
                    <a:pt x="35" y="24"/>
                  </a:cubicBezTo>
                  <a:cubicBezTo>
                    <a:pt x="35" y="23"/>
                    <a:pt x="35" y="22"/>
                    <a:pt x="35" y="21"/>
                  </a:cubicBezTo>
                  <a:cubicBezTo>
                    <a:pt x="35" y="21"/>
                    <a:pt x="35" y="21"/>
                    <a:pt x="35" y="21"/>
                  </a:cubicBezTo>
                  <a:cubicBezTo>
                    <a:pt x="35" y="19"/>
                    <a:pt x="35" y="17"/>
                    <a:pt x="35" y="15"/>
                  </a:cubicBezTo>
                  <a:cubicBezTo>
                    <a:pt x="35" y="15"/>
                    <a:pt x="35" y="15"/>
                    <a:pt x="35" y="15"/>
                  </a:cubicBezTo>
                  <a:cubicBezTo>
                    <a:pt x="32" y="15"/>
                    <a:pt x="32" y="15"/>
                    <a:pt x="32" y="15"/>
                  </a:cubicBezTo>
                  <a:cubicBezTo>
                    <a:pt x="32" y="14"/>
                    <a:pt x="31" y="13"/>
                    <a:pt x="31" y="12"/>
                  </a:cubicBezTo>
                  <a:cubicBezTo>
                    <a:pt x="32" y="11"/>
                    <a:pt x="32" y="11"/>
                    <a:pt x="32" y="11"/>
                  </a:cubicBezTo>
                  <a:cubicBezTo>
                    <a:pt x="32" y="11"/>
                    <a:pt x="32" y="11"/>
                    <a:pt x="32" y="11"/>
                  </a:cubicBezTo>
                  <a:cubicBezTo>
                    <a:pt x="32" y="10"/>
                    <a:pt x="32" y="9"/>
                    <a:pt x="32" y="8"/>
                  </a:cubicBezTo>
                  <a:cubicBezTo>
                    <a:pt x="32" y="8"/>
                    <a:pt x="32" y="8"/>
                    <a:pt x="32" y="8"/>
                  </a:cubicBezTo>
                  <a:cubicBezTo>
                    <a:pt x="32" y="8"/>
                    <a:pt x="32" y="8"/>
                    <a:pt x="32" y="8"/>
                  </a:cubicBezTo>
                  <a:cubicBezTo>
                    <a:pt x="32" y="8"/>
                    <a:pt x="32" y="8"/>
                    <a:pt x="32" y="8"/>
                  </a:cubicBezTo>
                  <a:cubicBezTo>
                    <a:pt x="32" y="7"/>
                    <a:pt x="32" y="7"/>
                    <a:pt x="32" y="7"/>
                  </a:cubicBezTo>
                  <a:cubicBezTo>
                    <a:pt x="31" y="6"/>
                    <a:pt x="31" y="6"/>
                    <a:pt x="31" y="6"/>
                  </a:cubicBezTo>
                  <a:cubicBezTo>
                    <a:pt x="31" y="6"/>
                    <a:pt x="28" y="3"/>
                    <a:pt x="28" y="3"/>
                  </a:cubicBezTo>
                  <a:cubicBezTo>
                    <a:pt x="27" y="4"/>
                    <a:pt x="27" y="4"/>
                    <a:pt x="27" y="4"/>
                  </a:cubicBezTo>
                  <a:cubicBezTo>
                    <a:pt x="25" y="5"/>
                    <a:pt x="25" y="5"/>
                    <a:pt x="25" y="5"/>
                  </a:cubicBezTo>
                  <a:cubicBezTo>
                    <a:pt x="24" y="4"/>
                    <a:pt x="23" y="4"/>
                    <a:pt x="21" y="3"/>
                  </a:cubicBezTo>
                  <a:cubicBezTo>
                    <a:pt x="21" y="1"/>
                    <a:pt x="21" y="1"/>
                    <a:pt x="21" y="1"/>
                  </a:cubicBezTo>
                  <a:cubicBezTo>
                    <a:pt x="21" y="1"/>
                    <a:pt x="21" y="1"/>
                    <a:pt x="21" y="1"/>
                  </a:cubicBezTo>
                  <a:cubicBezTo>
                    <a:pt x="20" y="0"/>
                    <a:pt x="19"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32"/>
            <p:cNvSpPr>
              <a:spLocks noEditPoints="1"/>
            </p:cNvSpPr>
            <p:nvPr/>
          </p:nvSpPr>
          <p:spPr bwMode="auto">
            <a:xfrm>
              <a:off x="3549" y="1934"/>
              <a:ext cx="59" cy="53"/>
            </a:xfrm>
            <a:custGeom>
              <a:avLst/>
              <a:gdLst>
                <a:gd name="T0" fmla="*/ 22 w 25"/>
                <a:gd name="T1" fmla="*/ 10 h 22"/>
                <a:gd name="T2" fmla="*/ 22 w 25"/>
                <a:gd name="T3" fmla="*/ 9 h 22"/>
                <a:gd name="T4" fmla="*/ 22 w 25"/>
                <a:gd name="T5" fmla="*/ 9 h 22"/>
                <a:gd name="T6" fmla="*/ 22 w 25"/>
                <a:gd name="T7" fmla="*/ 9 h 22"/>
                <a:gd name="T8" fmla="*/ 22 w 25"/>
                <a:gd name="T9" fmla="*/ 7 h 22"/>
                <a:gd name="T10" fmla="*/ 21 w 25"/>
                <a:gd name="T11" fmla="*/ 8 h 22"/>
                <a:gd name="T12" fmla="*/ 22 w 25"/>
                <a:gd name="T13" fmla="*/ 7 h 22"/>
                <a:gd name="T14" fmla="*/ 20 w 25"/>
                <a:gd name="T15" fmla="*/ 6 h 22"/>
                <a:gd name="T16" fmla="*/ 20 w 25"/>
                <a:gd name="T17" fmla="*/ 7 h 22"/>
                <a:gd name="T18" fmla="*/ 20 w 25"/>
                <a:gd name="T19" fmla="*/ 5 h 22"/>
                <a:gd name="T20" fmla="*/ 13 w 25"/>
                <a:gd name="T21" fmla="*/ 21 h 22"/>
                <a:gd name="T22" fmla="*/ 3 w 25"/>
                <a:gd name="T23" fmla="*/ 11 h 22"/>
                <a:gd name="T24" fmla="*/ 15 w 25"/>
                <a:gd name="T25" fmla="*/ 4 h 22"/>
                <a:gd name="T26" fmla="*/ 20 w 25"/>
                <a:gd name="T27" fmla="*/ 18 h 22"/>
                <a:gd name="T28" fmla="*/ 13 w 25"/>
                <a:gd name="T29" fmla="*/ 21 h 22"/>
                <a:gd name="T30" fmla="*/ 19 w 25"/>
                <a:gd name="T31" fmla="*/ 4 h 22"/>
                <a:gd name="T32" fmla="*/ 19 w 25"/>
                <a:gd name="T33" fmla="*/ 5 h 22"/>
                <a:gd name="T34" fmla="*/ 3 w 25"/>
                <a:gd name="T35" fmla="*/ 8 h 22"/>
                <a:gd name="T36" fmla="*/ 6 w 25"/>
                <a:gd name="T37" fmla="*/ 3 h 22"/>
                <a:gd name="T38" fmla="*/ 3 w 25"/>
                <a:gd name="T39" fmla="*/ 9 h 22"/>
                <a:gd name="T40" fmla="*/ 18 w 25"/>
                <a:gd name="T41" fmla="*/ 3 h 22"/>
                <a:gd name="T42" fmla="*/ 16 w 25"/>
                <a:gd name="T43" fmla="*/ 4 h 22"/>
                <a:gd name="T44" fmla="*/ 17 w 25"/>
                <a:gd name="T45" fmla="*/ 2 h 22"/>
                <a:gd name="T46" fmla="*/ 16 w 25"/>
                <a:gd name="T47" fmla="*/ 4 h 22"/>
                <a:gd name="T48" fmla="*/ 16 w 25"/>
                <a:gd name="T49" fmla="*/ 1 h 22"/>
                <a:gd name="T50" fmla="*/ 15 w 25"/>
                <a:gd name="T51" fmla="*/ 4 h 22"/>
                <a:gd name="T52" fmla="*/ 7 w 25"/>
                <a:gd name="T53" fmla="*/ 2 h 22"/>
                <a:gd name="T54" fmla="*/ 6 w 25"/>
                <a:gd name="T55" fmla="*/ 5 h 22"/>
                <a:gd name="T56" fmla="*/ 13 w 25"/>
                <a:gd name="T57" fmla="*/ 3 h 22"/>
                <a:gd name="T58" fmla="*/ 16 w 25"/>
                <a:gd name="T59" fmla="*/ 1 h 22"/>
                <a:gd name="T60" fmla="*/ 9 w 25"/>
                <a:gd name="T61" fmla="*/ 1 h 22"/>
                <a:gd name="T62" fmla="*/ 8 w 25"/>
                <a:gd name="T63" fmla="*/ 4 h 22"/>
                <a:gd name="T64" fmla="*/ 13 w 25"/>
                <a:gd name="T65" fmla="*/ 1 h 22"/>
                <a:gd name="T66" fmla="*/ 13 w 25"/>
                <a:gd name="T67" fmla="*/ 3 h 22"/>
                <a:gd name="T68" fmla="*/ 8 w 25"/>
                <a:gd name="T69" fmla="*/ 4 h 22"/>
                <a:gd name="T70" fmla="*/ 9 w 25"/>
                <a:gd name="T71" fmla="*/ 3 h 22"/>
                <a:gd name="T72" fmla="*/ 12 w 25"/>
                <a:gd name="T73" fmla="*/ 1 h 22"/>
                <a:gd name="T74" fmla="*/ 11 w 25"/>
                <a:gd name="T75" fmla="*/ 3 h 22"/>
                <a:gd name="T76" fmla="*/ 5 w 25"/>
                <a:gd name="T77" fmla="*/ 3 h 22"/>
                <a:gd name="T78" fmla="*/ 20 w 25"/>
                <a:gd name="T79" fmla="*/ 19 h 22"/>
                <a:gd name="T80" fmla="*/ 20 w 25"/>
                <a:gd name="T81" fmla="*/ 19 h 22"/>
                <a:gd name="T82" fmla="*/ 21 w 25"/>
                <a:gd name="T83" fmla="*/ 18 h 22"/>
                <a:gd name="T84" fmla="*/ 22 w 25"/>
                <a:gd name="T8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22">
                  <a:moveTo>
                    <a:pt x="23" y="11"/>
                  </a:moveTo>
                  <a:cubicBezTo>
                    <a:pt x="23" y="11"/>
                    <a:pt x="22" y="10"/>
                    <a:pt x="22" y="10"/>
                  </a:cubicBezTo>
                  <a:cubicBezTo>
                    <a:pt x="22" y="10"/>
                    <a:pt x="22" y="10"/>
                    <a:pt x="22" y="10"/>
                  </a:cubicBezTo>
                  <a:cubicBezTo>
                    <a:pt x="23" y="9"/>
                    <a:pt x="23" y="9"/>
                    <a:pt x="23" y="9"/>
                  </a:cubicBezTo>
                  <a:cubicBezTo>
                    <a:pt x="23" y="10"/>
                    <a:pt x="23" y="11"/>
                    <a:pt x="23" y="11"/>
                  </a:cubicBezTo>
                  <a:moveTo>
                    <a:pt x="22" y="9"/>
                  </a:moveTo>
                  <a:cubicBezTo>
                    <a:pt x="22" y="9"/>
                    <a:pt x="22" y="9"/>
                    <a:pt x="22" y="9"/>
                  </a:cubicBezTo>
                  <a:cubicBezTo>
                    <a:pt x="22" y="8"/>
                    <a:pt x="22" y="8"/>
                    <a:pt x="22" y="8"/>
                  </a:cubicBezTo>
                  <a:cubicBezTo>
                    <a:pt x="22" y="9"/>
                    <a:pt x="22" y="9"/>
                    <a:pt x="22" y="9"/>
                  </a:cubicBezTo>
                  <a:cubicBezTo>
                    <a:pt x="22" y="9"/>
                    <a:pt x="22" y="9"/>
                    <a:pt x="22" y="9"/>
                  </a:cubicBezTo>
                  <a:cubicBezTo>
                    <a:pt x="22" y="9"/>
                    <a:pt x="22" y="9"/>
                    <a:pt x="22" y="9"/>
                  </a:cubicBezTo>
                  <a:cubicBezTo>
                    <a:pt x="22" y="9"/>
                    <a:pt x="22" y="9"/>
                    <a:pt x="22" y="9"/>
                  </a:cubicBezTo>
                  <a:moveTo>
                    <a:pt x="21" y="8"/>
                  </a:moveTo>
                  <a:cubicBezTo>
                    <a:pt x="21" y="8"/>
                    <a:pt x="21" y="8"/>
                    <a:pt x="21" y="8"/>
                  </a:cubicBezTo>
                  <a:cubicBezTo>
                    <a:pt x="22" y="7"/>
                    <a:pt x="22" y="7"/>
                    <a:pt x="22" y="7"/>
                  </a:cubicBezTo>
                  <a:cubicBezTo>
                    <a:pt x="22" y="8"/>
                    <a:pt x="22" y="8"/>
                    <a:pt x="22" y="8"/>
                  </a:cubicBezTo>
                  <a:cubicBezTo>
                    <a:pt x="21" y="8"/>
                    <a:pt x="21" y="8"/>
                    <a:pt x="21" y="8"/>
                  </a:cubicBezTo>
                  <a:moveTo>
                    <a:pt x="21" y="8"/>
                  </a:moveTo>
                  <a:cubicBezTo>
                    <a:pt x="20" y="7"/>
                    <a:pt x="20" y="7"/>
                    <a:pt x="20" y="7"/>
                  </a:cubicBezTo>
                  <a:cubicBezTo>
                    <a:pt x="21" y="6"/>
                    <a:pt x="21" y="6"/>
                    <a:pt x="21" y="6"/>
                  </a:cubicBezTo>
                  <a:cubicBezTo>
                    <a:pt x="22" y="7"/>
                    <a:pt x="22" y="7"/>
                    <a:pt x="22" y="7"/>
                  </a:cubicBezTo>
                  <a:cubicBezTo>
                    <a:pt x="21" y="8"/>
                    <a:pt x="21" y="8"/>
                    <a:pt x="21" y="8"/>
                  </a:cubicBezTo>
                  <a:moveTo>
                    <a:pt x="20" y="7"/>
                  </a:moveTo>
                  <a:cubicBezTo>
                    <a:pt x="20" y="6"/>
                    <a:pt x="20" y="6"/>
                    <a:pt x="20" y="6"/>
                  </a:cubicBezTo>
                  <a:cubicBezTo>
                    <a:pt x="20" y="6"/>
                    <a:pt x="21" y="6"/>
                    <a:pt x="21" y="6"/>
                  </a:cubicBezTo>
                  <a:cubicBezTo>
                    <a:pt x="21" y="6"/>
                    <a:pt x="21" y="6"/>
                    <a:pt x="21" y="6"/>
                  </a:cubicBezTo>
                  <a:cubicBezTo>
                    <a:pt x="21" y="6"/>
                    <a:pt x="20" y="6"/>
                    <a:pt x="20" y="7"/>
                  </a:cubicBezTo>
                  <a:moveTo>
                    <a:pt x="20" y="6"/>
                  </a:moveTo>
                  <a:cubicBezTo>
                    <a:pt x="19" y="6"/>
                    <a:pt x="19" y="6"/>
                    <a:pt x="19" y="6"/>
                  </a:cubicBezTo>
                  <a:cubicBezTo>
                    <a:pt x="20" y="5"/>
                    <a:pt x="20" y="5"/>
                    <a:pt x="20" y="5"/>
                  </a:cubicBezTo>
                  <a:cubicBezTo>
                    <a:pt x="21" y="5"/>
                    <a:pt x="21" y="5"/>
                    <a:pt x="21" y="5"/>
                  </a:cubicBezTo>
                  <a:cubicBezTo>
                    <a:pt x="20" y="5"/>
                    <a:pt x="20" y="6"/>
                    <a:pt x="20" y="6"/>
                  </a:cubicBezTo>
                  <a:moveTo>
                    <a:pt x="13" y="21"/>
                  </a:moveTo>
                  <a:cubicBezTo>
                    <a:pt x="10" y="21"/>
                    <a:pt x="8" y="20"/>
                    <a:pt x="6" y="18"/>
                  </a:cubicBezTo>
                  <a:cubicBezTo>
                    <a:pt x="4" y="16"/>
                    <a:pt x="3" y="13"/>
                    <a:pt x="3" y="11"/>
                  </a:cubicBezTo>
                  <a:cubicBezTo>
                    <a:pt x="3" y="11"/>
                    <a:pt x="3" y="11"/>
                    <a:pt x="3" y="11"/>
                  </a:cubicBezTo>
                  <a:cubicBezTo>
                    <a:pt x="3" y="9"/>
                    <a:pt x="4" y="8"/>
                    <a:pt x="5" y="7"/>
                  </a:cubicBezTo>
                  <a:cubicBezTo>
                    <a:pt x="8" y="4"/>
                    <a:pt x="10" y="4"/>
                    <a:pt x="12" y="4"/>
                  </a:cubicBezTo>
                  <a:cubicBezTo>
                    <a:pt x="13" y="4"/>
                    <a:pt x="14" y="4"/>
                    <a:pt x="15" y="4"/>
                  </a:cubicBezTo>
                  <a:cubicBezTo>
                    <a:pt x="19" y="6"/>
                    <a:pt x="22" y="10"/>
                    <a:pt x="22" y="14"/>
                  </a:cubicBezTo>
                  <a:cubicBezTo>
                    <a:pt x="22" y="14"/>
                    <a:pt x="22" y="14"/>
                    <a:pt x="22" y="14"/>
                  </a:cubicBezTo>
                  <a:cubicBezTo>
                    <a:pt x="22" y="15"/>
                    <a:pt x="21" y="16"/>
                    <a:pt x="20" y="18"/>
                  </a:cubicBezTo>
                  <a:cubicBezTo>
                    <a:pt x="20" y="18"/>
                    <a:pt x="20" y="18"/>
                    <a:pt x="20" y="18"/>
                  </a:cubicBezTo>
                  <a:cubicBezTo>
                    <a:pt x="20" y="18"/>
                    <a:pt x="20" y="18"/>
                    <a:pt x="20" y="18"/>
                  </a:cubicBezTo>
                  <a:cubicBezTo>
                    <a:pt x="18" y="20"/>
                    <a:pt x="15" y="21"/>
                    <a:pt x="13" y="21"/>
                  </a:cubicBezTo>
                  <a:moveTo>
                    <a:pt x="19" y="5"/>
                  </a:moveTo>
                  <a:cubicBezTo>
                    <a:pt x="18" y="5"/>
                    <a:pt x="18" y="5"/>
                    <a:pt x="18" y="5"/>
                  </a:cubicBezTo>
                  <a:cubicBezTo>
                    <a:pt x="18" y="5"/>
                    <a:pt x="19" y="4"/>
                    <a:pt x="19" y="4"/>
                  </a:cubicBezTo>
                  <a:cubicBezTo>
                    <a:pt x="20" y="4"/>
                    <a:pt x="20" y="4"/>
                    <a:pt x="20" y="4"/>
                  </a:cubicBezTo>
                  <a:cubicBezTo>
                    <a:pt x="20" y="4"/>
                    <a:pt x="20" y="4"/>
                    <a:pt x="20" y="4"/>
                  </a:cubicBezTo>
                  <a:cubicBezTo>
                    <a:pt x="19" y="5"/>
                    <a:pt x="19" y="5"/>
                    <a:pt x="19" y="5"/>
                  </a:cubicBezTo>
                  <a:moveTo>
                    <a:pt x="3" y="9"/>
                  </a:moveTo>
                  <a:cubicBezTo>
                    <a:pt x="3" y="8"/>
                    <a:pt x="3" y="8"/>
                    <a:pt x="3" y="8"/>
                  </a:cubicBezTo>
                  <a:cubicBezTo>
                    <a:pt x="3" y="8"/>
                    <a:pt x="3" y="8"/>
                    <a:pt x="3" y="8"/>
                  </a:cubicBezTo>
                  <a:cubicBezTo>
                    <a:pt x="4" y="7"/>
                    <a:pt x="4" y="6"/>
                    <a:pt x="5" y="4"/>
                  </a:cubicBezTo>
                  <a:cubicBezTo>
                    <a:pt x="6" y="3"/>
                    <a:pt x="6" y="3"/>
                    <a:pt x="6" y="3"/>
                  </a:cubicBezTo>
                  <a:cubicBezTo>
                    <a:pt x="6" y="3"/>
                    <a:pt x="6" y="3"/>
                    <a:pt x="6" y="3"/>
                  </a:cubicBezTo>
                  <a:cubicBezTo>
                    <a:pt x="6" y="4"/>
                    <a:pt x="5" y="6"/>
                    <a:pt x="4" y="7"/>
                  </a:cubicBezTo>
                  <a:cubicBezTo>
                    <a:pt x="4" y="7"/>
                    <a:pt x="4" y="7"/>
                    <a:pt x="4" y="7"/>
                  </a:cubicBezTo>
                  <a:cubicBezTo>
                    <a:pt x="4" y="8"/>
                    <a:pt x="3" y="8"/>
                    <a:pt x="3" y="9"/>
                  </a:cubicBezTo>
                  <a:moveTo>
                    <a:pt x="18" y="5"/>
                  </a:moveTo>
                  <a:cubicBezTo>
                    <a:pt x="17" y="4"/>
                    <a:pt x="17" y="4"/>
                    <a:pt x="17" y="4"/>
                  </a:cubicBezTo>
                  <a:cubicBezTo>
                    <a:pt x="18" y="3"/>
                    <a:pt x="18" y="3"/>
                    <a:pt x="18" y="3"/>
                  </a:cubicBezTo>
                  <a:cubicBezTo>
                    <a:pt x="19" y="3"/>
                    <a:pt x="19" y="3"/>
                    <a:pt x="19" y="3"/>
                  </a:cubicBezTo>
                  <a:cubicBezTo>
                    <a:pt x="19" y="4"/>
                    <a:pt x="18" y="4"/>
                    <a:pt x="18" y="5"/>
                  </a:cubicBezTo>
                  <a:moveTo>
                    <a:pt x="16" y="4"/>
                  </a:moveTo>
                  <a:cubicBezTo>
                    <a:pt x="15" y="4"/>
                    <a:pt x="15" y="4"/>
                    <a:pt x="15" y="4"/>
                  </a:cubicBezTo>
                  <a:cubicBezTo>
                    <a:pt x="15" y="4"/>
                    <a:pt x="15" y="4"/>
                    <a:pt x="15" y="4"/>
                  </a:cubicBezTo>
                  <a:cubicBezTo>
                    <a:pt x="17" y="2"/>
                    <a:pt x="17" y="2"/>
                    <a:pt x="17" y="2"/>
                  </a:cubicBezTo>
                  <a:cubicBezTo>
                    <a:pt x="17" y="2"/>
                    <a:pt x="17" y="2"/>
                    <a:pt x="17" y="2"/>
                  </a:cubicBezTo>
                  <a:cubicBezTo>
                    <a:pt x="18" y="3"/>
                    <a:pt x="18" y="3"/>
                    <a:pt x="18" y="3"/>
                  </a:cubicBezTo>
                  <a:cubicBezTo>
                    <a:pt x="16" y="4"/>
                    <a:pt x="16" y="4"/>
                    <a:pt x="16" y="4"/>
                  </a:cubicBezTo>
                  <a:moveTo>
                    <a:pt x="15" y="4"/>
                  </a:moveTo>
                  <a:cubicBezTo>
                    <a:pt x="14" y="3"/>
                    <a:pt x="14" y="3"/>
                    <a:pt x="14" y="3"/>
                  </a:cubicBezTo>
                  <a:cubicBezTo>
                    <a:pt x="15" y="3"/>
                    <a:pt x="16" y="2"/>
                    <a:pt x="16" y="1"/>
                  </a:cubicBezTo>
                  <a:cubicBezTo>
                    <a:pt x="17" y="2"/>
                    <a:pt x="17" y="2"/>
                    <a:pt x="17" y="2"/>
                  </a:cubicBezTo>
                  <a:cubicBezTo>
                    <a:pt x="17" y="2"/>
                    <a:pt x="17" y="2"/>
                    <a:pt x="17" y="2"/>
                  </a:cubicBezTo>
                  <a:cubicBezTo>
                    <a:pt x="15" y="4"/>
                    <a:pt x="15" y="4"/>
                    <a:pt x="15" y="4"/>
                  </a:cubicBezTo>
                  <a:cubicBezTo>
                    <a:pt x="15" y="4"/>
                    <a:pt x="15" y="4"/>
                    <a:pt x="15" y="4"/>
                  </a:cubicBezTo>
                  <a:moveTo>
                    <a:pt x="5" y="6"/>
                  </a:moveTo>
                  <a:cubicBezTo>
                    <a:pt x="6" y="5"/>
                    <a:pt x="7" y="3"/>
                    <a:pt x="7" y="2"/>
                  </a:cubicBezTo>
                  <a:cubicBezTo>
                    <a:pt x="8" y="2"/>
                    <a:pt x="8" y="2"/>
                    <a:pt x="9" y="1"/>
                  </a:cubicBezTo>
                  <a:cubicBezTo>
                    <a:pt x="6" y="5"/>
                    <a:pt x="6" y="5"/>
                    <a:pt x="6" y="5"/>
                  </a:cubicBezTo>
                  <a:cubicBezTo>
                    <a:pt x="6" y="5"/>
                    <a:pt x="6" y="5"/>
                    <a:pt x="6" y="5"/>
                  </a:cubicBezTo>
                  <a:cubicBezTo>
                    <a:pt x="6" y="5"/>
                    <a:pt x="5" y="6"/>
                    <a:pt x="5" y="6"/>
                  </a:cubicBezTo>
                  <a:moveTo>
                    <a:pt x="14" y="3"/>
                  </a:moveTo>
                  <a:cubicBezTo>
                    <a:pt x="13" y="3"/>
                    <a:pt x="13" y="3"/>
                    <a:pt x="13" y="3"/>
                  </a:cubicBezTo>
                  <a:cubicBezTo>
                    <a:pt x="13" y="3"/>
                    <a:pt x="14" y="2"/>
                    <a:pt x="14" y="2"/>
                  </a:cubicBezTo>
                  <a:cubicBezTo>
                    <a:pt x="15" y="1"/>
                    <a:pt x="15" y="1"/>
                    <a:pt x="15" y="1"/>
                  </a:cubicBezTo>
                  <a:cubicBezTo>
                    <a:pt x="16" y="1"/>
                    <a:pt x="16" y="1"/>
                    <a:pt x="16" y="1"/>
                  </a:cubicBezTo>
                  <a:cubicBezTo>
                    <a:pt x="15" y="2"/>
                    <a:pt x="15" y="3"/>
                    <a:pt x="14" y="3"/>
                  </a:cubicBezTo>
                  <a:moveTo>
                    <a:pt x="7" y="4"/>
                  </a:moveTo>
                  <a:cubicBezTo>
                    <a:pt x="9" y="1"/>
                    <a:pt x="9" y="1"/>
                    <a:pt x="9" y="1"/>
                  </a:cubicBezTo>
                  <a:cubicBezTo>
                    <a:pt x="10" y="1"/>
                    <a:pt x="10" y="1"/>
                    <a:pt x="10" y="1"/>
                  </a:cubicBezTo>
                  <a:cubicBezTo>
                    <a:pt x="9" y="2"/>
                    <a:pt x="9" y="3"/>
                    <a:pt x="8" y="4"/>
                  </a:cubicBezTo>
                  <a:cubicBezTo>
                    <a:pt x="8" y="4"/>
                    <a:pt x="8" y="4"/>
                    <a:pt x="8" y="4"/>
                  </a:cubicBezTo>
                  <a:cubicBezTo>
                    <a:pt x="7" y="4"/>
                    <a:pt x="7" y="4"/>
                    <a:pt x="7" y="4"/>
                  </a:cubicBezTo>
                  <a:moveTo>
                    <a:pt x="12" y="3"/>
                  </a:moveTo>
                  <a:cubicBezTo>
                    <a:pt x="12" y="2"/>
                    <a:pt x="13" y="2"/>
                    <a:pt x="13" y="1"/>
                  </a:cubicBezTo>
                  <a:cubicBezTo>
                    <a:pt x="14" y="1"/>
                    <a:pt x="14" y="1"/>
                    <a:pt x="14" y="1"/>
                  </a:cubicBezTo>
                  <a:cubicBezTo>
                    <a:pt x="14" y="1"/>
                    <a:pt x="14" y="1"/>
                    <a:pt x="14" y="1"/>
                  </a:cubicBezTo>
                  <a:cubicBezTo>
                    <a:pt x="13" y="2"/>
                    <a:pt x="13" y="2"/>
                    <a:pt x="13" y="3"/>
                  </a:cubicBezTo>
                  <a:cubicBezTo>
                    <a:pt x="13" y="3"/>
                    <a:pt x="13" y="3"/>
                    <a:pt x="13" y="3"/>
                  </a:cubicBezTo>
                  <a:cubicBezTo>
                    <a:pt x="12" y="3"/>
                    <a:pt x="12" y="3"/>
                    <a:pt x="12" y="3"/>
                  </a:cubicBezTo>
                  <a:moveTo>
                    <a:pt x="8" y="4"/>
                  </a:moveTo>
                  <a:cubicBezTo>
                    <a:pt x="9" y="3"/>
                    <a:pt x="10" y="2"/>
                    <a:pt x="11" y="1"/>
                  </a:cubicBezTo>
                  <a:cubicBezTo>
                    <a:pt x="11" y="1"/>
                    <a:pt x="11" y="1"/>
                    <a:pt x="11" y="1"/>
                  </a:cubicBezTo>
                  <a:cubicBezTo>
                    <a:pt x="11" y="2"/>
                    <a:pt x="10" y="2"/>
                    <a:pt x="9" y="3"/>
                  </a:cubicBezTo>
                  <a:cubicBezTo>
                    <a:pt x="8" y="4"/>
                    <a:pt x="8" y="4"/>
                    <a:pt x="8" y="4"/>
                  </a:cubicBezTo>
                  <a:moveTo>
                    <a:pt x="10" y="3"/>
                  </a:moveTo>
                  <a:cubicBezTo>
                    <a:pt x="11" y="2"/>
                    <a:pt x="11" y="2"/>
                    <a:pt x="12" y="1"/>
                  </a:cubicBezTo>
                  <a:cubicBezTo>
                    <a:pt x="12" y="1"/>
                    <a:pt x="12" y="1"/>
                    <a:pt x="12" y="1"/>
                  </a:cubicBezTo>
                  <a:cubicBezTo>
                    <a:pt x="13" y="1"/>
                    <a:pt x="13" y="1"/>
                    <a:pt x="13" y="1"/>
                  </a:cubicBezTo>
                  <a:cubicBezTo>
                    <a:pt x="12" y="2"/>
                    <a:pt x="12" y="2"/>
                    <a:pt x="11" y="3"/>
                  </a:cubicBezTo>
                  <a:cubicBezTo>
                    <a:pt x="11" y="3"/>
                    <a:pt x="10" y="3"/>
                    <a:pt x="10" y="3"/>
                  </a:cubicBezTo>
                  <a:moveTo>
                    <a:pt x="12" y="0"/>
                  </a:moveTo>
                  <a:cubicBezTo>
                    <a:pt x="10" y="0"/>
                    <a:pt x="7" y="1"/>
                    <a:pt x="5" y="3"/>
                  </a:cubicBezTo>
                  <a:cubicBezTo>
                    <a:pt x="0" y="8"/>
                    <a:pt x="1" y="15"/>
                    <a:pt x="5" y="18"/>
                  </a:cubicBezTo>
                  <a:cubicBezTo>
                    <a:pt x="7" y="20"/>
                    <a:pt x="10" y="22"/>
                    <a:pt x="13" y="22"/>
                  </a:cubicBezTo>
                  <a:cubicBezTo>
                    <a:pt x="15" y="22"/>
                    <a:pt x="18" y="21"/>
                    <a:pt x="20" y="19"/>
                  </a:cubicBezTo>
                  <a:cubicBezTo>
                    <a:pt x="20" y="19"/>
                    <a:pt x="20" y="19"/>
                    <a:pt x="20" y="19"/>
                  </a:cubicBezTo>
                  <a:cubicBezTo>
                    <a:pt x="20" y="19"/>
                    <a:pt x="20" y="19"/>
                    <a:pt x="20" y="19"/>
                  </a:cubicBezTo>
                  <a:cubicBezTo>
                    <a:pt x="20" y="19"/>
                    <a:pt x="20" y="19"/>
                    <a:pt x="20" y="19"/>
                  </a:cubicBezTo>
                  <a:cubicBezTo>
                    <a:pt x="21" y="18"/>
                    <a:pt x="21" y="18"/>
                    <a:pt x="21" y="18"/>
                  </a:cubicBezTo>
                  <a:cubicBezTo>
                    <a:pt x="21" y="18"/>
                    <a:pt x="21" y="18"/>
                    <a:pt x="21" y="18"/>
                  </a:cubicBezTo>
                  <a:cubicBezTo>
                    <a:pt x="21" y="18"/>
                    <a:pt x="21" y="18"/>
                    <a:pt x="21" y="18"/>
                  </a:cubicBezTo>
                  <a:cubicBezTo>
                    <a:pt x="25" y="14"/>
                    <a:pt x="24" y="9"/>
                    <a:pt x="22" y="5"/>
                  </a:cubicBezTo>
                  <a:cubicBezTo>
                    <a:pt x="22" y="5"/>
                    <a:pt x="22" y="5"/>
                    <a:pt x="22" y="5"/>
                  </a:cubicBezTo>
                  <a:cubicBezTo>
                    <a:pt x="22" y="5"/>
                    <a:pt x="22" y="5"/>
                    <a:pt x="22" y="5"/>
                  </a:cubicBezTo>
                  <a:cubicBezTo>
                    <a:pt x="21" y="5"/>
                    <a:pt x="21" y="4"/>
                    <a:pt x="20" y="3"/>
                  </a:cubicBezTo>
                  <a:cubicBezTo>
                    <a:pt x="18" y="1"/>
                    <a:pt x="15"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Freeform 33"/>
            <p:cNvSpPr>
              <a:spLocks noEditPoints="1"/>
            </p:cNvSpPr>
            <p:nvPr/>
          </p:nvSpPr>
          <p:spPr bwMode="auto">
            <a:xfrm>
              <a:off x="3615" y="1894"/>
              <a:ext cx="62" cy="66"/>
            </a:xfrm>
            <a:custGeom>
              <a:avLst/>
              <a:gdLst>
                <a:gd name="T0" fmla="*/ 12 w 26"/>
                <a:gd name="T1" fmla="*/ 27 h 28"/>
                <a:gd name="T2" fmla="*/ 11 w 26"/>
                <a:gd name="T3" fmla="*/ 27 h 28"/>
                <a:gd name="T4" fmla="*/ 10 w 26"/>
                <a:gd name="T5" fmla="*/ 27 h 28"/>
                <a:gd name="T6" fmla="*/ 9 w 26"/>
                <a:gd name="T7" fmla="*/ 26 h 28"/>
                <a:gd name="T8" fmla="*/ 18 w 26"/>
                <a:gd name="T9" fmla="*/ 25 h 28"/>
                <a:gd name="T10" fmla="*/ 19 w 26"/>
                <a:gd name="T11" fmla="*/ 24 h 28"/>
                <a:gd name="T12" fmla="*/ 14 w 26"/>
                <a:gd name="T13" fmla="*/ 24 h 28"/>
                <a:gd name="T14" fmla="*/ 15 w 26"/>
                <a:gd name="T15" fmla="*/ 23 h 28"/>
                <a:gd name="T16" fmla="*/ 20 w 26"/>
                <a:gd name="T17" fmla="*/ 23 h 28"/>
                <a:gd name="T18" fmla="*/ 16 w 26"/>
                <a:gd name="T19" fmla="*/ 23 h 28"/>
                <a:gd name="T20" fmla="*/ 18 w 26"/>
                <a:gd name="T21" fmla="*/ 23 h 28"/>
                <a:gd name="T22" fmla="*/ 8 w 26"/>
                <a:gd name="T23" fmla="*/ 24 h 28"/>
                <a:gd name="T24" fmla="*/ 17 w 26"/>
                <a:gd name="T25" fmla="*/ 23 h 28"/>
                <a:gd name="T26" fmla="*/ 21 w 26"/>
                <a:gd name="T27" fmla="*/ 23 h 28"/>
                <a:gd name="T28" fmla="*/ 8 w 26"/>
                <a:gd name="T29" fmla="*/ 22 h 28"/>
                <a:gd name="T30" fmla="*/ 8 w 26"/>
                <a:gd name="T31" fmla="*/ 22 h 28"/>
                <a:gd name="T32" fmla="*/ 4 w 26"/>
                <a:gd name="T33" fmla="*/ 22 h 28"/>
                <a:gd name="T34" fmla="*/ 7 w 26"/>
                <a:gd name="T35" fmla="*/ 22 h 28"/>
                <a:gd name="T36" fmla="*/ 7 w 26"/>
                <a:gd name="T37" fmla="*/ 21 h 28"/>
                <a:gd name="T38" fmla="*/ 4 w 26"/>
                <a:gd name="T39" fmla="*/ 22 h 28"/>
                <a:gd name="T40" fmla="*/ 3 w 26"/>
                <a:gd name="T41" fmla="*/ 22 h 28"/>
                <a:gd name="T42" fmla="*/ 6 w 26"/>
                <a:gd name="T43" fmla="*/ 21 h 28"/>
                <a:gd name="T44" fmla="*/ 3 w 26"/>
                <a:gd name="T45" fmla="*/ 21 h 28"/>
                <a:gd name="T46" fmla="*/ 3 w 26"/>
                <a:gd name="T47" fmla="*/ 20 h 28"/>
                <a:gd name="T48" fmla="*/ 2 w 26"/>
                <a:gd name="T49" fmla="*/ 19 h 28"/>
                <a:gd name="T50" fmla="*/ 22 w 26"/>
                <a:gd name="T51" fmla="*/ 19 h 28"/>
                <a:gd name="T52" fmla="*/ 24 w 26"/>
                <a:gd name="T53" fmla="*/ 19 h 28"/>
                <a:gd name="T54" fmla="*/ 23 w 26"/>
                <a:gd name="T55" fmla="*/ 18 h 28"/>
                <a:gd name="T56" fmla="*/ 23 w 26"/>
                <a:gd name="T57" fmla="*/ 18 h 28"/>
                <a:gd name="T58" fmla="*/ 3 w 26"/>
                <a:gd name="T59" fmla="*/ 17 h 28"/>
                <a:gd name="T60" fmla="*/ 2 w 26"/>
                <a:gd name="T61" fmla="*/ 15 h 28"/>
                <a:gd name="T62" fmla="*/ 2 w 26"/>
                <a:gd name="T63" fmla="*/ 15 h 28"/>
                <a:gd name="T64" fmla="*/ 1 w 26"/>
                <a:gd name="T65" fmla="*/ 15 h 28"/>
                <a:gd name="T66" fmla="*/ 1 w 26"/>
                <a:gd name="T67" fmla="*/ 15 h 28"/>
                <a:gd name="T68" fmla="*/ 23 w 26"/>
                <a:gd name="T69" fmla="*/ 9 h 28"/>
                <a:gd name="T70" fmla="*/ 4 w 26"/>
                <a:gd name="T71" fmla="*/ 6 h 28"/>
                <a:gd name="T72" fmla="*/ 4 w 26"/>
                <a:gd name="T73" fmla="*/ 5 h 28"/>
                <a:gd name="T74" fmla="*/ 13 w 26"/>
                <a:gd name="T75" fmla="*/ 3 h 28"/>
                <a:gd name="T76" fmla="*/ 17 w 26"/>
                <a:gd name="T77" fmla="*/ 3 h 28"/>
                <a:gd name="T78" fmla="*/ 24 w 26"/>
                <a:gd name="T79" fmla="*/ 7 h 28"/>
                <a:gd name="T80" fmla="*/ 25 w 26"/>
                <a:gd name="T81" fmla="*/ 13 h 28"/>
                <a:gd name="T82" fmla="*/ 20 w 26"/>
                <a:gd name="T83" fmla="*/ 20 h 28"/>
                <a:gd name="T84" fmla="*/ 13 w 26"/>
                <a:gd name="T85" fmla="*/ 23 h 28"/>
                <a:gd name="T86" fmla="*/ 10 w 26"/>
                <a:gd name="T87" fmla="*/ 22 h 28"/>
                <a:gd name="T88" fmla="*/ 4 w 26"/>
                <a:gd name="T89" fmla="*/ 17 h 28"/>
                <a:gd name="T90" fmla="*/ 2 w 26"/>
                <a:gd name="T91" fmla="*/ 9 h 28"/>
                <a:gd name="T92" fmla="*/ 5 w 26"/>
                <a:gd name="T93" fmla="*/ 4 h 28"/>
                <a:gd name="T94" fmla="*/ 13 w 26"/>
                <a:gd name="T95" fmla="*/ 0 h 28"/>
                <a:gd name="T96" fmla="*/ 4 w 26"/>
                <a:gd name="T97" fmla="*/ 3 h 28"/>
                <a:gd name="T98" fmla="*/ 3 w 26"/>
                <a:gd name="T99" fmla="*/ 6 h 28"/>
                <a:gd name="T100" fmla="*/ 1 w 26"/>
                <a:gd name="T101" fmla="*/ 9 h 28"/>
                <a:gd name="T102" fmla="*/ 0 w 26"/>
                <a:gd name="T103" fmla="*/ 15 h 28"/>
                <a:gd name="T104" fmla="*/ 1 w 26"/>
                <a:gd name="T105" fmla="*/ 18 h 28"/>
                <a:gd name="T106" fmla="*/ 3 w 26"/>
                <a:gd name="T107" fmla="*/ 24 h 28"/>
                <a:gd name="T108" fmla="*/ 4 w 26"/>
                <a:gd name="T109" fmla="*/ 24 h 28"/>
                <a:gd name="T110" fmla="*/ 8 w 26"/>
                <a:gd name="T111" fmla="*/ 27 h 28"/>
                <a:gd name="T112" fmla="*/ 17 w 26"/>
                <a:gd name="T113" fmla="*/ 25 h 28"/>
                <a:gd name="T114" fmla="*/ 22 w 26"/>
                <a:gd name="T115" fmla="*/ 22 h 28"/>
                <a:gd name="T116" fmla="*/ 22 w 26"/>
                <a:gd name="T117" fmla="*/ 20 h 28"/>
                <a:gd name="T118" fmla="*/ 25 w 26"/>
                <a:gd name="T119" fmla="*/ 17 h 28"/>
                <a:gd name="T120" fmla="*/ 24 w 26"/>
                <a:gd name="T121" fmla="*/ 10 h 28"/>
                <a:gd name="T122" fmla="*/ 25 w 26"/>
                <a:gd name="T123" fmla="*/ 7 h 28"/>
                <a:gd name="T124" fmla="*/ 17 w 26"/>
                <a:gd name="T12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12" y="27"/>
                  </a:moveTo>
                  <a:cubicBezTo>
                    <a:pt x="12" y="27"/>
                    <a:pt x="12" y="27"/>
                    <a:pt x="12" y="27"/>
                  </a:cubicBezTo>
                  <a:cubicBezTo>
                    <a:pt x="12" y="27"/>
                    <a:pt x="12" y="27"/>
                    <a:pt x="12" y="27"/>
                  </a:cubicBezTo>
                  <a:cubicBezTo>
                    <a:pt x="12" y="27"/>
                    <a:pt x="12" y="27"/>
                    <a:pt x="12" y="27"/>
                  </a:cubicBezTo>
                  <a:moveTo>
                    <a:pt x="12" y="27"/>
                  </a:moveTo>
                  <a:cubicBezTo>
                    <a:pt x="11" y="27"/>
                    <a:pt x="11" y="27"/>
                    <a:pt x="11" y="27"/>
                  </a:cubicBezTo>
                  <a:cubicBezTo>
                    <a:pt x="11" y="26"/>
                    <a:pt x="12" y="26"/>
                    <a:pt x="12" y="26"/>
                  </a:cubicBezTo>
                  <a:cubicBezTo>
                    <a:pt x="12" y="26"/>
                    <a:pt x="12" y="26"/>
                    <a:pt x="12" y="26"/>
                  </a:cubicBezTo>
                  <a:cubicBezTo>
                    <a:pt x="12" y="26"/>
                    <a:pt x="12" y="27"/>
                    <a:pt x="12" y="27"/>
                  </a:cubicBezTo>
                  <a:moveTo>
                    <a:pt x="11" y="27"/>
                  </a:moveTo>
                  <a:cubicBezTo>
                    <a:pt x="10" y="27"/>
                    <a:pt x="10" y="27"/>
                    <a:pt x="10" y="27"/>
                  </a:cubicBezTo>
                  <a:cubicBezTo>
                    <a:pt x="10" y="26"/>
                    <a:pt x="11" y="26"/>
                    <a:pt x="11" y="25"/>
                  </a:cubicBezTo>
                  <a:cubicBezTo>
                    <a:pt x="12" y="25"/>
                    <a:pt x="12" y="25"/>
                    <a:pt x="12" y="25"/>
                  </a:cubicBezTo>
                  <a:cubicBezTo>
                    <a:pt x="11" y="26"/>
                    <a:pt x="11" y="26"/>
                    <a:pt x="11" y="27"/>
                  </a:cubicBezTo>
                  <a:moveTo>
                    <a:pt x="10" y="27"/>
                  </a:moveTo>
                  <a:cubicBezTo>
                    <a:pt x="9" y="27"/>
                    <a:pt x="9" y="27"/>
                    <a:pt x="9" y="27"/>
                  </a:cubicBezTo>
                  <a:cubicBezTo>
                    <a:pt x="10" y="26"/>
                    <a:pt x="10" y="26"/>
                    <a:pt x="10" y="25"/>
                  </a:cubicBezTo>
                  <a:cubicBezTo>
                    <a:pt x="11" y="25"/>
                    <a:pt x="11" y="25"/>
                    <a:pt x="11" y="25"/>
                  </a:cubicBezTo>
                  <a:cubicBezTo>
                    <a:pt x="10" y="26"/>
                    <a:pt x="10" y="26"/>
                    <a:pt x="10" y="27"/>
                  </a:cubicBezTo>
                  <a:moveTo>
                    <a:pt x="9" y="26"/>
                  </a:moveTo>
                  <a:cubicBezTo>
                    <a:pt x="9" y="26"/>
                    <a:pt x="9" y="26"/>
                    <a:pt x="9" y="26"/>
                  </a:cubicBezTo>
                  <a:cubicBezTo>
                    <a:pt x="9" y="25"/>
                    <a:pt x="9" y="25"/>
                    <a:pt x="9" y="25"/>
                  </a:cubicBezTo>
                  <a:cubicBezTo>
                    <a:pt x="10" y="25"/>
                    <a:pt x="10" y="25"/>
                    <a:pt x="10" y="25"/>
                  </a:cubicBezTo>
                  <a:cubicBezTo>
                    <a:pt x="9" y="26"/>
                    <a:pt x="9" y="26"/>
                    <a:pt x="9" y="26"/>
                  </a:cubicBezTo>
                  <a:moveTo>
                    <a:pt x="18" y="25"/>
                  </a:moveTo>
                  <a:cubicBezTo>
                    <a:pt x="18" y="25"/>
                    <a:pt x="18" y="25"/>
                    <a:pt x="18" y="25"/>
                  </a:cubicBezTo>
                  <a:cubicBezTo>
                    <a:pt x="18" y="24"/>
                    <a:pt x="18" y="24"/>
                    <a:pt x="18" y="24"/>
                  </a:cubicBezTo>
                  <a:cubicBezTo>
                    <a:pt x="18" y="24"/>
                    <a:pt x="18" y="25"/>
                    <a:pt x="18" y="25"/>
                  </a:cubicBezTo>
                  <a:moveTo>
                    <a:pt x="19" y="25"/>
                  </a:moveTo>
                  <a:cubicBezTo>
                    <a:pt x="19" y="25"/>
                    <a:pt x="19" y="25"/>
                    <a:pt x="19" y="24"/>
                  </a:cubicBezTo>
                  <a:cubicBezTo>
                    <a:pt x="19" y="24"/>
                    <a:pt x="19" y="24"/>
                    <a:pt x="19" y="24"/>
                  </a:cubicBezTo>
                  <a:cubicBezTo>
                    <a:pt x="19" y="25"/>
                    <a:pt x="19" y="25"/>
                    <a:pt x="19" y="25"/>
                  </a:cubicBezTo>
                  <a:moveTo>
                    <a:pt x="14" y="24"/>
                  </a:moveTo>
                  <a:cubicBezTo>
                    <a:pt x="14" y="24"/>
                    <a:pt x="14" y="24"/>
                    <a:pt x="14" y="24"/>
                  </a:cubicBezTo>
                  <a:cubicBezTo>
                    <a:pt x="14" y="24"/>
                    <a:pt x="14" y="24"/>
                    <a:pt x="14" y="24"/>
                  </a:cubicBezTo>
                  <a:cubicBezTo>
                    <a:pt x="14" y="24"/>
                    <a:pt x="14" y="24"/>
                    <a:pt x="14" y="24"/>
                  </a:cubicBezTo>
                  <a:moveTo>
                    <a:pt x="14" y="25"/>
                  </a:moveTo>
                  <a:cubicBezTo>
                    <a:pt x="14" y="24"/>
                    <a:pt x="14" y="24"/>
                    <a:pt x="14" y="24"/>
                  </a:cubicBezTo>
                  <a:cubicBezTo>
                    <a:pt x="14" y="23"/>
                    <a:pt x="14" y="23"/>
                    <a:pt x="14" y="23"/>
                  </a:cubicBezTo>
                  <a:cubicBezTo>
                    <a:pt x="15" y="23"/>
                    <a:pt x="15" y="23"/>
                    <a:pt x="15" y="23"/>
                  </a:cubicBezTo>
                  <a:cubicBezTo>
                    <a:pt x="14" y="24"/>
                    <a:pt x="14" y="24"/>
                    <a:pt x="14" y="25"/>
                  </a:cubicBezTo>
                  <a:cubicBezTo>
                    <a:pt x="14" y="25"/>
                    <a:pt x="14" y="25"/>
                    <a:pt x="14" y="25"/>
                  </a:cubicBezTo>
                  <a:moveTo>
                    <a:pt x="19" y="25"/>
                  </a:moveTo>
                  <a:cubicBezTo>
                    <a:pt x="20" y="24"/>
                    <a:pt x="20" y="24"/>
                    <a:pt x="20" y="24"/>
                  </a:cubicBezTo>
                  <a:cubicBezTo>
                    <a:pt x="20" y="23"/>
                    <a:pt x="20" y="23"/>
                    <a:pt x="20" y="23"/>
                  </a:cubicBezTo>
                  <a:cubicBezTo>
                    <a:pt x="20" y="24"/>
                    <a:pt x="20" y="24"/>
                    <a:pt x="20" y="25"/>
                  </a:cubicBezTo>
                  <a:cubicBezTo>
                    <a:pt x="19" y="25"/>
                    <a:pt x="19" y="25"/>
                    <a:pt x="19" y="25"/>
                  </a:cubicBezTo>
                  <a:moveTo>
                    <a:pt x="14" y="25"/>
                  </a:moveTo>
                  <a:cubicBezTo>
                    <a:pt x="15" y="24"/>
                    <a:pt x="15" y="24"/>
                    <a:pt x="15" y="23"/>
                  </a:cubicBezTo>
                  <a:cubicBezTo>
                    <a:pt x="16" y="23"/>
                    <a:pt x="16" y="23"/>
                    <a:pt x="16" y="23"/>
                  </a:cubicBezTo>
                  <a:cubicBezTo>
                    <a:pt x="15" y="25"/>
                    <a:pt x="15" y="25"/>
                    <a:pt x="15" y="25"/>
                  </a:cubicBezTo>
                  <a:cubicBezTo>
                    <a:pt x="14" y="25"/>
                    <a:pt x="14" y="25"/>
                    <a:pt x="14" y="25"/>
                  </a:cubicBezTo>
                  <a:moveTo>
                    <a:pt x="17" y="25"/>
                  </a:moveTo>
                  <a:cubicBezTo>
                    <a:pt x="17" y="24"/>
                    <a:pt x="17" y="24"/>
                    <a:pt x="17" y="24"/>
                  </a:cubicBezTo>
                  <a:cubicBezTo>
                    <a:pt x="17" y="24"/>
                    <a:pt x="17" y="24"/>
                    <a:pt x="18" y="23"/>
                  </a:cubicBezTo>
                  <a:cubicBezTo>
                    <a:pt x="18" y="24"/>
                    <a:pt x="18" y="24"/>
                    <a:pt x="18" y="24"/>
                  </a:cubicBezTo>
                  <a:cubicBezTo>
                    <a:pt x="17" y="25"/>
                    <a:pt x="17" y="25"/>
                    <a:pt x="17" y="25"/>
                  </a:cubicBezTo>
                  <a:moveTo>
                    <a:pt x="9" y="24"/>
                  </a:moveTo>
                  <a:cubicBezTo>
                    <a:pt x="9" y="24"/>
                    <a:pt x="9" y="24"/>
                    <a:pt x="9" y="24"/>
                  </a:cubicBezTo>
                  <a:cubicBezTo>
                    <a:pt x="8" y="24"/>
                    <a:pt x="8" y="24"/>
                    <a:pt x="8" y="24"/>
                  </a:cubicBezTo>
                  <a:cubicBezTo>
                    <a:pt x="9" y="23"/>
                    <a:pt x="9" y="23"/>
                    <a:pt x="9" y="23"/>
                  </a:cubicBezTo>
                  <a:cubicBezTo>
                    <a:pt x="9" y="24"/>
                    <a:pt x="9" y="24"/>
                    <a:pt x="9" y="24"/>
                  </a:cubicBezTo>
                  <a:moveTo>
                    <a:pt x="16" y="24"/>
                  </a:moveTo>
                  <a:cubicBezTo>
                    <a:pt x="16" y="23"/>
                    <a:pt x="16" y="23"/>
                    <a:pt x="16" y="23"/>
                  </a:cubicBezTo>
                  <a:cubicBezTo>
                    <a:pt x="17" y="23"/>
                    <a:pt x="17" y="23"/>
                    <a:pt x="17" y="23"/>
                  </a:cubicBezTo>
                  <a:cubicBezTo>
                    <a:pt x="17" y="23"/>
                    <a:pt x="17" y="24"/>
                    <a:pt x="16" y="24"/>
                  </a:cubicBezTo>
                  <a:cubicBezTo>
                    <a:pt x="16" y="24"/>
                    <a:pt x="16" y="24"/>
                    <a:pt x="16" y="24"/>
                  </a:cubicBezTo>
                  <a:moveTo>
                    <a:pt x="21" y="24"/>
                  </a:moveTo>
                  <a:cubicBezTo>
                    <a:pt x="21" y="24"/>
                    <a:pt x="21" y="23"/>
                    <a:pt x="21" y="23"/>
                  </a:cubicBezTo>
                  <a:cubicBezTo>
                    <a:pt x="21" y="23"/>
                    <a:pt x="21" y="23"/>
                    <a:pt x="21" y="23"/>
                  </a:cubicBezTo>
                  <a:cubicBezTo>
                    <a:pt x="21" y="24"/>
                    <a:pt x="21" y="24"/>
                    <a:pt x="21" y="24"/>
                  </a:cubicBezTo>
                  <a:cubicBezTo>
                    <a:pt x="21" y="24"/>
                    <a:pt x="21" y="24"/>
                    <a:pt x="21" y="24"/>
                  </a:cubicBezTo>
                  <a:moveTo>
                    <a:pt x="8" y="24"/>
                  </a:moveTo>
                  <a:cubicBezTo>
                    <a:pt x="7" y="24"/>
                    <a:pt x="7" y="24"/>
                    <a:pt x="7" y="24"/>
                  </a:cubicBezTo>
                  <a:cubicBezTo>
                    <a:pt x="8" y="23"/>
                    <a:pt x="8" y="23"/>
                    <a:pt x="8" y="22"/>
                  </a:cubicBezTo>
                  <a:cubicBezTo>
                    <a:pt x="9" y="23"/>
                    <a:pt x="9" y="23"/>
                    <a:pt x="9" y="23"/>
                  </a:cubicBezTo>
                  <a:cubicBezTo>
                    <a:pt x="8" y="24"/>
                    <a:pt x="8" y="24"/>
                    <a:pt x="8" y="24"/>
                  </a:cubicBezTo>
                  <a:moveTo>
                    <a:pt x="7" y="23"/>
                  </a:moveTo>
                  <a:cubicBezTo>
                    <a:pt x="7" y="23"/>
                    <a:pt x="7" y="23"/>
                    <a:pt x="7" y="23"/>
                  </a:cubicBezTo>
                  <a:cubicBezTo>
                    <a:pt x="7" y="23"/>
                    <a:pt x="7" y="22"/>
                    <a:pt x="8" y="22"/>
                  </a:cubicBezTo>
                  <a:cubicBezTo>
                    <a:pt x="8" y="22"/>
                    <a:pt x="8" y="22"/>
                    <a:pt x="8" y="22"/>
                  </a:cubicBezTo>
                  <a:cubicBezTo>
                    <a:pt x="8" y="23"/>
                    <a:pt x="7" y="23"/>
                    <a:pt x="7" y="23"/>
                  </a:cubicBezTo>
                  <a:moveTo>
                    <a:pt x="3" y="23"/>
                  </a:moveTo>
                  <a:cubicBezTo>
                    <a:pt x="3" y="23"/>
                    <a:pt x="3" y="23"/>
                    <a:pt x="3" y="23"/>
                  </a:cubicBezTo>
                  <a:cubicBezTo>
                    <a:pt x="4" y="22"/>
                    <a:pt x="4" y="22"/>
                    <a:pt x="4" y="22"/>
                  </a:cubicBezTo>
                  <a:cubicBezTo>
                    <a:pt x="3" y="22"/>
                    <a:pt x="3" y="22"/>
                    <a:pt x="3" y="22"/>
                  </a:cubicBezTo>
                  <a:cubicBezTo>
                    <a:pt x="3" y="23"/>
                    <a:pt x="3" y="23"/>
                    <a:pt x="3" y="23"/>
                  </a:cubicBezTo>
                  <a:moveTo>
                    <a:pt x="6" y="23"/>
                  </a:moveTo>
                  <a:cubicBezTo>
                    <a:pt x="6" y="23"/>
                    <a:pt x="6" y="23"/>
                    <a:pt x="6" y="23"/>
                  </a:cubicBezTo>
                  <a:cubicBezTo>
                    <a:pt x="7" y="22"/>
                    <a:pt x="7" y="22"/>
                    <a:pt x="7" y="22"/>
                  </a:cubicBezTo>
                  <a:cubicBezTo>
                    <a:pt x="7" y="22"/>
                    <a:pt x="7" y="22"/>
                    <a:pt x="7" y="22"/>
                  </a:cubicBezTo>
                  <a:cubicBezTo>
                    <a:pt x="7" y="22"/>
                    <a:pt x="7" y="22"/>
                    <a:pt x="6" y="23"/>
                  </a:cubicBezTo>
                  <a:moveTo>
                    <a:pt x="6" y="22"/>
                  </a:moveTo>
                  <a:cubicBezTo>
                    <a:pt x="6" y="22"/>
                    <a:pt x="6" y="22"/>
                    <a:pt x="6" y="22"/>
                  </a:cubicBezTo>
                  <a:cubicBezTo>
                    <a:pt x="7" y="21"/>
                    <a:pt x="7" y="21"/>
                    <a:pt x="7" y="21"/>
                  </a:cubicBezTo>
                  <a:cubicBezTo>
                    <a:pt x="7" y="21"/>
                    <a:pt x="7" y="21"/>
                    <a:pt x="7" y="21"/>
                  </a:cubicBezTo>
                  <a:cubicBezTo>
                    <a:pt x="6" y="22"/>
                    <a:pt x="6" y="22"/>
                    <a:pt x="6" y="22"/>
                  </a:cubicBezTo>
                  <a:moveTo>
                    <a:pt x="4" y="23"/>
                  </a:moveTo>
                  <a:cubicBezTo>
                    <a:pt x="4" y="23"/>
                    <a:pt x="4" y="23"/>
                    <a:pt x="4" y="23"/>
                  </a:cubicBezTo>
                  <a:cubicBezTo>
                    <a:pt x="4" y="22"/>
                    <a:pt x="4" y="22"/>
                    <a:pt x="4" y="22"/>
                  </a:cubicBezTo>
                  <a:cubicBezTo>
                    <a:pt x="5" y="21"/>
                    <a:pt x="5" y="21"/>
                    <a:pt x="5" y="21"/>
                  </a:cubicBezTo>
                  <a:cubicBezTo>
                    <a:pt x="5" y="22"/>
                    <a:pt x="5" y="22"/>
                    <a:pt x="5" y="22"/>
                  </a:cubicBezTo>
                  <a:cubicBezTo>
                    <a:pt x="4" y="23"/>
                    <a:pt x="4" y="23"/>
                    <a:pt x="4" y="23"/>
                  </a:cubicBezTo>
                  <a:moveTo>
                    <a:pt x="3" y="22"/>
                  </a:moveTo>
                  <a:cubicBezTo>
                    <a:pt x="3" y="22"/>
                    <a:pt x="3" y="22"/>
                    <a:pt x="3" y="22"/>
                  </a:cubicBezTo>
                  <a:cubicBezTo>
                    <a:pt x="3" y="21"/>
                    <a:pt x="3" y="21"/>
                    <a:pt x="3" y="21"/>
                  </a:cubicBezTo>
                  <a:cubicBezTo>
                    <a:pt x="4" y="21"/>
                    <a:pt x="4" y="21"/>
                    <a:pt x="4" y="21"/>
                  </a:cubicBezTo>
                  <a:cubicBezTo>
                    <a:pt x="3" y="22"/>
                    <a:pt x="3" y="22"/>
                    <a:pt x="3" y="22"/>
                  </a:cubicBezTo>
                  <a:moveTo>
                    <a:pt x="6" y="21"/>
                  </a:moveTo>
                  <a:cubicBezTo>
                    <a:pt x="6" y="21"/>
                    <a:pt x="6" y="21"/>
                    <a:pt x="6" y="21"/>
                  </a:cubicBezTo>
                  <a:cubicBezTo>
                    <a:pt x="6" y="21"/>
                    <a:pt x="6" y="21"/>
                    <a:pt x="6" y="21"/>
                  </a:cubicBezTo>
                  <a:cubicBezTo>
                    <a:pt x="6" y="21"/>
                    <a:pt x="6" y="21"/>
                    <a:pt x="6" y="21"/>
                  </a:cubicBezTo>
                  <a:moveTo>
                    <a:pt x="2" y="22"/>
                  </a:moveTo>
                  <a:cubicBezTo>
                    <a:pt x="2" y="21"/>
                    <a:pt x="2" y="21"/>
                    <a:pt x="2" y="21"/>
                  </a:cubicBezTo>
                  <a:cubicBezTo>
                    <a:pt x="3" y="21"/>
                    <a:pt x="3" y="21"/>
                    <a:pt x="3" y="21"/>
                  </a:cubicBezTo>
                  <a:cubicBezTo>
                    <a:pt x="3" y="21"/>
                    <a:pt x="3" y="21"/>
                    <a:pt x="3" y="21"/>
                  </a:cubicBezTo>
                  <a:cubicBezTo>
                    <a:pt x="2" y="22"/>
                    <a:pt x="2" y="22"/>
                    <a:pt x="2" y="22"/>
                  </a:cubicBezTo>
                  <a:moveTo>
                    <a:pt x="2" y="21"/>
                  </a:moveTo>
                  <a:cubicBezTo>
                    <a:pt x="2" y="21"/>
                    <a:pt x="2" y="21"/>
                    <a:pt x="2" y="21"/>
                  </a:cubicBezTo>
                  <a:cubicBezTo>
                    <a:pt x="3" y="20"/>
                    <a:pt x="3" y="20"/>
                    <a:pt x="3" y="20"/>
                  </a:cubicBezTo>
                  <a:cubicBezTo>
                    <a:pt x="3" y="20"/>
                    <a:pt x="3" y="20"/>
                    <a:pt x="3" y="20"/>
                  </a:cubicBezTo>
                  <a:cubicBezTo>
                    <a:pt x="2" y="21"/>
                    <a:pt x="2" y="21"/>
                    <a:pt x="2" y="21"/>
                  </a:cubicBezTo>
                  <a:moveTo>
                    <a:pt x="2" y="20"/>
                  </a:moveTo>
                  <a:cubicBezTo>
                    <a:pt x="2" y="20"/>
                    <a:pt x="2" y="20"/>
                    <a:pt x="2" y="20"/>
                  </a:cubicBezTo>
                  <a:cubicBezTo>
                    <a:pt x="2" y="20"/>
                    <a:pt x="2" y="20"/>
                    <a:pt x="2" y="19"/>
                  </a:cubicBezTo>
                  <a:cubicBezTo>
                    <a:pt x="2" y="20"/>
                    <a:pt x="2" y="20"/>
                    <a:pt x="2" y="20"/>
                  </a:cubicBezTo>
                  <a:cubicBezTo>
                    <a:pt x="2" y="20"/>
                    <a:pt x="2" y="20"/>
                    <a:pt x="2" y="20"/>
                  </a:cubicBezTo>
                  <a:moveTo>
                    <a:pt x="21" y="20"/>
                  </a:moveTo>
                  <a:cubicBezTo>
                    <a:pt x="21" y="20"/>
                    <a:pt x="21" y="20"/>
                    <a:pt x="21" y="20"/>
                  </a:cubicBezTo>
                  <a:cubicBezTo>
                    <a:pt x="22" y="19"/>
                    <a:pt x="22" y="19"/>
                    <a:pt x="22" y="19"/>
                  </a:cubicBezTo>
                  <a:cubicBezTo>
                    <a:pt x="22" y="19"/>
                    <a:pt x="22" y="19"/>
                    <a:pt x="22" y="19"/>
                  </a:cubicBezTo>
                  <a:cubicBezTo>
                    <a:pt x="22" y="19"/>
                    <a:pt x="22" y="19"/>
                    <a:pt x="22" y="19"/>
                  </a:cubicBezTo>
                  <a:cubicBezTo>
                    <a:pt x="22" y="19"/>
                    <a:pt x="22" y="19"/>
                    <a:pt x="22" y="19"/>
                  </a:cubicBezTo>
                  <a:cubicBezTo>
                    <a:pt x="21" y="20"/>
                    <a:pt x="21" y="20"/>
                    <a:pt x="21" y="20"/>
                  </a:cubicBezTo>
                  <a:moveTo>
                    <a:pt x="24" y="19"/>
                  </a:moveTo>
                  <a:cubicBezTo>
                    <a:pt x="24" y="18"/>
                    <a:pt x="24" y="18"/>
                    <a:pt x="24" y="18"/>
                  </a:cubicBezTo>
                  <a:cubicBezTo>
                    <a:pt x="24" y="18"/>
                    <a:pt x="24" y="18"/>
                    <a:pt x="24" y="17"/>
                  </a:cubicBezTo>
                  <a:cubicBezTo>
                    <a:pt x="24" y="17"/>
                    <a:pt x="24" y="17"/>
                    <a:pt x="24" y="17"/>
                  </a:cubicBezTo>
                  <a:cubicBezTo>
                    <a:pt x="24" y="18"/>
                    <a:pt x="24" y="18"/>
                    <a:pt x="24" y="19"/>
                  </a:cubicBezTo>
                  <a:moveTo>
                    <a:pt x="23" y="18"/>
                  </a:moveTo>
                  <a:cubicBezTo>
                    <a:pt x="23" y="18"/>
                    <a:pt x="23" y="18"/>
                    <a:pt x="23" y="18"/>
                  </a:cubicBezTo>
                  <a:cubicBezTo>
                    <a:pt x="24" y="17"/>
                    <a:pt x="24" y="17"/>
                    <a:pt x="24" y="17"/>
                  </a:cubicBezTo>
                  <a:cubicBezTo>
                    <a:pt x="24" y="17"/>
                    <a:pt x="24" y="17"/>
                    <a:pt x="24" y="17"/>
                  </a:cubicBezTo>
                  <a:cubicBezTo>
                    <a:pt x="24" y="17"/>
                    <a:pt x="23" y="18"/>
                    <a:pt x="23" y="18"/>
                  </a:cubicBezTo>
                  <a:cubicBezTo>
                    <a:pt x="23" y="18"/>
                    <a:pt x="23" y="18"/>
                    <a:pt x="23" y="18"/>
                  </a:cubicBezTo>
                  <a:moveTo>
                    <a:pt x="3" y="17"/>
                  </a:moveTo>
                  <a:cubicBezTo>
                    <a:pt x="3" y="17"/>
                    <a:pt x="3" y="17"/>
                    <a:pt x="3" y="17"/>
                  </a:cubicBezTo>
                  <a:cubicBezTo>
                    <a:pt x="3" y="17"/>
                    <a:pt x="3" y="17"/>
                    <a:pt x="3" y="17"/>
                  </a:cubicBezTo>
                  <a:cubicBezTo>
                    <a:pt x="3" y="17"/>
                    <a:pt x="3" y="17"/>
                    <a:pt x="3" y="17"/>
                  </a:cubicBezTo>
                  <a:moveTo>
                    <a:pt x="3" y="17"/>
                  </a:moveTo>
                  <a:cubicBezTo>
                    <a:pt x="3" y="16"/>
                    <a:pt x="3" y="16"/>
                    <a:pt x="3" y="16"/>
                  </a:cubicBezTo>
                  <a:cubicBezTo>
                    <a:pt x="3" y="16"/>
                    <a:pt x="3" y="16"/>
                    <a:pt x="3" y="16"/>
                  </a:cubicBezTo>
                  <a:cubicBezTo>
                    <a:pt x="3" y="16"/>
                    <a:pt x="3" y="16"/>
                    <a:pt x="3" y="16"/>
                  </a:cubicBezTo>
                  <a:cubicBezTo>
                    <a:pt x="3" y="17"/>
                    <a:pt x="3" y="17"/>
                    <a:pt x="3" y="17"/>
                  </a:cubicBezTo>
                  <a:moveTo>
                    <a:pt x="2" y="15"/>
                  </a:moveTo>
                  <a:cubicBezTo>
                    <a:pt x="2" y="15"/>
                    <a:pt x="2" y="15"/>
                    <a:pt x="2" y="15"/>
                  </a:cubicBezTo>
                  <a:cubicBezTo>
                    <a:pt x="3" y="15"/>
                    <a:pt x="3" y="15"/>
                    <a:pt x="3" y="15"/>
                  </a:cubicBezTo>
                  <a:cubicBezTo>
                    <a:pt x="3" y="15"/>
                    <a:pt x="3" y="15"/>
                    <a:pt x="3" y="15"/>
                  </a:cubicBezTo>
                  <a:cubicBezTo>
                    <a:pt x="2" y="15"/>
                    <a:pt x="2" y="15"/>
                    <a:pt x="2" y="15"/>
                  </a:cubicBezTo>
                  <a:moveTo>
                    <a:pt x="2" y="15"/>
                  </a:moveTo>
                  <a:cubicBezTo>
                    <a:pt x="1" y="15"/>
                    <a:pt x="1" y="15"/>
                    <a:pt x="1" y="15"/>
                  </a:cubicBezTo>
                  <a:cubicBezTo>
                    <a:pt x="2" y="14"/>
                    <a:pt x="2" y="14"/>
                    <a:pt x="2" y="14"/>
                  </a:cubicBezTo>
                  <a:cubicBezTo>
                    <a:pt x="2" y="14"/>
                    <a:pt x="2" y="14"/>
                    <a:pt x="2" y="14"/>
                  </a:cubicBezTo>
                  <a:cubicBezTo>
                    <a:pt x="2" y="15"/>
                    <a:pt x="2" y="15"/>
                    <a:pt x="2" y="15"/>
                  </a:cubicBezTo>
                  <a:moveTo>
                    <a:pt x="1" y="15"/>
                  </a:moveTo>
                  <a:cubicBezTo>
                    <a:pt x="0" y="15"/>
                    <a:pt x="0" y="15"/>
                    <a:pt x="0" y="15"/>
                  </a:cubicBezTo>
                  <a:cubicBezTo>
                    <a:pt x="0" y="14"/>
                    <a:pt x="0" y="14"/>
                    <a:pt x="0" y="14"/>
                  </a:cubicBezTo>
                  <a:cubicBezTo>
                    <a:pt x="1" y="13"/>
                    <a:pt x="1" y="13"/>
                    <a:pt x="1" y="13"/>
                  </a:cubicBezTo>
                  <a:cubicBezTo>
                    <a:pt x="2" y="13"/>
                    <a:pt x="2" y="13"/>
                    <a:pt x="2" y="13"/>
                  </a:cubicBezTo>
                  <a:cubicBezTo>
                    <a:pt x="1" y="14"/>
                    <a:pt x="1" y="14"/>
                    <a:pt x="1" y="15"/>
                  </a:cubicBezTo>
                  <a:moveTo>
                    <a:pt x="0" y="14"/>
                  </a:moveTo>
                  <a:cubicBezTo>
                    <a:pt x="1" y="13"/>
                    <a:pt x="1" y="13"/>
                    <a:pt x="1" y="13"/>
                  </a:cubicBezTo>
                  <a:cubicBezTo>
                    <a:pt x="1" y="13"/>
                    <a:pt x="1" y="13"/>
                    <a:pt x="1" y="13"/>
                  </a:cubicBezTo>
                  <a:cubicBezTo>
                    <a:pt x="0" y="14"/>
                    <a:pt x="0" y="14"/>
                    <a:pt x="0" y="14"/>
                  </a:cubicBezTo>
                  <a:moveTo>
                    <a:pt x="23" y="9"/>
                  </a:moveTo>
                  <a:cubicBezTo>
                    <a:pt x="23" y="9"/>
                    <a:pt x="23" y="9"/>
                    <a:pt x="23" y="9"/>
                  </a:cubicBezTo>
                  <a:cubicBezTo>
                    <a:pt x="24" y="8"/>
                    <a:pt x="24" y="8"/>
                    <a:pt x="24" y="8"/>
                  </a:cubicBezTo>
                  <a:cubicBezTo>
                    <a:pt x="24" y="9"/>
                    <a:pt x="24" y="9"/>
                    <a:pt x="24" y="9"/>
                  </a:cubicBezTo>
                  <a:cubicBezTo>
                    <a:pt x="23" y="9"/>
                    <a:pt x="23" y="9"/>
                    <a:pt x="23" y="9"/>
                  </a:cubicBezTo>
                  <a:moveTo>
                    <a:pt x="4" y="6"/>
                  </a:moveTo>
                  <a:cubicBezTo>
                    <a:pt x="4" y="6"/>
                    <a:pt x="4" y="6"/>
                    <a:pt x="4" y="6"/>
                  </a:cubicBezTo>
                  <a:cubicBezTo>
                    <a:pt x="5" y="6"/>
                    <a:pt x="5" y="6"/>
                    <a:pt x="5" y="6"/>
                  </a:cubicBezTo>
                  <a:cubicBezTo>
                    <a:pt x="4" y="6"/>
                    <a:pt x="4" y="6"/>
                    <a:pt x="4" y="6"/>
                  </a:cubicBezTo>
                  <a:moveTo>
                    <a:pt x="4" y="6"/>
                  </a:moveTo>
                  <a:cubicBezTo>
                    <a:pt x="4" y="5"/>
                    <a:pt x="4" y="5"/>
                    <a:pt x="4" y="5"/>
                  </a:cubicBezTo>
                  <a:cubicBezTo>
                    <a:pt x="5" y="5"/>
                    <a:pt x="5" y="5"/>
                    <a:pt x="5" y="5"/>
                  </a:cubicBezTo>
                  <a:cubicBezTo>
                    <a:pt x="5" y="5"/>
                    <a:pt x="5" y="5"/>
                    <a:pt x="5" y="5"/>
                  </a:cubicBezTo>
                  <a:cubicBezTo>
                    <a:pt x="4" y="6"/>
                    <a:pt x="4" y="6"/>
                    <a:pt x="4" y="6"/>
                  </a:cubicBezTo>
                  <a:moveTo>
                    <a:pt x="9" y="3"/>
                  </a:moveTo>
                  <a:cubicBezTo>
                    <a:pt x="10" y="3"/>
                    <a:pt x="12" y="3"/>
                    <a:pt x="13" y="3"/>
                  </a:cubicBezTo>
                  <a:cubicBezTo>
                    <a:pt x="13" y="2"/>
                    <a:pt x="13" y="2"/>
                    <a:pt x="13" y="2"/>
                  </a:cubicBezTo>
                  <a:cubicBezTo>
                    <a:pt x="14" y="1"/>
                    <a:pt x="14" y="1"/>
                    <a:pt x="14" y="1"/>
                  </a:cubicBezTo>
                  <a:cubicBezTo>
                    <a:pt x="15" y="1"/>
                    <a:pt x="16" y="1"/>
                    <a:pt x="17" y="1"/>
                  </a:cubicBezTo>
                  <a:cubicBezTo>
                    <a:pt x="16" y="3"/>
                    <a:pt x="16" y="3"/>
                    <a:pt x="16" y="3"/>
                  </a:cubicBezTo>
                  <a:cubicBezTo>
                    <a:pt x="17" y="3"/>
                    <a:pt x="17" y="3"/>
                    <a:pt x="17" y="3"/>
                  </a:cubicBezTo>
                  <a:cubicBezTo>
                    <a:pt x="18" y="4"/>
                    <a:pt x="19" y="4"/>
                    <a:pt x="20" y="5"/>
                  </a:cubicBezTo>
                  <a:cubicBezTo>
                    <a:pt x="20" y="5"/>
                    <a:pt x="20" y="5"/>
                    <a:pt x="20" y="5"/>
                  </a:cubicBezTo>
                  <a:cubicBezTo>
                    <a:pt x="22" y="4"/>
                    <a:pt x="22" y="4"/>
                    <a:pt x="22" y="4"/>
                  </a:cubicBezTo>
                  <a:cubicBezTo>
                    <a:pt x="22" y="5"/>
                    <a:pt x="23" y="6"/>
                    <a:pt x="24" y="6"/>
                  </a:cubicBezTo>
                  <a:cubicBezTo>
                    <a:pt x="24" y="7"/>
                    <a:pt x="24" y="7"/>
                    <a:pt x="24" y="7"/>
                  </a:cubicBezTo>
                  <a:cubicBezTo>
                    <a:pt x="22" y="8"/>
                    <a:pt x="22" y="8"/>
                    <a:pt x="22" y="8"/>
                  </a:cubicBezTo>
                  <a:cubicBezTo>
                    <a:pt x="22" y="9"/>
                    <a:pt x="22" y="9"/>
                    <a:pt x="22" y="9"/>
                  </a:cubicBezTo>
                  <a:cubicBezTo>
                    <a:pt x="23" y="10"/>
                    <a:pt x="23" y="11"/>
                    <a:pt x="23" y="12"/>
                  </a:cubicBezTo>
                  <a:cubicBezTo>
                    <a:pt x="24" y="13"/>
                    <a:pt x="24" y="13"/>
                    <a:pt x="24" y="13"/>
                  </a:cubicBezTo>
                  <a:cubicBezTo>
                    <a:pt x="25" y="13"/>
                    <a:pt x="25" y="13"/>
                    <a:pt x="25" y="13"/>
                  </a:cubicBezTo>
                  <a:cubicBezTo>
                    <a:pt x="25" y="14"/>
                    <a:pt x="25" y="15"/>
                    <a:pt x="25" y="16"/>
                  </a:cubicBezTo>
                  <a:cubicBezTo>
                    <a:pt x="24" y="16"/>
                    <a:pt x="24" y="16"/>
                    <a:pt x="24" y="16"/>
                  </a:cubicBezTo>
                  <a:cubicBezTo>
                    <a:pt x="23" y="16"/>
                    <a:pt x="22" y="17"/>
                    <a:pt x="22" y="18"/>
                  </a:cubicBezTo>
                  <a:cubicBezTo>
                    <a:pt x="21" y="18"/>
                    <a:pt x="21" y="19"/>
                    <a:pt x="20" y="20"/>
                  </a:cubicBezTo>
                  <a:cubicBezTo>
                    <a:pt x="20" y="20"/>
                    <a:pt x="20" y="20"/>
                    <a:pt x="20" y="20"/>
                  </a:cubicBezTo>
                  <a:cubicBezTo>
                    <a:pt x="21" y="22"/>
                    <a:pt x="21" y="22"/>
                    <a:pt x="21" y="22"/>
                  </a:cubicBezTo>
                  <a:cubicBezTo>
                    <a:pt x="21" y="22"/>
                    <a:pt x="20" y="23"/>
                    <a:pt x="19" y="23"/>
                  </a:cubicBezTo>
                  <a:cubicBezTo>
                    <a:pt x="18" y="22"/>
                    <a:pt x="18" y="22"/>
                    <a:pt x="18" y="22"/>
                  </a:cubicBezTo>
                  <a:cubicBezTo>
                    <a:pt x="17" y="22"/>
                    <a:pt x="17" y="22"/>
                    <a:pt x="17" y="22"/>
                  </a:cubicBezTo>
                  <a:cubicBezTo>
                    <a:pt x="16" y="22"/>
                    <a:pt x="15" y="23"/>
                    <a:pt x="13" y="23"/>
                  </a:cubicBezTo>
                  <a:cubicBezTo>
                    <a:pt x="13" y="23"/>
                    <a:pt x="13" y="23"/>
                    <a:pt x="13" y="23"/>
                  </a:cubicBezTo>
                  <a:cubicBezTo>
                    <a:pt x="13" y="25"/>
                    <a:pt x="13" y="25"/>
                    <a:pt x="13" y="25"/>
                  </a:cubicBezTo>
                  <a:cubicBezTo>
                    <a:pt x="12" y="25"/>
                    <a:pt x="11" y="25"/>
                    <a:pt x="9" y="24"/>
                  </a:cubicBezTo>
                  <a:cubicBezTo>
                    <a:pt x="10" y="23"/>
                    <a:pt x="10" y="23"/>
                    <a:pt x="10" y="23"/>
                  </a:cubicBezTo>
                  <a:cubicBezTo>
                    <a:pt x="10" y="22"/>
                    <a:pt x="10" y="22"/>
                    <a:pt x="10" y="22"/>
                  </a:cubicBezTo>
                  <a:cubicBezTo>
                    <a:pt x="8" y="22"/>
                    <a:pt x="7" y="21"/>
                    <a:pt x="6" y="20"/>
                  </a:cubicBezTo>
                  <a:cubicBezTo>
                    <a:pt x="6" y="20"/>
                    <a:pt x="6" y="20"/>
                    <a:pt x="6" y="20"/>
                  </a:cubicBezTo>
                  <a:cubicBezTo>
                    <a:pt x="4" y="21"/>
                    <a:pt x="4" y="21"/>
                    <a:pt x="4" y="21"/>
                  </a:cubicBezTo>
                  <a:cubicBezTo>
                    <a:pt x="3" y="20"/>
                    <a:pt x="3" y="19"/>
                    <a:pt x="2" y="18"/>
                  </a:cubicBezTo>
                  <a:cubicBezTo>
                    <a:pt x="4" y="17"/>
                    <a:pt x="4" y="17"/>
                    <a:pt x="4" y="17"/>
                  </a:cubicBezTo>
                  <a:cubicBezTo>
                    <a:pt x="4" y="17"/>
                    <a:pt x="4" y="17"/>
                    <a:pt x="4" y="17"/>
                  </a:cubicBezTo>
                  <a:cubicBezTo>
                    <a:pt x="3" y="16"/>
                    <a:pt x="3" y="14"/>
                    <a:pt x="3" y="13"/>
                  </a:cubicBezTo>
                  <a:cubicBezTo>
                    <a:pt x="3" y="13"/>
                    <a:pt x="3" y="13"/>
                    <a:pt x="3" y="13"/>
                  </a:cubicBezTo>
                  <a:cubicBezTo>
                    <a:pt x="1" y="12"/>
                    <a:pt x="1" y="12"/>
                    <a:pt x="1" y="12"/>
                  </a:cubicBezTo>
                  <a:cubicBezTo>
                    <a:pt x="1" y="11"/>
                    <a:pt x="1" y="10"/>
                    <a:pt x="2" y="9"/>
                  </a:cubicBezTo>
                  <a:cubicBezTo>
                    <a:pt x="3" y="9"/>
                    <a:pt x="3" y="9"/>
                    <a:pt x="3" y="9"/>
                  </a:cubicBezTo>
                  <a:cubicBezTo>
                    <a:pt x="4" y="9"/>
                    <a:pt x="4" y="9"/>
                    <a:pt x="4" y="9"/>
                  </a:cubicBezTo>
                  <a:cubicBezTo>
                    <a:pt x="4" y="8"/>
                    <a:pt x="5" y="7"/>
                    <a:pt x="6" y="6"/>
                  </a:cubicBezTo>
                  <a:cubicBezTo>
                    <a:pt x="6" y="5"/>
                    <a:pt x="6" y="5"/>
                    <a:pt x="6" y="5"/>
                  </a:cubicBezTo>
                  <a:cubicBezTo>
                    <a:pt x="5" y="4"/>
                    <a:pt x="5" y="4"/>
                    <a:pt x="5" y="4"/>
                  </a:cubicBezTo>
                  <a:cubicBezTo>
                    <a:pt x="6" y="3"/>
                    <a:pt x="7" y="2"/>
                    <a:pt x="8" y="2"/>
                  </a:cubicBezTo>
                  <a:cubicBezTo>
                    <a:pt x="9" y="3"/>
                    <a:pt x="9" y="3"/>
                    <a:pt x="9" y="3"/>
                  </a:cubicBezTo>
                  <a:cubicBezTo>
                    <a:pt x="9" y="3"/>
                    <a:pt x="9" y="3"/>
                    <a:pt x="9" y="3"/>
                  </a:cubicBezTo>
                  <a:moveTo>
                    <a:pt x="13" y="0"/>
                  </a:moveTo>
                  <a:cubicBezTo>
                    <a:pt x="13" y="0"/>
                    <a:pt x="13" y="0"/>
                    <a:pt x="13" y="0"/>
                  </a:cubicBezTo>
                  <a:cubicBezTo>
                    <a:pt x="12" y="2"/>
                    <a:pt x="12" y="2"/>
                    <a:pt x="12" y="2"/>
                  </a:cubicBezTo>
                  <a:cubicBezTo>
                    <a:pt x="11" y="2"/>
                    <a:pt x="10" y="2"/>
                    <a:pt x="9" y="3"/>
                  </a:cubicBezTo>
                  <a:cubicBezTo>
                    <a:pt x="8" y="1"/>
                    <a:pt x="8" y="1"/>
                    <a:pt x="8" y="1"/>
                  </a:cubicBezTo>
                  <a:cubicBezTo>
                    <a:pt x="8" y="1"/>
                    <a:pt x="8" y="1"/>
                    <a:pt x="8" y="1"/>
                  </a:cubicBezTo>
                  <a:cubicBezTo>
                    <a:pt x="6" y="2"/>
                    <a:pt x="5" y="2"/>
                    <a:pt x="4" y="3"/>
                  </a:cubicBezTo>
                  <a:cubicBezTo>
                    <a:pt x="4" y="4"/>
                    <a:pt x="4" y="4"/>
                    <a:pt x="4" y="4"/>
                  </a:cubicBezTo>
                  <a:cubicBezTo>
                    <a:pt x="4" y="4"/>
                    <a:pt x="4" y="4"/>
                    <a:pt x="4" y="4"/>
                  </a:cubicBezTo>
                  <a:cubicBezTo>
                    <a:pt x="4" y="4"/>
                    <a:pt x="4" y="4"/>
                    <a:pt x="4" y="4"/>
                  </a:cubicBezTo>
                  <a:cubicBezTo>
                    <a:pt x="4" y="5"/>
                    <a:pt x="4" y="5"/>
                    <a:pt x="3" y="6"/>
                  </a:cubicBezTo>
                  <a:cubicBezTo>
                    <a:pt x="3" y="6"/>
                    <a:pt x="3" y="6"/>
                    <a:pt x="3" y="6"/>
                  </a:cubicBezTo>
                  <a:cubicBezTo>
                    <a:pt x="4" y="7"/>
                    <a:pt x="4" y="7"/>
                    <a:pt x="4" y="7"/>
                  </a:cubicBezTo>
                  <a:cubicBezTo>
                    <a:pt x="4" y="7"/>
                    <a:pt x="3" y="8"/>
                    <a:pt x="3" y="8"/>
                  </a:cubicBezTo>
                  <a:cubicBezTo>
                    <a:pt x="1" y="8"/>
                    <a:pt x="1" y="8"/>
                    <a:pt x="1" y="8"/>
                  </a:cubicBezTo>
                  <a:cubicBezTo>
                    <a:pt x="1" y="8"/>
                    <a:pt x="1" y="8"/>
                    <a:pt x="1" y="8"/>
                  </a:cubicBezTo>
                  <a:cubicBezTo>
                    <a:pt x="1" y="9"/>
                    <a:pt x="1" y="9"/>
                    <a:pt x="1" y="9"/>
                  </a:cubicBezTo>
                  <a:cubicBezTo>
                    <a:pt x="1" y="9"/>
                    <a:pt x="1" y="9"/>
                    <a:pt x="1" y="9"/>
                  </a:cubicBezTo>
                  <a:cubicBezTo>
                    <a:pt x="0" y="10"/>
                    <a:pt x="0" y="13"/>
                    <a:pt x="0" y="15"/>
                  </a:cubicBezTo>
                  <a:cubicBezTo>
                    <a:pt x="0" y="15"/>
                    <a:pt x="0" y="15"/>
                    <a:pt x="0" y="15"/>
                  </a:cubicBezTo>
                  <a:cubicBezTo>
                    <a:pt x="0" y="15"/>
                    <a:pt x="0" y="15"/>
                    <a:pt x="0" y="15"/>
                  </a:cubicBezTo>
                  <a:cubicBezTo>
                    <a:pt x="0" y="15"/>
                    <a:pt x="0" y="15"/>
                    <a:pt x="0" y="15"/>
                  </a:cubicBezTo>
                  <a:cubicBezTo>
                    <a:pt x="0" y="15"/>
                    <a:pt x="0" y="15"/>
                    <a:pt x="0" y="15"/>
                  </a:cubicBezTo>
                  <a:cubicBezTo>
                    <a:pt x="2" y="16"/>
                    <a:pt x="2" y="16"/>
                    <a:pt x="2" y="16"/>
                  </a:cubicBezTo>
                  <a:cubicBezTo>
                    <a:pt x="2" y="16"/>
                    <a:pt x="2" y="17"/>
                    <a:pt x="2" y="18"/>
                  </a:cubicBezTo>
                  <a:cubicBezTo>
                    <a:pt x="2" y="18"/>
                    <a:pt x="2" y="18"/>
                    <a:pt x="2" y="18"/>
                  </a:cubicBezTo>
                  <a:cubicBezTo>
                    <a:pt x="1" y="18"/>
                    <a:pt x="1" y="18"/>
                    <a:pt x="1" y="18"/>
                  </a:cubicBezTo>
                  <a:cubicBezTo>
                    <a:pt x="1" y="19"/>
                    <a:pt x="1" y="20"/>
                    <a:pt x="1" y="20"/>
                  </a:cubicBezTo>
                  <a:cubicBezTo>
                    <a:pt x="1" y="21"/>
                    <a:pt x="1" y="21"/>
                    <a:pt x="1" y="21"/>
                  </a:cubicBezTo>
                  <a:cubicBezTo>
                    <a:pt x="1" y="21"/>
                    <a:pt x="1" y="21"/>
                    <a:pt x="1" y="21"/>
                  </a:cubicBezTo>
                  <a:cubicBezTo>
                    <a:pt x="2" y="22"/>
                    <a:pt x="2" y="23"/>
                    <a:pt x="3" y="24"/>
                  </a:cubicBezTo>
                  <a:cubicBezTo>
                    <a:pt x="3" y="24"/>
                    <a:pt x="3" y="24"/>
                    <a:pt x="3" y="24"/>
                  </a:cubicBezTo>
                  <a:cubicBezTo>
                    <a:pt x="3"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5" y="23"/>
                    <a:pt x="5" y="23"/>
                    <a:pt x="5" y="23"/>
                  </a:cubicBezTo>
                  <a:cubicBezTo>
                    <a:pt x="6" y="24"/>
                    <a:pt x="7" y="24"/>
                    <a:pt x="8" y="25"/>
                  </a:cubicBezTo>
                  <a:cubicBezTo>
                    <a:pt x="8" y="25"/>
                    <a:pt x="8" y="25"/>
                    <a:pt x="8" y="25"/>
                  </a:cubicBezTo>
                  <a:cubicBezTo>
                    <a:pt x="8" y="26"/>
                    <a:pt x="8" y="26"/>
                    <a:pt x="8" y="27"/>
                  </a:cubicBezTo>
                  <a:cubicBezTo>
                    <a:pt x="8" y="27"/>
                    <a:pt x="8" y="27"/>
                    <a:pt x="8" y="27"/>
                  </a:cubicBezTo>
                  <a:cubicBezTo>
                    <a:pt x="10" y="28"/>
                    <a:pt x="11" y="28"/>
                    <a:pt x="12" y="28"/>
                  </a:cubicBezTo>
                  <a:cubicBezTo>
                    <a:pt x="13" y="28"/>
                    <a:pt x="13" y="28"/>
                    <a:pt x="13" y="28"/>
                  </a:cubicBezTo>
                  <a:cubicBezTo>
                    <a:pt x="13" y="27"/>
                    <a:pt x="13" y="27"/>
                    <a:pt x="13" y="27"/>
                  </a:cubicBezTo>
                  <a:cubicBezTo>
                    <a:pt x="13" y="26"/>
                    <a:pt x="13" y="26"/>
                    <a:pt x="13" y="26"/>
                  </a:cubicBezTo>
                  <a:cubicBezTo>
                    <a:pt x="15" y="26"/>
                    <a:pt x="16" y="25"/>
                    <a:pt x="17" y="25"/>
                  </a:cubicBezTo>
                  <a:cubicBezTo>
                    <a:pt x="18" y="26"/>
                    <a:pt x="18" y="26"/>
                    <a:pt x="18" y="26"/>
                  </a:cubicBezTo>
                  <a:cubicBezTo>
                    <a:pt x="18" y="27"/>
                    <a:pt x="18" y="27"/>
                    <a:pt x="18" y="27"/>
                  </a:cubicBezTo>
                  <a:cubicBezTo>
                    <a:pt x="19" y="26"/>
                    <a:pt x="21" y="25"/>
                    <a:pt x="22" y="24"/>
                  </a:cubicBezTo>
                  <a:cubicBezTo>
                    <a:pt x="22" y="24"/>
                    <a:pt x="22" y="24"/>
                    <a:pt x="22" y="24"/>
                  </a:cubicBezTo>
                  <a:cubicBezTo>
                    <a:pt x="22" y="23"/>
                    <a:pt x="22" y="23"/>
                    <a:pt x="22" y="22"/>
                  </a:cubicBezTo>
                  <a:cubicBezTo>
                    <a:pt x="22" y="22"/>
                    <a:pt x="22" y="22"/>
                    <a:pt x="22" y="22"/>
                  </a:cubicBezTo>
                  <a:cubicBezTo>
                    <a:pt x="22" y="21"/>
                    <a:pt x="22" y="21"/>
                    <a:pt x="22" y="21"/>
                  </a:cubicBezTo>
                  <a:cubicBezTo>
                    <a:pt x="22" y="21"/>
                    <a:pt x="22" y="21"/>
                    <a:pt x="22" y="21"/>
                  </a:cubicBezTo>
                  <a:cubicBezTo>
                    <a:pt x="22" y="21"/>
                    <a:pt x="22" y="21"/>
                    <a:pt x="22" y="21"/>
                  </a:cubicBezTo>
                  <a:cubicBezTo>
                    <a:pt x="22" y="20"/>
                    <a:pt x="22" y="20"/>
                    <a:pt x="22" y="20"/>
                  </a:cubicBezTo>
                  <a:cubicBezTo>
                    <a:pt x="23" y="19"/>
                    <a:pt x="23" y="19"/>
                    <a:pt x="23" y="19"/>
                  </a:cubicBezTo>
                  <a:cubicBezTo>
                    <a:pt x="23" y="19"/>
                    <a:pt x="24" y="19"/>
                    <a:pt x="24" y="19"/>
                  </a:cubicBezTo>
                  <a:cubicBezTo>
                    <a:pt x="25" y="19"/>
                    <a:pt x="25" y="19"/>
                    <a:pt x="25" y="19"/>
                  </a:cubicBezTo>
                  <a:cubicBezTo>
                    <a:pt x="25" y="18"/>
                    <a:pt x="25" y="18"/>
                    <a:pt x="25" y="17"/>
                  </a:cubicBezTo>
                  <a:cubicBezTo>
                    <a:pt x="25" y="17"/>
                    <a:pt x="25" y="17"/>
                    <a:pt x="25" y="17"/>
                  </a:cubicBezTo>
                  <a:cubicBezTo>
                    <a:pt x="26" y="15"/>
                    <a:pt x="26" y="14"/>
                    <a:pt x="26" y="13"/>
                  </a:cubicBezTo>
                  <a:cubicBezTo>
                    <a:pt x="26" y="12"/>
                    <a:pt x="26" y="12"/>
                    <a:pt x="26" y="12"/>
                  </a:cubicBezTo>
                  <a:cubicBezTo>
                    <a:pt x="24" y="12"/>
                    <a:pt x="24" y="12"/>
                    <a:pt x="24" y="12"/>
                  </a:cubicBezTo>
                  <a:cubicBezTo>
                    <a:pt x="24" y="11"/>
                    <a:pt x="24" y="11"/>
                    <a:pt x="24" y="10"/>
                  </a:cubicBezTo>
                  <a:cubicBezTo>
                    <a:pt x="24" y="10"/>
                    <a:pt x="24" y="10"/>
                    <a:pt x="24" y="10"/>
                  </a:cubicBezTo>
                  <a:cubicBezTo>
                    <a:pt x="24" y="9"/>
                    <a:pt x="24" y="9"/>
                    <a:pt x="24" y="9"/>
                  </a:cubicBezTo>
                  <a:cubicBezTo>
                    <a:pt x="24" y="9"/>
                    <a:pt x="25" y="8"/>
                    <a:pt x="25" y="8"/>
                  </a:cubicBezTo>
                  <a:cubicBezTo>
                    <a:pt x="25" y="7"/>
                    <a:pt x="25" y="7"/>
                    <a:pt x="25" y="7"/>
                  </a:cubicBezTo>
                  <a:cubicBezTo>
                    <a:pt x="25" y="7"/>
                    <a:pt x="25" y="7"/>
                    <a:pt x="25" y="7"/>
                  </a:cubicBezTo>
                  <a:cubicBezTo>
                    <a:pt x="25" y="7"/>
                    <a:pt x="25" y="7"/>
                    <a:pt x="25" y="7"/>
                  </a:cubicBezTo>
                  <a:cubicBezTo>
                    <a:pt x="24" y="6"/>
                    <a:pt x="24" y="6"/>
                    <a:pt x="24" y="6"/>
                  </a:cubicBezTo>
                  <a:cubicBezTo>
                    <a:pt x="24" y="6"/>
                    <a:pt x="23" y="4"/>
                    <a:pt x="22" y="3"/>
                  </a:cubicBezTo>
                  <a:cubicBezTo>
                    <a:pt x="22" y="3"/>
                    <a:pt x="22" y="3"/>
                    <a:pt x="22" y="3"/>
                  </a:cubicBezTo>
                  <a:cubicBezTo>
                    <a:pt x="20" y="5"/>
                    <a:pt x="20" y="5"/>
                    <a:pt x="20" y="5"/>
                  </a:cubicBezTo>
                  <a:cubicBezTo>
                    <a:pt x="19" y="4"/>
                    <a:pt x="18" y="3"/>
                    <a:pt x="17" y="3"/>
                  </a:cubicBezTo>
                  <a:cubicBezTo>
                    <a:pt x="18" y="1"/>
                    <a:pt x="18" y="1"/>
                    <a:pt x="18" y="1"/>
                  </a:cubicBezTo>
                  <a:cubicBezTo>
                    <a:pt x="17" y="0"/>
                    <a:pt x="17" y="0"/>
                    <a:pt x="17" y="0"/>
                  </a:cubicBezTo>
                  <a:cubicBezTo>
                    <a:pt x="16" y="0"/>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34"/>
            <p:cNvSpPr>
              <a:spLocks noEditPoints="1"/>
            </p:cNvSpPr>
            <p:nvPr/>
          </p:nvSpPr>
          <p:spPr bwMode="auto">
            <a:xfrm>
              <a:off x="3625" y="1903"/>
              <a:ext cx="43" cy="41"/>
            </a:xfrm>
            <a:custGeom>
              <a:avLst/>
              <a:gdLst>
                <a:gd name="T0" fmla="*/ 16 w 18"/>
                <a:gd name="T1" fmla="*/ 9 h 17"/>
                <a:gd name="T2" fmla="*/ 16 w 18"/>
                <a:gd name="T3" fmla="*/ 9 h 17"/>
                <a:gd name="T4" fmla="*/ 16 w 18"/>
                <a:gd name="T5" fmla="*/ 9 h 17"/>
                <a:gd name="T6" fmla="*/ 16 w 18"/>
                <a:gd name="T7" fmla="*/ 8 h 17"/>
                <a:gd name="T8" fmla="*/ 16 w 18"/>
                <a:gd name="T9" fmla="*/ 9 h 17"/>
                <a:gd name="T10" fmla="*/ 16 w 18"/>
                <a:gd name="T11" fmla="*/ 8 h 17"/>
                <a:gd name="T12" fmla="*/ 16 w 18"/>
                <a:gd name="T13" fmla="*/ 8 h 17"/>
                <a:gd name="T14" fmla="*/ 16 w 18"/>
                <a:gd name="T15" fmla="*/ 7 h 17"/>
                <a:gd name="T16" fmla="*/ 16 w 18"/>
                <a:gd name="T17" fmla="*/ 7 h 17"/>
                <a:gd name="T18" fmla="*/ 16 w 18"/>
                <a:gd name="T19" fmla="*/ 7 h 17"/>
                <a:gd name="T20" fmla="*/ 15 w 18"/>
                <a:gd name="T21" fmla="*/ 6 h 17"/>
                <a:gd name="T22" fmla="*/ 16 w 18"/>
                <a:gd name="T23" fmla="*/ 6 h 17"/>
                <a:gd name="T24" fmla="*/ 15 w 18"/>
                <a:gd name="T25" fmla="*/ 6 h 17"/>
                <a:gd name="T26" fmla="*/ 15 w 18"/>
                <a:gd name="T27" fmla="*/ 5 h 17"/>
                <a:gd name="T28" fmla="*/ 15 w 18"/>
                <a:gd name="T29" fmla="*/ 6 h 17"/>
                <a:gd name="T30" fmla="*/ 14 w 18"/>
                <a:gd name="T31" fmla="*/ 5 h 17"/>
                <a:gd name="T32" fmla="*/ 15 w 18"/>
                <a:gd name="T33" fmla="*/ 5 h 17"/>
                <a:gd name="T34" fmla="*/ 14 w 18"/>
                <a:gd name="T35" fmla="*/ 5 h 17"/>
                <a:gd name="T36" fmla="*/ 13 w 18"/>
                <a:gd name="T37" fmla="*/ 4 h 17"/>
                <a:gd name="T38" fmla="*/ 15 w 18"/>
                <a:gd name="T39" fmla="*/ 4 h 17"/>
                <a:gd name="T40" fmla="*/ 9 w 18"/>
                <a:gd name="T41" fmla="*/ 16 h 17"/>
                <a:gd name="T42" fmla="*/ 2 w 18"/>
                <a:gd name="T43" fmla="*/ 7 h 17"/>
                <a:gd name="T44" fmla="*/ 4 w 18"/>
                <a:gd name="T45" fmla="*/ 5 h 17"/>
                <a:gd name="T46" fmla="*/ 12 w 18"/>
                <a:gd name="T47" fmla="*/ 4 h 17"/>
                <a:gd name="T48" fmla="*/ 16 w 18"/>
                <a:gd name="T49" fmla="*/ 12 h 17"/>
                <a:gd name="T50" fmla="*/ 13 w 18"/>
                <a:gd name="T51" fmla="*/ 15 h 17"/>
                <a:gd name="T52" fmla="*/ 9 w 18"/>
                <a:gd name="T53" fmla="*/ 16 h 17"/>
                <a:gd name="T54" fmla="*/ 12 w 18"/>
                <a:gd name="T55" fmla="*/ 4 h 17"/>
                <a:gd name="T56" fmla="*/ 14 w 18"/>
                <a:gd name="T57" fmla="*/ 3 h 17"/>
                <a:gd name="T58" fmla="*/ 12 w 18"/>
                <a:gd name="T59" fmla="*/ 4 h 17"/>
                <a:gd name="T60" fmla="*/ 13 w 18"/>
                <a:gd name="T61" fmla="*/ 3 h 17"/>
                <a:gd name="T62" fmla="*/ 12 w 18"/>
                <a:gd name="T63" fmla="*/ 4 h 17"/>
                <a:gd name="T64" fmla="*/ 3 w 18"/>
                <a:gd name="T65" fmla="*/ 5 h 17"/>
                <a:gd name="T66" fmla="*/ 5 w 18"/>
                <a:gd name="T67" fmla="*/ 3 h 17"/>
                <a:gd name="T68" fmla="*/ 3 w 18"/>
                <a:gd name="T69" fmla="*/ 5 h 17"/>
                <a:gd name="T70" fmla="*/ 11 w 18"/>
                <a:gd name="T71" fmla="*/ 3 h 17"/>
                <a:gd name="T72" fmla="*/ 11 w 18"/>
                <a:gd name="T73" fmla="*/ 2 h 17"/>
                <a:gd name="T74" fmla="*/ 12 w 18"/>
                <a:gd name="T75" fmla="*/ 2 h 17"/>
                <a:gd name="T76" fmla="*/ 10 w 18"/>
                <a:gd name="T77" fmla="*/ 3 h 17"/>
                <a:gd name="T78" fmla="*/ 11 w 18"/>
                <a:gd name="T79" fmla="*/ 2 h 17"/>
                <a:gd name="T80" fmla="*/ 11 w 18"/>
                <a:gd name="T81" fmla="*/ 2 h 17"/>
                <a:gd name="T82" fmla="*/ 5 w 18"/>
                <a:gd name="T83" fmla="*/ 4 h 17"/>
                <a:gd name="T84" fmla="*/ 7 w 18"/>
                <a:gd name="T85" fmla="*/ 2 h 17"/>
                <a:gd name="T86" fmla="*/ 5 w 18"/>
                <a:gd name="T87" fmla="*/ 4 h 17"/>
                <a:gd name="T88" fmla="*/ 6 w 18"/>
                <a:gd name="T89" fmla="*/ 3 h 17"/>
                <a:gd name="T90" fmla="*/ 8 w 18"/>
                <a:gd name="T91" fmla="*/ 1 h 17"/>
                <a:gd name="T92" fmla="*/ 6 w 18"/>
                <a:gd name="T93" fmla="*/ 3 h 17"/>
                <a:gd name="T94" fmla="*/ 9 w 18"/>
                <a:gd name="T95" fmla="*/ 3 h 17"/>
                <a:gd name="T96" fmla="*/ 10 w 18"/>
                <a:gd name="T97" fmla="*/ 1 h 17"/>
                <a:gd name="T98" fmla="*/ 9 w 18"/>
                <a:gd name="T99" fmla="*/ 3 h 17"/>
                <a:gd name="T100" fmla="*/ 9 w 18"/>
                <a:gd name="T101" fmla="*/ 1 h 17"/>
                <a:gd name="T102" fmla="*/ 9 w 18"/>
                <a:gd name="T103" fmla="*/ 1 h 17"/>
                <a:gd name="T104" fmla="*/ 7 w 18"/>
                <a:gd name="T105" fmla="*/ 3 h 17"/>
                <a:gd name="T106" fmla="*/ 4 w 18"/>
                <a:gd name="T107" fmla="*/ 2 h 17"/>
                <a:gd name="T108" fmla="*/ 9 w 18"/>
                <a:gd name="T109" fmla="*/ 17 h 17"/>
                <a:gd name="T110" fmla="*/ 13 w 18"/>
                <a:gd name="T111" fmla="*/ 16 h 17"/>
                <a:gd name="T112" fmla="*/ 14 w 18"/>
                <a:gd name="T113" fmla="*/ 15 h 17"/>
                <a:gd name="T114" fmla="*/ 14 w 18"/>
                <a:gd name="T115" fmla="*/ 15 h 17"/>
                <a:gd name="T116" fmla="*/ 16 w 18"/>
                <a:gd name="T1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17">
                  <a:moveTo>
                    <a:pt x="16" y="10"/>
                  </a:moveTo>
                  <a:cubicBezTo>
                    <a:pt x="16" y="9"/>
                    <a:pt x="16" y="9"/>
                    <a:pt x="16" y="9"/>
                  </a:cubicBezTo>
                  <a:cubicBezTo>
                    <a:pt x="16" y="9"/>
                    <a:pt x="16" y="9"/>
                    <a:pt x="16" y="9"/>
                  </a:cubicBezTo>
                  <a:cubicBezTo>
                    <a:pt x="16" y="9"/>
                    <a:pt x="16" y="9"/>
                    <a:pt x="16" y="9"/>
                  </a:cubicBezTo>
                  <a:cubicBezTo>
                    <a:pt x="16" y="10"/>
                    <a:pt x="16" y="10"/>
                    <a:pt x="16" y="10"/>
                  </a:cubicBezTo>
                  <a:moveTo>
                    <a:pt x="16" y="9"/>
                  </a:moveTo>
                  <a:cubicBezTo>
                    <a:pt x="16" y="8"/>
                    <a:pt x="16" y="8"/>
                    <a:pt x="16" y="8"/>
                  </a:cubicBezTo>
                  <a:cubicBezTo>
                    <a:pt x="16" y="8"/>
                    <a:pt x="16" y="8"/>
                    <a:pt x="16" y="8"/>
                  </a:cubicBezTo>
                  <a:cubicBezTo>
                    <a:pt x="16" y="8"/>
                    <a:pt x="16" y="8"/>
                    <a:pt x="16" y="8"/>
                  </a:cubicBezTo>
                  <a:cubicBezTo>
                    <a:pt x="16" y="9"/>
                    <a:pt x="16" y="9"/>
                    <a:pt x="16" y="9"/>
                  </a:cubicBezTo>
                  <a:moveTo>
                    <a:pt x="16" y="8"/>
                  </a:moveTo>
                  <a:cubicBezTo>
                    <a:pt x="16" y="8"/>
                    <a:pt x="16" y="8"/>
                    <a:pt x="16" y="8"/>
                  </a:cubicBezTo>
                  <a:cubicBezTo>
                    <a:pt x="16" y="7"/>
                    <a:pt x="16" y="7"/>
                    <a:pt x="16" y="7"/>
                  </a:cubicBezTo>
                  <a:cubicBezTo>
                    <a:pt x="16" y="8"/>
                    <a:pt x="16" y="8"/>
                    <a:pt x="16" y="8"/>
                  </a:cubicBezTo>
                  <a:cubicBezTo>
                    <a:pt x="16" y="8"/>
                    <a:pt x="16" y="8"/>
                    <a:pt x="16" y="8"/>
                  </a:cubicBezTo>
                  <a:moveTo>
                    <a:pt x="16" y="7"/>
                  </a:moveTo>
                  <a:cubicBezTo>
                    <a:pt x="15" y="7"/>
                    <a:pt x="15" y="7"/>
                    <a:pt x="15" y="7"/>
                  </a:cubicBezTo>
                  <a:cubicBezTo>
                    <a:pt x="16" y="7"/>
                    <a:pt x="16" y="7"/>
                    <a:pt x="16" y="7"/>
                  </a:cubicBezTo>
                  <a:cubicBezTo>
                    <a:pt x="16" y="7"/>
                    <a:pt x="16" y="7"/>
                    <a:pt x="16" y="7"/>
                  </a:cubicBezTo>
                  <a:cubicBezTo>
                    <a:pt x="16" y="7"/>
                    <a:pt x="16" y="7"/>
                    <a:pt x="16" y="7"/>
                  </a:cubicBezTo>
                  <a:moveTo>
                    <a:pt x="15" y="7"/>
                  </a:moveTo>
                  <a:cubicBezTo>
                    <a:pt x="15" y="6"/>
                    <a:pt x="15" y="6"/>
                    <a:pt x="15" y="6"/>
                  </a:cubicBezTo>
                  <a:cubicBezTo>
                    <a:pt x="16" y="6"/>
                    <a:pt x="16" y="6"/>
                    <a:pt x="16" y="6"/>
                  </a:cubicBezTo>
                  <a:cubicBezTo>
                    <a:pt x="16" y="6"/>
                    <a:pt x="16" y="6"/>
                    <a:pt x="16" y="6"/>
                  </a:cubicBezTo>
                  <a:cubicBezTo>
                    <a:pt x="15" y="7"/>
                    <a:pt x="15" y="7"/>
                    <a:pt x="15" y="7"/>
                  </a:cubicBezTo>
                  <a:moveTo>
                    <a:pt x="15" y="6"/>
                  </a:moveTo>
                  <a:cubicBezTo>
                    <a:pt x="14" y="6"/>
                    <a:pt x="14" y="6"/>
                    <a:pt x="14" y="6"/>
                  </a:cubicBezTo>
                  <a:cubicBezTo>
                    <a:pt x="15" y="5"/>
                    <a:pt x="15" y="5"/>
                    <a:pt x="15" y="5"/>
                  </a:cubicBezTo>
                  <a:cubicBezTo>
                    <a:pt x="16" y="6"/>
                    <a:pt x="16" y="6"/>
                    <a:pt x="16" y="6"/>
                  </a:cubicBezTo>
                  <a:cubicBezTo>
                    <a:pt x="15" y="6"/>
                    <a:pt x="15" y="6"/>
                    <a:pt x="15" y="6"/>
                  </a:cubicBezTo>
                  <a:moveTo>
                    <a:pt x="14" y="5"/>
                  </a:moveTo>
                  <a:cubicBezTo>
                    <a:pt x="14" y="5"/>
                    <a:pt x="14" y="5"/>
                    <a:pt x="14" y="5"/>
                  </a:cubicBezTo>
                  <a:cubicBezTo>
                    <a:pt x="15" y="4"/>
                    <a:pt x="15" y="4"/>
                    <a:pt x="15" y="4"/>
                  </a:cubicBezTo>
                  <a:cubicBezTo>
                    <a:pt x="15" y="5"/>
                    <a:pt x="15" y="5"/>
                    <a:pt x="15" y="5"/>
                  </a:cubicBezTo>
                  <a:cubicBezTo>
                    <a:pt x="15" y="5"/>
                    <a:pt x="15" y="5"/>
                    <a:pt x="15" y="5"/>
                  </a:cubicBezTo>
                  <a:cubicBezTo>
                    <a:pt x="14" y="5"/>
                    <a:pt x="14" y="5"/>
                    <a:pt x="14" y="5"/>
                  </a:cubicBezTo>
                  <a:moveTo>
                    <a:pt x="13" y="5"/>
                  </a:moveTo>
                  <a:cubicBezTo>
                    <a:pt x="13" y="4"/>
                    <a:pt x="13" y="4"/>
                    <a:pt x="13" y="4"/>
                  </a:cubicBezTo>
                  <a:cubicBezTo>
                    <a:pt x="14" y="4"/>
                    <a:pt x="14" y="4"/>
                    <a:pt x="14" y="4"/>
                  </a:cubicBezTo>
                  <a:cubicBezTo>
                    <a:pt x="15" y="4"/>
                    <a:pt x="15" y="4"/>
                    <a:pt x="15" y="4"/>
                  </a:cubicBezTo>
                  <a:cubicBezTo>
                    <a:pt x="14" y="4"/>
                    <a:pt x="14" y="5"/>
                    <a:pt x="13" y="5"/>
                  </a:cubicBezTo>
                  <a:moveTo>
                    <a:pt x="9" y="16"/>
                  </a:moveTo>
                  <a:cubicBezTo>
                    <a:pt x="7" y="16"/>
                    <a:pt x="5" y="15"/>
                    <a:pt x="3" y="13"/>
                  </a:cubicBezTo>
                  <a:cubicBezTo>
                    <a:pt x="2" y="11"/>
                    <a:pt x="2" y="9"/>
                    <a:pt x="2" y="7"/>
                  </a:cubicBezTo>
                  <a:cubicBezTo>
                    <a:pt x="2" y="7"/>
                    <a:pt x="2" y="7"/>
                    <a:pt x="2" y="7"/>
                  </a:cubicBezTo>
                  <a:cubicBezTo>
                    <a:pt x="3" y="6"/>
                    <a:pt x="3" y="6"/>
                    <a:pt x="4" y="5"/>
                  </a:cubicBezTo>
                  <a:cubicBezTo>
                    <a:pt x="6" y="4"/>
                    <a:pt x="7" y="4"/>
                    <a:pt x="8" y="4"/>
                  </a:cubicBezTo>
                  <a:cubicBezTo>
                    <a:pt x="10" y="4"/>
                    <a:pt x="11" y="4"/>
                    <a:pt x="12" y="4"/>
                  </a:cubicBezTo>
                  <a:cubicBezTo>
                    <a:pt x="14" y="6"/>
                    <a:pt x="16" y="9"/>
                    <a:pt x="16" y="12"/>
                  </a:cubicBezTo>
                  <a:cubicBezTo>
                    <a:pt x="16" y="12"/>
                    <a:pt x="16" y="12"/>
                    <a:pt x="16" y="12"/>
                  </a:cubicBezTo>
                  <a:cubicBezTo>
                    <a:pt x="15" y="13"/>
                    <a:pt x="15" y="14"/>
                    <a:pt x="13" y="15"/>
                  </a:cubicBezTo>
                  <a:cubicBezTo>
                    <a:pt x="13" y="15"/>
                    <a:pt x="13" y="15"/>
                    <a:pt x="13" y="15"/>
                  </a:cubicBezTo>
                  <a:cubicBezTo>
                    <a:pt x="13" y="15"/>
                    <a:pt x="13" y="15"/>
                    <a:pt x="13" y="15"/>
                  </a:cubicBezTo>
                  <a:cubicBezTo>
                    <a:pt x="12" y="16"/>
                    <a:pt x="11" y="16"/>
                    <a:pt x="9" y="16"/>
                  </a:cubicBezTo>
                  <a:moveTo>
                    <a:pt x="13" y="4"/>
                  </a:moveTo>
                  <a:cubicBezTo>
                    <a:pt x="12" y="4"/>
                    <a:pt x="12" y="4"/>
                    <a:pt x="12" y="4"/>
                  </a:cubicBezTo>
                  <a:cubicBezTo>
                    <a:pt x="13" y="3"/>
                    <a:pt x="13" y="3"/>
                    <a:pt x="13" y="3"/>
                  </a:cubicBezTo>
                  <a:cubicBezTo>
                    <a:pt x="14" y="3"/>
                    <a:pt x="14" y="3"/>
                    <a:pt x="14" y="3"/>
                  </a:cubicBezTo>
                  <a:cubicBezTo>
                    <a:pt x="13" y="4"/>
                    <a:pt x="13" y="4"/>
                    <a:pt x="13" y="4"/>
                  </a:cubicBezTo>
                  <a:moveTo>
                    <a:pt x="12" y="4"/>
                  </a:moveTo>
                  <a:cubicBezTo>
                    <a:pt x="11" y="4"/>
                    <a:pt x="11" y="4"/>
                    <a:pt x="11" y="4"/>
                  </a:cubicBezTo>
                  <a:cubicBezTo>
                    <a:pt x="12" y="3"/>
                    <a:pt x="12" y="3"/>
                    <a:pt x="13" y="3"/>
                  </a:cubicBezTo>
                  <a:cubicBezTo>
                    <a:pt x="13" y="3"/>
                    <a:pt x="13" y="3"/>
                    <a:pt x="13" y="3"/>
                  </a:cubicBezTo>
                  <a:cubicBezTo>
                    <a:pt x="12" y="4"/>
                    <a:pt x="12" y="4"/>
                    <a:pt x="12" y="4"/>
                  </a:cubicBezTo>
                  <a:moveTo>
                    <a:pt x="3" y="5"/>
                  </a:moveTo>
                  <a:cubicBezTo>
                    <a:pt x="3" y="5"/>
                    <a:pt x="3" y="5"/>
                    <a:pt x="3" y="5"/>
                  </a:cubicBezTo>
                  <a:cubicBezTo>
                    <a:pt x="3" y="5"/>
                    <a:pt x="4" y="4"/>
                    <a:pt x="5" y="3"/>
                  </a:cubicBezTo>
                  <a:cubicBezTo>
                    <a:pt x="5" y="3"/>
                    <a:pt x="5" y="3"/>
                    <a:pt x="5" y="3"/>
                  </a:cubicBezTo>
                  <a:cubicBezTo>
                    <a:pt x="5" y="2"/>
                    <a:pt x="5" y="2"/>
                    <a:pt x="5" y="2"/>
                  </a:cubicBezTo>
                  <a:cubicBezTo>
                    <a:pt x="5" y="3"/>
                    <a:pt x="4" y="4"/>
                    <a:pt x="3" y="5"/>
                  </a:cubicBezTo>
                  <a:cubicBezTo>
                    <a:pt x="3" y="5"/>
                    <a:pt x="3" y="5"/>
                    <a:pt x="3" y="5"/>
                  </a:cubicBezTo>
                  <a:moveTo>
                    <a:pt x="11" y="3"/>
                  </a:moveTo>
                  <a:cubicBezTo>
                    <a:pt x="10" y="3"/>
                    <a:pt x="10" y="3"/>
                    <a:pt x="10" y="3"/>
                  </a:cubicBezTo>
                  <a:cubicBezTo>
                    <a:pt x="11" y="2"/>
                    <a:pt x="11" y="2"/>
                    <a:pt x="11" y="2"/>
                  </a:cubicBezTo>
                  <a:cubicBezTo>
                    <a:pt x="12" y="2"/>
                    <a:pt x="12" y="2"/>
                    <a:pt x="12" y="2"/>
                  </a:cubicBezTo>
                  <a:cubicBezTo>
                    <a:pt x="12" y="2"/>
                    <a:pt x="12" y="2"/>
                    <a:pt x="12" y="2"/>
                  </a:cubicBezTo>
                  <a:cubicBezTo>
                    <a:pt x="12" y="3"/>
                    <a:pt x="11" y="3"/>
                    <a:pt x="11" y="3"/>
                  </a:cubicBezTo>
                  <a:moveTo>
                    <a:pt x="10" y="3"/>
                  </a:moveTo>
                  <a:cubicBezTo>
                    <a:pt x="10" y="3"/>
                    <a:pt x="10" y="3"/>
                    <a:pt x="10" y="3"/>
                  </a:cubicBezTo>
                  <a:cubicBezTo>
                    <a:pt x="10" y="2"/>
                    <a:pt x="10" y="2"/>
                    <a:pt x="11" y="2"/>
                  </a:cubicBezTo>
                  <a:cubicBezTo>
                    <a:pt x="11" y="2"/>
                    <a:pt x="11" y="2"/>
                    <a:pt x="11" y="2"/>
                  </a:cubicBezTo>
                  <a:cubicBezTo>
                    <a:pt x="11" y="2"/>
                    <a:pt x="11" y="2"/>
                    <a:pt x="11" y="2"/>
                  </a:cubicBezTo>
                  <a:cubicBezTo>
                    <a:pt x="11" y="2"/>
                    <a:pt x="10" y="3"/>
                    <a:pt x="10" y="3"/>
                  </a:cubicBezTo>
                  <a:moveTo>
                    <a:pt x="5" y="4"/>
                  </a:moveTo>
                  <a:cubicBezTo>
                    <a:pt x="5" y="3"/>
                    <a:pt x="6" y="3"/>
                    <a:pt x="6" y="2"/>
                  </a:cubicBezTo>
                  <a:cubicBezTo>
                    <a:pt x="7" y="2"/>
                    <a:pt x="7" y="2"/>
                    <a:pt x="7" y="2"/>
                  </a:cubicBezTo>
                  <a:cubicBezTo>
                    <a:pt x="5" y="4"/>
                    <a:pt x="5" y="4"/>
                    <a:pt x="5" y="4"/>
                  </a:cubicBezTo>
                  <a:cubicBezTo>
                    <a:pt x="5" y="4"/>
                    <a:pt x="5" y="4"/>
                    <a:pt x="5" y="4"/>
                  </a:cubicBezTo>
                  <a:cubicBezTo>
                    <a:pt x="5" y="4"/>
                    <a:pt x="5" y="4"/>
                    <a:pt x="5" y="4"/>
                  </a:cubicBezTo>
                  <a:moveTo>
                    <a:pt x="6" y="3"/>
                  </a:moveTo>
                  <a:cubicBezTo>
                    <a:pt x="8" y="1"/>
                    <a:pt x="8" y="1"/>
                    <a:pt x="8" y="1"/>
                  </a:cubicBezTo>
                  <a:cubicBezTo>
                    <a:pt x="8" y="1"/>
                    <a:pt x="8" y="1"/>
                    <a:pt x="8" y="1"/>
                  </a:cubicBezTo>
                  <a:cubicBezTo>
                    <a:pt x="8" y="2"/>
                    <a:pt x="7" y="2"/>
                    <a:pt x="6" y="3"/>
                  </a:cubicBezTo>
                  <a:cubicBezTo>
                    <a:pt x="6" y="3"/>
                    <a:pt x="6" y="3"/>
                    <a:pt x="6" y="3"/>
                  </a:cubicBezTo>
                  <a:cubicBezTo>
                    <a:pt x="6" y="3"/>
                    <a:pt x="6" y="3"/>
                    <a:pt x="6" y="3"/>
                  </a:cubicBezTo>
                  <a:moveTo>
                    <a:pt x="9" y="3"/>
                  </a:moveTo>
                  <a:cubicBezTo>
                    <a:pt x="8" y="3"/>
                    <a:pt x="8" y="3"/>
                    <a:pt x="8" y="3"/>
                  </a:cubicBezTo>
                  <a:cubicBezTo>
                    <a:pt x="9" y="2"/>
                    <a:pt x="9" y="2"/>
                    <a:pt x="10" y="1"/>
                  </a:cubicBezTo>
                  <a:cubicBezTo>
                    <a:pt x="10" y="2"/>
                    <a:pt x="10" y="2"/>
                    <a:pt x="10" y="2"/>
                  </a:cubicBezTo>
                  <a:cubicBezTo>
                    <a:pt x="10" y="2"/>
                    <a:pt x="9" y="2"/>
                    <a:pt x="9" y="3"/>
                  </a:cubicBezTo>
                  <a:moveTo>
                    <a:pt x="7" y="3"/>
                  </a:moveTo>
                  <a:cubicBezTo>
                    <a:pt x="8" y="2"/>
                    <a:pt x="8" y="2"/>
                    <a:pt x="9" y="1"/>
                  </a:cubicBezTo>
                  <a:cubicBezTo>
                    <a:pt x="9" y="1"/>
                    <a:pt x="9" y="1"/>
                    <a:pt x="9" y="1"/>
                  </a:cubicBezTo>
                  <a:cubicBezTo>
                    <a:pt x="9" y="1"/>
                    <a:pt x="9" y="1"/>
                    <a:pt x="9" y="1"/>
                  </a:cubicBezTo>
                  <a:cubicBezTo>
                    <a:pt x="9" y="2"/>
                    <a:pt x="8" y="2"/>
                    <a:pt x="8" y="3"/>
                  </a:cubicBezTo>
                  <a:cubicBezTo>
                    <a:pt x="7" y="3"/>
                    <a:pt x="7" y="3"/>
                    <a:pt x="7" y="3"/>
                  </a:cubicBezTo>
                  <a:moveTo>
                    <a:pt x="9" y="0"/>
                  </a:moveTo>
                  <a:cubicBezTo>
                    <a:pt x="8" y="0"/>
                    <a:pt x="6" y="1"/>
                    <a:pt x="4" y="2"/>
                  </a:cubicBezTo>
                  <a:cubicBezTo>
                    <a:pt x="0" y="5"/>
                    <a:pt x="0" y="10"/>
                    <a:pt x="3" y="13"/>
                  </a:cubicBezTo>
                  <a:cubicBezTo>
                    <a:pt x="4" y="15"/>
                    <a:pt x="7" y="17"/>
                    <a:pt x="9" y="17"/>
                  </a:cubicBezTo>
                  <a:cubicBezTo>
                    <a:pt x="11" y="17"/>
                    <a:pt x="12" y="17"/>
                    <a:pt x="13" y="16"/>
                  </a:cubicBezTo>
                  <a:cubicBezTo>
                    <a:pt x="13" y="16"/>
                    <a:pt x="13" y="16"/>
                    <a:pt x="13" y="16"/>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8" y="12"/>
                    <a:pt x="18" y="7"/>
                    <a:pt x="16" y="4"/>
                  </a:cubicBezTo>
                  <a:cubicBezTo>
                    <a:pt x="14" y="2"/>
                    <a:pt x="12"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35"/>
            <p:cNvSpPr>
              <a:spLocks noEditPoints="1"/>
            </p:cNvSpPr>
            <p:nvPr/>
          </p:nvSpPr>
          <p:spPr bwMode="auto">
            <a:xfrm>
              <a:off x="3625" y="1972"/>
              <a:ext cx="35" cy="31"/>
            </a:xfrm>
            <a:custGeom>
              <a:avLst/>
              <a:gdLst>
                <a:gd name="T0" fmla="*/ 14 w 15"/>
                <a:gd name="T1" fmla="*/ 7 h 13"/>
                <a:gd name="T2" fmla="*/ 14 w 15"/>
                <a:gd name="T3" fmla="*/ 7 h 13"/>
                <a:gd name="T4" fmla="*/ 13 w 15"/>
                <a:gd name="T5" fmla="*/ 7 h 13"/>
                <a:gd name="T6" fmla="*/ 14 w 15"/>
                <a:gd name="T7" fmla="*/ 7 h 13"/>
                <a:gd name="T8" fmla="*/ 13 w 15"/>
                <a:gd name="T9" fmla="*/ 6 h 13"/>
                <a:gd name="T10" fmla="*/ 14 w 15"/>
                <a:gd name="T11" fmla="*/ 6 h 13"/>
                <a:gd name="T12" fmla="*/ 13 w 15"/>
                <a:gd name="T13" fmla="*/ 6 h 13"/>
                <a:gd name="T14" fmla="*/ 13 w 15"/>
                <a:gd name="T15" fmla="*/ 5 h 13"/>
                <a:gd name="T16" fmla="*/ 14 w 15"/>
                <a:gd name="T17" fmla="*/ 6 h 13"/>
                <a:gd name="T18" fmla="*/ 13 w 15"/>
                <a:gd name="T19" fmla="*/ 5 h 13"/>
                <a:gd name="T20" fmla="*/ 13 w 15"/>
                <a:gd name="T21" fmla="*/ 4 h 13"/>
                <a:gd name="T22" fmla="*/ 13 w 15"/>
                <a:gd name="T23" fmla="*/ 4 h 13"/>
                <a:gd name="T24" fmla="*/ 8 w 15"/>
                <a:gd name="T25" fmla="*/ 13 h 13"/>
                <a:gd name="T26" fmla="*/ 2 w 15"/>
                <a:gd name="T27" fmla="*/ 5 h 13"/>
                <a:gd name="T28" fmla="*/ 4 w 15"/>
                <a:gd name="T29" fmla="*/ 3 h 13"/>
                <a:gd name="T30" fmla="*/ 10 w 15"/>
                <a:gd name="T31" fmla="*/ 3 h 13"/>
                <a:gd name="T32" fmla="*/ 11 w 15"/>
                <a:gd name="T33" fmla="*/ 12 h 13"/>
                <a:gd name="T34" fmla="*/ 11 w 15"/>
                <a:gd name="T35" fmla="*/ 12 h 13"/>
                <a:gd name="T36" fmla="*/ 12 w 15"/>
                <a:gd name="T37" fmla="*/ 4 h 13"/>
                <a:gd name="T38" fmla="*/ 12 w 15"/>
                <a:gd name="T39" fmla="*/ 2 h 13"/>
                <a:gd name="T40" fmla="*/ 12 w 15"/>
                <a:gd name="T41" fmla="*/ 4 h 13"/>
                <a:gd name="T42" fmla="*/ 5 w 15"/>
                <a:gd name="T43" fmla="*/ 1 h 13"/>
                <a:gd name="T44" fmla="*/ 3 w 15"/>
                <a:gd name="T45" fmla="*/ 3 h 13"/>
                <a:gd name="T46" fmla="*/ 10 w 15"/>
                <a:gd name="T47" fmla="*/ 3 h 13"/>
                <a:gd name="T48" fmla="*/ 10 w 15"/>
                <a:gd name="T49" fmla="*/ 1 h 13"/>
                <a:gd name="T50" fmla="*/ 11 w 15"/>
                <a:gd name="T51" fmla="*/ 2 h 13"/>
                <a:gd name="T52" fmla="*/ 5 w 15"/>
                <a:gd name="T53" fmla="*/ 2 h 13"/>
                <a:gd name="T54" fmla="*/ 6 w 15"/>
                <a:gd name="T55" fmla="*/ 1 h 13"/>
                <a:gd name="T56" fmla="*/ 5 w 15"/>
                <a:gd name="T57" fmla="*/ 2 h 13"/>
                <a:gd name="T58" fmla="*/ 8 w 15"/>
                <a:gd name="T59" fmla="*/ 2 h 13"/>
                <a:gd name="T60" fmla="*/ 10 w 15"/>
                <a:gd name="T61" fmla="*/ 1 h 13"/>
                <a:gd name="T62" fmla="*/ 9 w 15"/>
                <a:gd name="T63" fmla="*/ 2 h 13"/>
                <a:gd name="T64" fmla="*/ 7 w 15"/>
                <a:gd name="T65" fmla="*/ 1 h 13"/>
                <a:gd name="T66" fmla="*/ 8 w 15"/>
                <a:gd name="T67" fmla="*/ 1 h 13"/>
                <a:gd name="T68" fmla="*/ 6 w 15"/>
                <a:gd name="T69" fmla="*/ 2 h 13"/>
                <a:gd name="T70" fmla="*/ 4 w 15"/>
                <a:gd name="T71" fmla="*/ 1 h 13"/>
                <a:gd name="T72" fmla="*/ 8 w 15"/>
                <a:gd name="T73" fmla="*/ 13 h 13"/>
                <a:gd name="T74" fmla="*/ 11 w 15"/>
                <a:gd name="T75" fmla="*/ 13 h 13"/>
                <a:gd name="T76" fmla="*/ 12 w 15"/>
                <a:gd name="T77" fmla="*/ 12 h 13"/>
                <a:gd name="T78" fmla="*/ 13 w 15"/>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3">
                  <a:moveTo>
                    <a:pt x="14" y="7"/>
                  </a:moveTo>
                  <a:cubicBezTo>
                    <a:pt x="14" y="7"/>
                    <a:pt x="14" y="7"/>
                    <a:pt x="14" y="7"/>
                  </a:cubicBezTo>
                  <a:cubicBezTo>
                    <a:pt x="14" y="7"/>
                    <a:pt x="14" y="7"/>
                    <a:pt x="14" y="7"/>
                  </a:cubicBezTo>
                  <a:cubicBezTo>
                    <a:pt x="14" y="7"/>
                    <a:pt x="14" y="7"/>
                    <a:pt x="14" y="7"/>
                  </a:cubicBezTo>
                  <a:moveTo>
                    <a:pt x="14" y="7"/>
                  </a:moveTo>
                  <a:cubicBezTo>
                    <a:pt x="13" y="7"/>
                    <a:pt x="13" y="7"/>
                    <a:pt x="13" y="7"/>
                  </a:cubicBezTo>
                  <a:cubicBezTo>
                    <a:pt x="14" y="7"/>
                    <a:pt x="14" y="7"/>
                    <a:pt x="14" y="7"/>
                  </a:cubicBezTo>
                  <a:cubicBezTo>
                    <a:pt x="14" y="7"/>
                    <a:pt x="14" y="7"/>
                    <a:pt x="14" y="7"/>
                  </a:cubicBezTo>
                  <a:cubicBezTo>
                    <a:pt x="14" y="7"/>
                    <a:pt x="14" y="7"/>
                    <a:pt x="14" y="7"/>
                  </a:cubicBezTo>
                  <a:moveTo>
                    <a:pt x="13" y="6"/>
                  </a:moveTo>
                  <a:cubicBezTo>
                    <a:pt x="13" y="6"/>
                    <a:pt x="13" y="6"/>
                    <a:pt x="13" y="6"/>
                  </a:cubicBezTo>
                  <a:cubicBezTo>
                    <a:pt x="14" y="6"/>
                    <a:pt x="14" y="6"/>
                    <a:pt x="14" y="6"/>
                  </a:cubicBezTo>
                  <a:cubicBezTo>
                    <a:pt x="14" y="6"/>
                    <a:pt x="14" y="6"/>
                    <a:pt x="14" y="6"/>
                  </a:cubicBezTo>
                  <a:cubicBezTo>
                    <a:pt x="13" y="6"/>
                    <a:pt x="13" y="6"/>
                    <a:pt x="13" y="6"/>
                  </a:cubicBezTo>
                  <a:moveTo>
                    <a:pt x="13" y="6"/>
                  </a:moveTo>
                  <a:cubicBezTo>
                    <a:pt x="13" y="5"/>
                    <a:pt x="13" y="5"/>
                    <a:pt x="13" y="5"/>
                  </a:cubicBezTo>
                  <a:cubicBezTo>
                    <a:pt x="13" y="5"/>
                    <a:pt x="13" y="5"/>
                    <a:pt x="13" y="5"/>
                  </a:cubicBezTo>
                  <a:cubicBezTo>
                    <a:pt x="14" y="6"/>
                    <a:pt x="14" y="6"/>
                    <a:pt x="14" y="6"/>
                  </a:cubicBezTo>
                  <a:cubicBezTo>
                    <a:pt x="13" y="6"/>
                    <a:pt x="13" y="6"/>
                    <a:pt x="13" y="6"/>
                  </a:cubicBezTo>
                  <a:moveTo>
                    <a:pt x="13" y="5"/>
                  </a:moveTo>
                  <a:cubicBezTo>
                    <a:pt x="12" y="4"/>
                    <a:pt x="12" y="4"/>
                    <a:pt x="12" y="4"/>
                  </a:cubicBezTo>
                  <a:cubicBezTo>
                    <a:pt x="13" y="4"/>
                    <a:pt x="13" y="4"/>
                    <a:pt x="13" y="4"/>
                  </a:cubicBezTo>
                  <a:cubicBezTo>
                    <a:pt x="13" y="4"/>
                    <a:pt x="13" y="4"/>
                    <a:pt x="13" y="4"/>
                  </a:cubicBezTo>
                  <a:cubicBezTo>
                    <a:pt x="13" y="4"/>
                    <a:pt x="13" y="4"/>
                    <a:pt x="13" y="4"/>
                  </a:cubicBezTo>
                  <a:cubicBezTo>
                    <a:pt x="13" y="5"/>
                    <a:pt x="13" y="5"/>
                    <a:pt x="13" y="5"/>
                  </a:cubicBezTo>
                  <a:moveTo>
                    <a:pt x="8" y="13"/>
                  </a:moveTo>
                  <a:cubicBezTo>
                    <a:pt x="6" y="13"/>
                    <a:pt x="4" y="11"/>
                    <a:pt x="3" y="10"/>
                  </a:cubicBezTo>
                  <a:cubicBezTo>
                    <a:pt x="2" y="8"/>
                    <a:pt x="2" y="7"/>
                    <a:pt x="2" y="5"/>
                  </a:cubicBezTo>
                  <a:cubicBezTo>
                    <a:pt x="2" y="5"/>
                    <a:pt x="2" y="5"/>
                    <a:pt x="2" y="5"/>
                  </a:cubicBezTo>
                  <a:cubicBezTo>
                    <a:pt x="3" y="4"/>
                    <a:pt x="3" y="4"/>
                    <a:pt x="4" y="3"/>
                  </a:cubicBezTo>
                  <a:cubicBezTo>
                    <a:pt x="5" y="3"/>
                    <a:pt x="6" y="2"/>
                    <a:pt x="7" y="2"/>
                  </a:cubicBezTo>
                  <a:cubicBezTo>
                    <a:pt x="8" y="2"/>
                    <a:pt x="9" y="3"/>
                    <a:pt x="10" y="3"/>
                  </a:cubicBezTo>
                  <a:cubicBezTo>
                    <a:pt x="12" y="5"/>
                    <a:pt x="13" y="7"/>
                    <a:pt x="13" y="10"/>
                  </a:cubicBezTo>
                  <a:cubicBezTo>
                    <a:pt x="13" y="10"/>
                    <a:pt x="12" y="11"/>
                    <a:pt x="11" y="12"/>
                  </a:cubicBezTo>
                  <a:cubicBezTo>
                    <a:pt x="11" y="12"/>
                    <a:pt x="11" y="12"/>
                    <a:pt x="11" y="12"/>
                  </a:cubicBezTo>
                  <a:cubicBezTo>
                    <a:pt x="11" y="12"/>
                    <a:pt x="11" y="12"/>
                    <a:pt x="11" y="12"/>
                  </a:cubicBezTo>
                  <a:cubicBezTo>
                    <a:pt x="10" y="12"/>
                    <a:pt x="9" y="13"/>
                    <a:pt x="8" y="13"/>
                  </a:cubicBezTo>
                  <a:moveTo>
                    <a:pt x="12" y="4"/>
                  </a:moveTo>
                  <a:cubicBezTo>
                    <a:pt x="11" y="3"/>
                    <a:pt x="11" y="3"/>
                    <a:pt x="11" y="3"/>
                  </a:cubicBezTo>
                  <a:cubicBezTo>
                    <a:pt x="12" y="2"/>
                    <a:pt x="12" y="2"/>
                    <a:pt x="12" y="2"/>
                  </a:cubicBezTo>
                  <a:cubicBezTo>
                    <a:pt x="12" y="3"/>
                    <a:pt x="12" y="3"/>
                    <a:pt x="12" y="3"/>
                  </a:cubicBezTo>
                  <a:cubicBezTo>
                    <a:pt x="12" y="4"/>
                    <a:pt x="12" y="4"/>
                    <a:pt x="12" y="4"/>
                  </a:cubicBezTo>
                  <a:moveTo>
                    <a:pt x="3" y="3"/>
                  </a:moveTo>
                  <a:cubicBezTo>
                    <a:pt x="3" y="3"/>
                    <a:pt x="4" y="2"/>
                    <a:pt x="5" y="1"/>
                  </a:cubicBezTo>
                  <a:cubicBezTo>
                    <a:pt x="5" y="1"/>
                    <a:pt x="5" y="1"/>
                    <a:pt x="5" y="1"/>
                  </a:cubicBezTo>
                  <a:cubicBezTo>
                    <a:pt x="4" y="2"/>
                    <a:pt x="4" y="2"/>
                    <a:pt x="3" y="3"/>
                  </a:cubicBezTo>
                  <a:cubicBezTo>
                    <a:pt x="3" y="3"/>
                    <a:pt x="3" y="3"/>
                    <a:pt x="3" y="3"/>
                  </a:cubicBezTo>
                  <a:moveTo>
                    <a:pt x="10" y="3"/>
                  </a:moveTo>
                  <a:cubicBezTo>
                    <a:pt x="9" y="2"/>
                    <a:pt x="9" y="2"/>
                    <a:pt x="9" y="2"/>
                  </a:cubicBezTo>
                  <a:cubicBezTo>
                    <a:pt x="10" y="1"/>
                    <a:pt x="10" y="1"/>
                    <a:pt x="10" y="1"/>
                  </a:cubicBezTo>
                  <a:cubicBezTo>
                    <a:pt x="10" y="1"/>
                    <a:pt x="10" y="1"/>
                    <a:pt x="10" y="1"/>
                  </a:cubicBezTo>
                  <a:cubicBezTo>
                    <a:pt x="11" y="2"/>
                    <a:pt x="11" y="2"/>
                    <a:pt x="11" y="2"/>
                  </a:cubicBezTo>
                  <a:cubicBezTo>
                    <a:pt x="10" y="3"/>
                    <a:pt x="10" y="3"/>
                    <a:pt x="10" y="3"/>
                  </a:cubicBezTo>
                  <a:moveTo>
                    <a:pt x="5" y="2"/>
                  </a:moveTo>
                  <a:cubicBezTo>
                    <a:pt x="5" y="2"/>
                    <a:pt x="5" y="1"/>
                    <a:pt x="6" y="1"/>
                  </a:cubicBezTo>
                  <a:cubicBezTo>
                    <a:pt x="6" y="1"/>
                    <a:pt x="6" y="1"/>
                    <a:pt x="6" y="1"/>
                  </a:cubicBezTo>
                  <a:cubicBezTo>
                    <a:pt x="5" y="2"/>
                    <a:pt x="5" y="2"/>
                    <a:pt x="5" y="2"/>
                  </a:cubicBezTo>
                  <a:cubicBezTo>
                    <a:pt x="5" y="2"/>
                    <a:pt x="5" y="2"/>
                    <a:pt x="5" y="2"/>
                  </a:cubicBezTo>
                  <a:moveTo>
                    <a:pt x="9" y="2"/>
                  </a:moveTo>
                  <a:cubicBezTo>
                    <a:pt x="8" y="2"/>
                    <a:pt x="8" y="2"/>
                    <a:pt x="8" y="2"/>
                  </a:cubicBezTo>
                  <a:cubicBezTo>
                    <a:pt x="8" y="1"/>
                    <a:pt x="8" y="1"/>
                    <a:pt x="9" y="1"/>
                  </a:cubicBezTo>
                  <a:cubicBezTo>
                    <a:pt x="9" y="1"/>
                    <a:pt x="10" y="1"/>
                    <a:pt x="10" y="1"/>
                  </a:cubicBezTo>
                  <a:cubicBezTo>
                    <a:pt x="10" y="1"/>
                    <a:pt x="10" y="1"/>
                    <a:pt x="10" y="1"/>
                  </a:cubicBezTo>
                  <a:cubicBezTo>
                    <a:pt x="9" y="2"/>
                    <a:pt x="9" y="2"/>
                    <a:pt x="9" y="2"/>
                  </a:cubicBezTo>
                  <a:moveTo>
                    <a:pt x="6" y="2"/>
                  </a:moveTo>
                  <a:cubicBezTo>
                    <a:pt x="7" y="1"/>
                    <a:pt x="7" y="1"/>
                    <a:pt x="7" y="1"/>
                  </a:cubicBezTo>
                  <a:cubicBezTo>
                    <a:pt x="8" y="1"/>
                    <a:pt x="8" y="1"/>
                    <a:pt x="8" y="1"/>
                  </a:cubicBezTo>
                  <a:cubicBezTo>
                    <a:pt x="8" y="1"/>
                    <a:pt x="8" y="1"/>
                    <a:pt x="8" y="1"/>
                  </a:cubicBezTo>
                  <a:cubicBezTo>
                    <a:pt x="8" y="1"/>
                    <a:pt x="7" y="1"/>
                    <a:pt x="7" y="2"/>
                  </a:cubicBezTo>
                  <a:cubicBezTo>
                    <a:pt x="7" y="2"/>
                    <a:pt x="6" y="2"/>
                    <a:pt x="6" y="2"/>
                  </a:cubicBezTo>
                  <a:moveTo>
                    <a:pt x="8" y="0"/>
                  </a:moveTo>
                  <a:cubicBezTo>
                    <a:pt x="7" y="0"/>
                    <a:pt x="5" y="0"/>
                    <a:pt x="4" y="1"/>
                  </a:cubicBezTo>
                  <a:cubicBezTo>
                    <a:pt x="0" y="3"/>
                    <a:pt x="0" y="7"/>
                    <a:pt x="2" y="10"/>
                  </a:cubicBezTo>
                  <a:cubicBezTo>
                    <a:pt x="3" y="12"/>
                    <a:pt x="5" y="13"/>
                    <a:pt x="8" y="13"/>
                  </a:cubicBezTo>
                  <a:cubicBezTo>
                    <a:pt x="9" y="13"/>
                    <a:pt x="10" y="13"/>
                    <a:pt x="11" y="13"/>
                  </a:cubicBezTo>
                  <a:cubicBezTo>
                    <a:pt x="11" y="13"/>
                    <a:pt x="11" y="13"/>
                    <a:pt x="11" y="13"/>
                  </a:cubicBezTo>
                  <a:cubicBezTo>
                    <a:pt x="11" y="12"/>
                    <a:pt x="11" y="12"/>
                    <a:pt x="11" y="12"/>
                  </a:cubicBezTo>
                  <a:cubicBezTo>
                    <a:pt x="12" y="12"/>
                    <a:pt x="12" y="12"/>
                    <a:pt x="12" y="12"/>
                  </a:cubicBezTo>
                  <a:cubicBezTo>
                    <a:pt x="12" y="12"/>
                    <a:pt x="12" y="12"/>
                    <a:pt x="12" y="12"/>
                  </a:cubicBezTo>
                  <a:cubicBezTo>
                    <a:pt x="15" y="10"/>
                    <a:pt x="15" y="6"/>
                    <a:pt x="13" y="3"/>
                  </a:cubicBezTo>
                  <a:cubicBezTo>
                    <a:pt x="12" y="1"/>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36"/>
            <p:cNvSpPr>
              <a:spLocks noEditPoints="1"/>
            </p:cNvSpPr>
            <p:nvPr/>
          </p:nvSpPr>
          <p:spPr bwMode="auto">
            <a:xfrm>
              <a:off x="3615" y="1963"/>
              <a:ext cx="55" cy="54"/>
            </a:xfrm>
            <a:custGeom>
              <a:avLst/>
              <a:gdLst>
                <a:gd name="T0" fmla="*/ 10 w 23"/>
                <a:gd name="T1" fmla="*/ 22 h 23"/>
                <a:gd name="T2" fmla="*/ 9 w 23"/>
                <a:gd name="T3" fmla="*/ 22 h 23"/>
                <a:gd name="T4" fmla="*/ 8 w 23"/>
                <a:gd name="T5" fmla="*/ 22 h 23"/>
                <a:gd name="T6" fmla="*/ 8 w 23"/>
                <a:gd name="T7" fmla="*/ 21 h 23"/>
                <a:gd name="T8" fmla="*/ 16 w 23"/>
                <a:gd name="T9" fmla="*/ 21 h 23"/>
                <a:gd name="T10" fmla="*/ 15 w 23"/>
                <a:gd name="T11" fmla="*/ 21 h 23"/>
                <a:gd name="T12" fmla="*/ 12 w 23"/>
                <a:gd name="T13" fmla="*/ 21 h 23"/>
                <a:gd name="T14" fmla="*/ 17 w 23"/>
                <a:gd name="T15" fmla="*/ 20 h 23"/>
                <a:gd name="T16" fmla="*/ 12 w 23"/>
                <a:gd name="T17" fmla="*/ 21 h 23"/>
                <a:gd name="T18" fmla="*/ 13 w 23"/>
                <a:gd name="T19" fmla="*/ 20 h 23"/>
                <a:gd name="T20" fmla="*/ 7 w 23"/>
                <a:gd name="T21" fmla="*/ 20 h 23"/>
                <a:gd name="T22" fmla="*/ 6 w 23"/>
                <a:gd name="T23" fmla="*/ 19 h 23"/>
                <a:gd name="T24" fmla="*/ 4 w 23"/>
                <a:gd name="T25" fmla="*/ 18 h 23"/>
                <a:gd name="T26" fmla="*/ 6 w 23"/>
                <a:gd name="T27" fmla="*/ 17 h 23"/>
                <a:gd name="T28" fmla="*/ 3 w 23"/>
                <a:gd name="T29" fmla="*/ 17 h 23"/>
                <a:gd name="T30" fmla="*/ 2 w 23"/>
                <a:gd name="T31" fmla="*/ 17 h 23"/>
                <a:gd name="T32" fmla="*/ 2 w 23"/>
                <a:gd name="T33" fmla="*/ 16 h 23"/>
                <a:gd name="T34" fmla="*/ 20 w 23"/>
                <a:gd name="T35" fmla="*/ 16 h 23"/>
                <a:gd name="T36" fmla="*/ 20 w 23"/>
                <a:gd name="T37" fmla="*/ 15 h 23"/>
                <a:gd name="T38" fmla="*/ 3 w 23"/>
                <a:gd name="T39" fmla="*/ 13 h 23"/>
                <a:gd name="T40" fmla="*/ 2 w 23"/>
                <a:gd name="T41" fmla="*/ 12 h 23"/>
                <a:gd name="T42" fmla="*/ 2 w 23"/>
                <a:gd name="T43" fmla="*/ 11 h 23"/>
                <a:gd name="T44" fmla="*/ 2 w 23"/>
                <a:gd name="T45" fmla="*/ 11 h 23"/>
                <a:gd name="T46" fmla="*/ 21 w 23"/>
                <a:gd name="T47" fmla="*/ 8 h 23"/>
                <a:gd name="T48" fmla="*/ 5 w 23"/>
                <a:gd name="T49" fmla="*/ 5 h 23"/>
                <a:gd name="T50" fmla="*/ 12 w 23"/>
                <a:gd name="T51" fmla="*/ 2 h 23"/>
                <a:gd name="T52" fmla="*/ 15 w 23"/>
                <a:gd name="T53" fmla="*/ 3 h 23"/>
                <a:gd name="T54" fmla="*/ 21 w 23"/>
                <a:gd name="T55" fmla="*/ 7 h 23"/>
                <a:gd name="T56" fmla="*/ 22 w 23"/>
                <a:gd name="T57" fmla="*/ 12 h 23"/>
                <a:gd name="T58" fmla="*/ 17 w 23"/>
                <a:gd name="T59" fmla="*/ 17 h 23"/>
                <a:gd name="T60" fmla="*/ 12 w 23"/>
                <a:gd name="T61" fmla="*/ 19 h 23"/>
                <a:gd name="T62" fmla="*/ 8 w 23"/>
                <a:gd name="T63" fmla="*/ 19 h 23"/>
                <a:gd name="T64" fmla="*/ 3 w 23"/>
                <a:gd name="T65" fmla="*/ 15 h 23"/>
                <a:gd name="T66" fmla="*/ 2 w 23"/>
                <a:gd name="T67" fmla="*/ 9 h 23"/>
                <a:gd name="T68" fmla="*/ 6 w 23"/>
                <a:gd name="T69" fmla="*/ 4 h 23"/>
                <a:gd name="T70" fmla="*/ 12 w 23"/>
                <a:gd name="T71" fmla="*/ 2 h 23"/>
                <a:gd name="T72" fmla="*/ 9 w 23"/>
                <a:gd name="T73" fmla="*/ 2 h 23"/>
                <a:gd name="T74" fmla="*/ 5 w 23"/>
                <a:gd name="T75" fmla="*/ 3 h 23"/>
                <a:gd name="T76" fmla="*/ 4 w 23"/>
                <a:gd name="T77" fmla="*/ 6 h 23"/>
                <a:gd name="T78" fmla="*/ 0 w 23"/>
                <a:gd name="T79" fmla="*/ 12 h 23"/>
                <a:gd name="T80" fmla="*/ 2 w 23"/>
                <a:gd name="T81" fmla="*/ 12 h 23"/>
                <a:gd name="T82" fmla="*/ 1 w 23"/>
                <a:gd name="T83" fmla="*/ 17 h 23"/>
                <a:gd name="T84" fmla="*/ 3 w 23"/>
                <a:gd name="T85" fmla="*/ 20 h 23"/>
                <a:gd name="T86" fmla="*/ 7 w 23"/>
                <a:gd name="T87" fmla="*/ 22 h 23"/>
                <a:gd name="T88" fmla="*/ 11 w 23"/>
                <a:gd name="T89" fmla="*/ 21 h 23"/>
                <a:gd name="T90" fmla="*/ 18 w 23"/>
                <a:gd name="T91" fmla="*/ 21 h 23"/>
                <a:gd name="T92" fmla="*/ 19 w 23"/>
                <a:gd name="T93" fmla="*/ 18 h 23"/>
                <a:gd name="T94" fmla="*/ 21 w 23"/>
                <a:gd name="T95" fmla="*/ 17 h 23"/>
                <a:gd name="T96" fmla="*/ 21 w 23"/>
                <a:gd name="T97" fmla="*/ 11 h 23"/>
                <a:gd name="T98" fmla="*/ 22 w 23"/>
                <a:gd name="T99" fmla="*/ 7 h 23"/>
                <a:gd name="T100" fmla="*/ 20 w 23"/>
                <a:gd name="T101" fmla="*/ 3 h 23"/>
                <a:gd name="T102" fmla="*/ 16 w 23"/>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23">
                  <a:moveTo>
                    <a:pt x="10" y="22"/>
                  </a:moveTo>
                  <a:cubicBezTo>
                    <a:pt x="9" y="22"/>
                    <a:pt x="9" y="22"/>
                    <a:pt x="9" y="22"/>
                  </a:cubicBezTo>
                  <a:cubicBezTo>
                    <a:pt x="10" y="21"/>
                    <a:pt x="10" y="21"/>
                    <a:pt x="10" y="21"/>
                  </a:cubicBezTo>
                  <a:cubicBezTo>
                    <a:pt x="10" y="21"/>
                    <a:pt x="10" y="21"/>
                    <a:pt x="10" y="21"/>
                  </a:cubicBezTo>
                  <a:cubicBezTo>
                    <a:pt x="10" y="22"/>
                    <a:pt x="10" y="22"/>
                    <a:pt x="10" y="22"/>
                  </a:cubicBezTo>
                  <a:moveTo>
                    <a:pt x="9" y="22"/>
                  </a:moveTo>
                  <a:cubicBezTo>
                    <a:pt x="9" y="22"/>
                    <a:pt x="9" y="22"/>
                    <a:pt x="9" y="22"/>
                  </a:cubicBezTo>
                  <a:cubicBezTo>
                    <a:pt x="9" y="21"/>
                    <a:pt x="9" y="21"/>
                    <a:pt x="9" y="21"/>
                  </a:cubicBezTo>
                  <a:cubicBezTo>
                    <a:pt x="10" y="21"/>
                    <a:pt x="10" y="21"/>
                    <a:pt x="10" y="21"/>
                  </a:cubicBezTo>
                  <a:cubicBezTo>
                    <a:pt x="9" y="22"/>
                    <a:pt x="9" y="22"/>
                    <a:pt x="9" y="22"/>
                  </a:cubicBezTo>
                  <a:moveTo>
                    <a:pt x="8" y="22"/>
                  </a:moveTo>
                  <a:cubicBezTo>
                    <a:pt x="8" y="22"/>
                    <a:pt x="8" y="22"/>
                    <a:pt x="8" y="22"/>
                  </a:cubicBezTo>
                  <a:cubicBezTo>
                    <a:pt x="9" y="21"/>
                    <a:pt x="9" y="21"/>
                    <a:pt x="9" y="21"/>
                  </a:cubicBezTo>
                  <a:cubicBezTo>
                    <a:pt x="9" y="21"/>
                    <a:pt x="9" y="21"/>
                    <a:pt x="9" y="21"/>
                  </a:cubicBezTo>
                  <a:cubicBezTo>
                    <a:pt x="8" y="22"/>
                    <a:pt x="8" y="22"/>
                    <a:pt x="8" y="22"/>
                  </a:cubicBezTo>
                  <a:moveTo>
                    <a:pt x="8" y="21"/>
                  </a:moveTo>
                  <a:cubicBezTo>
                    <a:pt x="8" y="21"/>
                    <a:pt x="8" y="21"/>
                    <a:pt x="8" y="21"/>
                  </a:cubicBezTo>
                  <a:cubicBezTo>
                    <a:pt x="8" y="21"/>
                    <a:pt x="8" y="21"/>
                    <a:pt x="8" y="21"/>
                  </a:cubicBezTo>
                  <a:cubicBezTo>
                    <a:pt x="8" y="21"/>
                    <a:pt x="8" y="21"/>
                    <a:pt x="8" y="21"/>
                  </a:cubicBezTo>
                  <a:cubicBezTo>
                    <a:pt x="8" y="21"/>
                    <a:pt x="8" y="21"/>
                    <a:pt x="8" y="21"/>
                  </a:cubicBezTo>
                  <a:moveTo>
                    <a:pt x="16" y="21"/>
                  </a:moveTo>
                  <a:cubicBezTo>
                    <a:pt x="16" y="21"/>
                    <a:pt x="16" y="21"/>
                    <a:pt x="16" y="21"/>
                  </a:cubicBezTo>
                  <a:cubicBezTo>
                    <a:pt x="17" y="20"/>
                    <a:pt x="17" y="20"/>
                    <a:pt x="17" y="20"/>
                  </a:cubicBezTo>
                  <a:cubicBezTo>
                    <a:pt x="16" y="21"/>
                    <a:pt x="16" y="21"/>
                    <a:pt x="16" y="21"/>
                  </a:cubicBezTo>
                  <a:cubicBezTo>
                    <a:pt x="16" y="21"/>
                    <a:pt x="16" y="21"/>
                    <a:pt x="16" y="21"/>
                  </a:cubicBezTo>
                  <a:moveTo>
                    <a:pt x="15" y="21"/>
                  </a:moveTo>
                  <a:cubicBezTo>
                    <a:pt x="15" y="21"/>
                    <a:pt x="15" y="21"/>
                    <a:pt x="15" y="21"/>
                  </a:cubicBezTo>
                  <a:cubicBezTo>
                    <a:pt x="15" y="20"/>
                    <a:pt x="15" y="20"/>
                    <a:pt x="15" y="20"/>
                  </a:cubicBezTo>
                  <a:cubicBezTo>
                    <a:pt x="15" y="20"/>
                    <a:pt x="15" y="20"/>
                    <a:pt x="15" y="20"/>
                  </a:cubicBezTo>
                  <a:cubicBezTo>
                    <a:pt x="15" y="21"/>
                    <a:pt x="15" y="21"/>
                    <a:pt x="15" y="21"/>
                  </a:cubicBezTo>
                  <a:moveTo>
                    <a:pt x="12" y="21"/>
                  </a:moveTo>
                  <a:cubicBezTo>
                    <a:pt x="12" y="20"/>
                    <a:pt x="12" y="20"/>
                    <a:pt x="12" y="20"/>
                  </a:cubicBezTo>
                  <a:cubicBezTo>
                    <a:pt x="12" y="20"/>
                    <a:pt x="12" y="20"/>
                    <a:pt x="12" y="20"/>
                  </a:cubicBezTo>
                  <a:cubicBezTo>
                    <a:pt x="12" y="21"/>
                    <a:pt x="12" y="21"/>
                    <a:pt x="12" y="21"/>
                  </a:cubicBezTo>
                  <a:cubicBezTo>
                    <a:pt x="12" y="21"/>
                    <a:pt x="12" y="21"/>
                    <a:pt x="12" y="21"/>
                  </a:cubicBezTo>
                  <a:moveTo>
                    <a:pt x="17" y="20"/>
                  </a:moveTo>
                  <a:cubicBezTo>
                    <a:pt x="17" y="20"/>
                    <a:pt x="17" y="20"/>
                    <a:pt x="17" y="20"/>
                  </a:cubicBezTo>
                  <a:cubicBezTo>
                    <a:pt x="18" y="20"/>
                    <a:pt x="18" y="20"/>
                    <a:pt x="18" y="20"/>
                  </a:cubicBezTo>
                  <a:cubicBezTo>
                    <a:pt x="18" y="20"/>
                    <a:pt x="18" y="20"/>
                    <a:pt x="18" y="20"/>
                  </a:cubicBezTo>
                  <a:cubicBezTo>
                    <a:pt x="17" y="20"/>
                    <a:pt x="17" y="20"/>
                    <a:pt x="17" y="20"/>
                  </a:cubicBezTo>
                  <a:moveTo>
                    <a:pt x="12" y="21"/>
                  </a:moveTo>
                  <a:cubicBezTo>
                    <a:pt x="13" y="20"/>
                    <a:pt x="13" y="20"/>
                    <a:pt x="13" y="20"/>
                  </a:cubicBezTo>
                  <a:cubicBezTo>
                    <a:pt x="13" y="20"/>
                    <a:pt x="13" y="20"/>
                    <a:pt x="13" y="20"/>
                  </a:cubicBezTo>
                  <a:cubicBezTo>
                    <a:pt x="13" y="21"/>
                    <a:pt x="13" y="21"/>
                    <a:pt x="13" y="21"/>
                  </a:cubicBezTo>
                  <a:cubicBezTo>
                    <a:pt x="12" y="21"/>
                    <a:pt x="12" y="21"/>
                    <a:pt x="12" y="21"/>
                  </a:cubicBezTo>
                  <a:moveTo>
                    <a:pt x="13" y="20"/>
                  </a:moveTo>
                  <a:cubicBezTo>
                    <a:pt x="14" y="19"/>
                    <a:pt x="14" y="19"/>
                    <a:pt x="14" y="19"/>
                  </a:cubicBezTo>
                  <a:cubicBezTo>
                    <a:pt x="14" y="19"/>
                    <a:pt x="14" y="19"/>
                    <a:pt x="14" y="19"/>
                  </a:cubicBezTo>
                  <a:cubicBezTo>
                    <a:pt x="14" y="20"/>
                    <a:pt x="14" y="20"/>
                    <a:pt x="14" y="20"/>
                  </a:cubicBezTo>
                  <a:cubicBezTo>
                    <a:pt x="13" y="20"/>
                    <a:pt x="13" y="20"/>
                    <a:pt x="13" y="20"/>
                  </a:cubicBezTo>
                  <a:moveTo>
                    <a:pt x="7" y="20"/>
                  </a:moveTo>
                  <a:cubicBezTo>
                    <a:pt x="6" y="19"/>
                    <a:pt x="6" y="19"/>
                    <a:pt x="6" y="19"/>
                  </a:cubicBezTo>
                  <a:cubicBezTo>
                    <a:pt x="7" y="19"/>
                    <a:pt x="7" y="19"/>
                    <a:pt x="7" y="19"/>
                  </a:cubicBezTo>
                  <a:cubicBezTo>
                    <a:pt x="8" y="19"/>
                    <a:pt x="8" y="19"/>
                    <a:pt x="8" y="19"/>
                  </a:cubicBezTo>
                  <a:cubicBezTo>
                    <a:pt x="7" y="20"/>
                    <a:pt x="7" y="20"/>
                    <a:pt x="7" y="20"/>
                  </a:cubicBezTo>
                  <a:moveTo>
                    <a:pt x="6" y="19"/>
                  </a:moveTo>
                  <a:cubicBezTo>
                    <a:pt x="6" y="19"/>
                    <a:pt x="6" y="19"/>
                    <a:pt x="6" y="19"/>
                  </a:cubicBezTo>
                  <a:cubicBezTo>
                    <a:pt x="7" y="18"/>
                    <a:pt x="7" y="18"/>
                    <a:pt x="7" y="18"/>
                  </a:cubicBezTo>
                  <a:cubicBezTo>
                    <a:pt x="7" y="18"/>
                    <a:pt x="7" y="18"/>
                    <a:pt x="7" y="18"/>
                  </a:cubicBezTo>
                  <a:cubicBezTo>
                    <a:pt x="6" y="19"/>
                    <a:pt x="6" y="19"/>
                    <a:pt x="6" y="19"/>
                  </a:cubicBezTo>
                  <a:moveTo>
                    <a:pt x="4" y="18"/>
                  </a:moveTo>
                  <a:cubicBezTo>
                    <a:pt x="4" y="18"/>
                    <a:pt x="4" y="18"/>
                    <a:pt x="4" y="18"/>
                  </a:cubicBezTo>
                  <a:cubicBezTo>
                    <a:pt x="4" y="18"/>
                    <a:pt x="4" y="18"/>
                    <a:pt x="4" y="18"/>
                  </a:cubicBezTo>
                  <a:cubicBezTo>
                    <a:pt x="5" y="17"/>
                    <a:pt x="5" y="17"/>
                    <a:pt x="5" y="17"/>
                  </a:cubicBezTo>
                  <a:cubicBezTo>
                    <a:pt x="4" y="18"/>
                    <a:pt x="4" y="18"/>
                    <a:pt x="4" y="18"/>
                  </a:cubicBezTo>
                  <a:cubicBezTo>
                    <a:pt x="4" y="18"/>
                    <a:pt x="4" y="18"/>
                    <a:pt x="4" y="18"/>
                  </a:cubicBezTo>
                  <a:moveTo>
                    <a:pt x="5" y="18"/>
                  </a:moveTo>
                  <a:cubicBezTo>
                    <a:pt x="5" y="18"/>
                    <a:pt x="5" y="18"/>
                    <a:pt x="5" y="18"/>
                  </a:cubicBezTo>
                  <a:cubicBezTo>
                    <a:pt x="5" y="18"/>
                    <a:pt x="5" y="18"/>
                    <a:pt x="5" y="18"/>
                  </a:cubicBezTo>
                  <a:cubicBezTo>
                    <a:pt x="6" y="17"/>
                    <a:pt x="6" y="17"/>
                    <a:pt x="6" y="17"/>
                  </a:cubicBezTo>
                  <a:cubicBezTo>
                    <a:pt x="6" y="18"/>
                    <a:pt x="6" y="18"/>
                    <a:pt x="6" y="18"/>
                  </a:cubicBezTo>
                  <a:cubicBezTo>
                    <a:pt x="5" y="18"/>
                    <a:pt x="5" y="18"/>
                    <a:pt x="5" y="18"/>
                  </a:cubicBezTo>
                  <a:moveTo>
                    <a:pt x="3" y="18"/>
                  </a:moveTo>
                  <a:cubicBezTo>
                    <a:pt x="3" y="18"/>
                    <a:pt x="3" y="18"/>
                    <a:pt x="3" y="18"/>
                  </a:cubicBezTo>
                  <a:cubicBezTo>
                    <a:pt x="3" y="17"/>
                    <a:pt x="3" y="17"/>
                    <a:pt x="3" y="17"/>
                  </a:cubicBezTo>
                  <a:cubicBezTo>
                    <a:pt x="3" y="17"/>
                    <a:pt x="3" y="17"/>
                    <a:pt x="3" y="17"/>
                  </a:cubicBezTo>
                  <a:cubicBezTo>
                    <a:pt x="3" y="18"/>
                    <a:pt x="3" y="18"/>
                    <a:pt x="3" y="18"/>
                  </a:cubicBezTo>
                  <a:cubicBezTo>
                    <a:pt x="3" y="18"/>
                    <a:pt x="3" y="18"/>
                    <a:pt x="3" y="18"/>
                  </a:cubicBezTo>
                  <a:moveTo>
                    <a:pt x="2" y="17"/>
                  </a:moveTo>
                  <a:cubicBezTo>
                    <a:pt x="2" y="17"/>
                    <a:pt x="2" y="17"/>
                    <a:pt x="2" y="17"/>
                  </a:cubicBezTo>
                  <a:cubicBezTo>
                    <a:pt x="3" y="16"/>
                    <a:pt x="3" y="16"/>
                    <a:pt x="3" y="16"/>
                  </a:cubicBezTo>
                  <a:cubicBezTo>
                    <a:pt x="3" y="17"/>
                    <a:pt x="3" y="17"/>
                    <a:pt x="3" y="17"/>
                  </a:cubicBezTo>
                  <a:cubicBezTo>
                    <a:pt x="2" y="17"/>
                    <a:pt x="2" y="17"/>
                    <a:pt x="2" y="17"/>
                  </a:cubicBezTo>
                  <a:moveTo>
                    <a:pt x="2" y="16"/>
                  </a:moveTo>
                  <a:cubicBezTo>
                    <a:pt x="2" y="16"/>
                    <a:pt x="2" y="16"/>
                    <a:pt x="2" y="16"/>
                  </a:cubicBezTo>
                  <a:cubicBezTo>
                    <a:pt x="2" y="15"/>
                    <a:pt x="2" y="15"/>
                    <a:pt x="2" y="15"/>
                  </a:cubicBezTo>
                  <a:cubicBezTo>
                    <a:pt x="2" y="16"/>
                    <a:pt x="2" y="16"/>
                    <a:pt x="2" y="16"/>
                  </a:cubicBezTo>
                  <a:cubicBezTo>
                    <a:pt x="2" y="16"/>
                    <a:pt x="2" y="16"/>
                    <a:pt x="2" y="16"/>
                  </a:cubicBezTo>
                  <a:moveTo>
                    <a:pt x="20" y="16"/>
                  </a:moveTo>
                  <a:cubicBezTo>
                    <a:pt x="20" y="16"/>
                    <a:pt x="20" y="16"/>
                    <a:pt x="20" y="16"/>
                  </a:cubicBezTo>
                  <a:cubicBezTo>
                    <a:pt x="21" y="15"/>
                    <a:pt x="21" y="15"/>
                    <a:pt x="21" y="15"/>
                  </a:cubicBezTo>
                  <a:cubicBezTo>
                    <a:pt x="20" y="16"/>
                    <a:pt x="20" y="16"/>
                    <a:pt x="20" y="16"/>
                  </a:cubicBezTo>
                  <a:moveTo>
                    <a:pt x="19" y="16"/>
                  </a:moveTo>
                  <a:cubicBezTo>
                    <a:pt x="19" y="16"/>
                    <a:pt x="19" y="16"/>
                    <a:pt x="19" y="16"/>
                  </a:cubicBezTo>
                  <a:cubicBezTo>
                    <a:pt x="20" y="15"/>
                    <a:pt x="20" y="15"/>
                    <a:pt x="20" y="15"/>
                  </a:cubicBezTo>
                  <a:cubicBezTo>
                    <a:pt x="20" y="15"/>
                    <a:pt x="20" y="15"/>
                    <a:pt x="20" y="15"/>
                  </a:cubicBezTo>
                  <a:cubicBezTo>
                    <a:pt x="20" y="16"/>
                    <a:pt x="20" y="16"/>
                    <a:pt x="20" y="16"/>
                  </a:cubicBezTo>
                  <a:cubicBezTo>
                    <a:pt x="20" y="16"/>
                    <a:pt x="20" y="16"/>
                    <a:pt x="20" y="16"/>
                  </a:cubicBezTo>
                  <a:cubicBezTo>
                    <a:pt x="19" y="16"/>
                    <a:pt x="19" y="16"/>
                    <a:pt x="19" y="16"/>
                  </a:cubicBezTo>
                  <a:moveTo>
                    <a:pt x="3" y="13"/>
                  </a:moveTo>
                  <a:cubicBezTo>
                    <a:pt x="3" y="13"/>
                    <a:pt x="3" y="13"/>
                    <a:pt x="3" y="13"/>
                  </a:cubicBezTo>
                  <a:cubicBezTo>
                    <a:pt x="3" y="13"/>
                    <a:pt x="3" y="13"/>
                    <a:pt x="3" y="13"/>
                  </a:cubicBezTo>
                  <a:cubicBezTo>
                    <a:pt x="3" y="13"/>
                    <a:pt x="3" y="13"/>
                    <a:pt x="3" y="13"/>
                  </a:cubicBezTo>
                  <a:cubicBezTo>
                    <a:pt x="3" y="13"/>
                    <a:pt x="3" y="13"/>
                    <a:pt x="3" y="13"/>
                  </a:cubicBezTo>
                  <a:moveTo>
                    <a:pt x="2" y="12"/>
                  </a:moveTo>
                  <a:cubicBezTo>
                    <a:pt x="2" y="12"/>
                    <a:pt x="2" y="12"/>
                    <a:pt x="2" y="12"/>
                  </a:cubicBezTo>
                  <a:cubicBezTo>
                    <a:pt x="2" y="11"/>
                    <a:pt x="2" y="11"/>
                    <a:pt x="2" y="11"/>
                  </a:cubicBezTo>
                  <a:cubicBezTo>
                    <a:pt x="2" y="11"/>
                    <a:pt x="2" y="11"/>
                    <a:pt x="2" y="11"/>
                  </a:cubicBezTo>
                  <a:cubicBezTo>
                    <a:pt x="2" y="12"/>
                    <a:pt x="2" y="12"/>
                    <a:pt x="2" y="12"/>
                  </a:cubicBezTo>
                  <a:moveTo>
                    <a:pt x="2" y="11"/>
                  </a:moveTo>
                  <a:cubicBezTo>
                    <a:pt x="1" y="11"/>
                    <a:pt x="1" y="11"/>
                    <a:pt x="1" y="11"/>
                  </a:cubicBezTo>
                  <a:cubicBezTo>
                    <a:pt x="1" y="11"/>
                    <a:pt x="1" y="11"/>
                    <a:pt x="1" y="11"/>
                  </a:cubicBezTo>
                  <a:cubicBezTo>
                    <a:pt x="2" y="10"/>
                    <a:pt x="2" y="10"/>
                    <a:pt x="2" y="10"/>
                  </a:cubicBezTo>
                  <a:cubicBezTo>
                    <a:pt x="2" y="10"/>
                    <a:pt x="2" y="10"/>
                    <a:pt x="2" y="10"/>
                  </a:cubicBezTo>
                  <a:cubicBezTo>
                    <a:pt x="2" y="11"/>
                    <a:pt x="2" y="11"/>
                    <a:pt x="2" y="11"/>
                  </a:cubicBezTo>
                  <a:moveTo>
                    <a:pt x="1" y="10"/>
                  </a:moveTo>
                  <a:cubicBezTo>
                    <a:pt x="1" y="10"/>
                    <a:pt x="1" y="10"/>
                    <a:pt x="1" y="10"/>
                  </a:cubicBezTo>
                  <a:cubicBezTo>
                    <a:pt x="1" y="10"/>
                    <a:pt x="1" y="10"/>
                    <a:pt x="1" y="10"/>
                  </a:cubicBezTo>
                  <a:cubicBezTo>
                    <a:pt x="1" y="10"/>
                    <a:pt x="1" y="10"/>
                    <a:pt x="1" y="10"/>
                  </a:cubicBezTo>
                  <a:moveTo>
                    <a:pt x="21" y="8"/>
                  </a:moveTo>
                  <a:cubicBezTo>
                    <a:pt x="20" y="8"/>
                    <a:pt x="20" y="8"/>
                    <a:pt x="20" y="8"/>
                  </a:cubicBezTo>
                  <a:cubicBezTo>
                    <a:pt x="21" y="8"/>
                    <a:pt x="21" y="8"/>
                    <a:pt x="21" y="8"/>
                  </a:cubicBezTo>
                  <a:cubicBezTo>
                    <a:pt x="21" y="8"/>
                    <a:pt x="21" y="8"/>
                    <a:pt x="21" y="8"/>
                  </a:cubicBezTo>
                  <a:cubicBezTo>
                    <a:pt x="21" y="8"/>
                    <a:pt x="21" y="8"/>
                    <a:pt x="21" y="8"/>
                  </a:cubicBezTo>
                  <a:moveTo>
                    <a:pt x="5" y="5"/>
                  </a:moveTo>
                  <a:cubicBezTo>
                    <a:pt x="5" y="5"/>
                    <a:pt x="5" y="5"/>
                    <a:pt x="5" y="5"/>
                  </a:cubicBezTo>
                  <a:cubicBezTo>
                    <a:pt x="5" y="4"/>
                    <a:pt x="5" y="4"/>
                    <a:pt x="5" y="4"/>
                  </a:cubicBezTo>
                  <a:cubicBezTo>
                    <a:pt x="5" y="4"/>
                    <a:pt x="5" y="4"/>
                    <a:pt x="5" y="4"/>
                  </a:cubicBezTo>
                  <a:cubicBezTo>
                    <a:pt x="5" y="5"/>
                    <a:pt x="5" y="5"/>
                    <a:pt x="5" y="5"/>
                  </a:cubicBezTo>
                  <a:moveTo>
                    <a:pt x="12" y="2"/>
                  </a:moveTo>
                  <a:cubicBezTo>
                    <a:pt x="13" y="2"/>
                    <a:pt x="13" y="2"/>
                    <a:pt x="13" y="2"/>
                  </a:cubicBezTo>
                  <a:cubicBezTo>
                    <a:pt x="13" y="1"/>
                    <a:pt x="13" y="1"/>
                    <a:pt x="13" y="1"/>
                  </a:cubicBezTo>
                  <a:cubicBezTo>
                    <a:pt x="14" y="1"/>
                    <a:pt x="15" y="1"/>
                    <a:pt x="15" y="1"/>
                  </a:cubicBezTo>
                  <a:cubicBezTo>
                    <a:pt x="15" y="3"/>
                    <a:pt x="15" y="3"/>
                    <a:pt x="15" y="3"/>
                  </a:cubicBezTo>
                  <a:cubicBezTo>
                    <a:pt x="15" y="3"/>
                    <a:pt x="15" y="3"/>
                    <a:pt x="15" y="3"/>
                  </a:cubicBezTo>
                  <a:cubicBezTo>
                    <a:pt x="16" y="4"/>
                    <a:pt x="17" y="4"/>
                    <a:pt x="18" y="5"/>
                  </a:cubicBezTo>
                  <a:cubicBezTo>
                    <a:pt x="18" y="5"/>
                    <a:pt x="18" y="5"/>
                    <a:pt x="18" y="5"/>
                  </a:cubicBezTo>
                  <a:cubicBezTo>
                    <a:pt x="20" y="4"/>
                    <a:pt x="20" y="4"/>
                    <a:pt x="20" y="4"/>
                  </a:cubicBezTo>
                  <a:cubicBezTo>
                    <a:pt x="20" y="5"/>
                    <a:pt x="21" y="6"/>
                    <a:pt x="21" y="6"/>
                  </a:cubicBezTo>
                  <a:cubicBezTo>
                    <a:pt x="21" y="7"/>
                    <a:pt x="21" y="7"/>
                    <a:pt x="21" y="7"/>
                  </a:cubicBezTo>
                  <a:cubicBezTo>
                    <a:pt x="20" y="7"/>
                    <a:pt x="20" y="7"/>
                    <a:pt x="20" y="7"/>
                  </a:cubicBezTo>
                  <a:cubicBezTo>
                    <a:pt x="20" y="8"/>
                    <a:pt x="20" y="8"/>
                    <a:pt x="20" y="8"/>
                  </a:cubicBezTo>
                  <a:cubicBezTo>
                    <a:pt x="20" y="9"/>
                    <a:pt x="20" y="10"/>
                    <a:pt x="20" y="11"/>
                  </a:cubicBezTo>
                  <a:cubicBezTo>
                    <a:pt x="20" y="11"/>
                    <a:pt x="20" y="11"/>
                    <a:pt x="20" y="11"/>
                  </a:cubicBezTo>
                  <a:cubicBezTo>
                    <a:pt x="22" y="12"/>
                    <a:pt x="22" y="12"/>
                    <a:pt x="22" y="12"/>
                  </a:cubicBezTo>
                  <a:cubicBezTo>
                    <a:pt x="22" y="13"/>
                    <a:pt x="21" y="13"/>
                    <a:pt x="21" y="14"/>
                  </a:cubicBezTo>
                  <a:cubicBezTo>
                    <a:pt x="21" y="14"/>
                    <a:pt x="21" y="14"/>
                    <a:pt x="20" y="14"/>
                  </a:cubicBezTo>
                  <a:cubicBezTo>
                    <a:pt x="19" y="14"/>
                    <a:pt x="19" y="15"/>
                    <a:pt x="18" y="15"/>
                  </a:cubicBezTo>
                  <a:cubicBezTo>
                    <a:pt x="18" y="16"/>
                    <a:pt x="18" y="16"/>
                    <a:pt x="17" y="17"/>
                  </a:cubicBezTo>
                  <a:cubicBezTo>
                    <a:pt x="17" y="17"/>
                    <a:pt x="17" y="17"/>
                    <a:pt x="17" y="17"/>
                  </a:cubicBezTo>
                  <a:cubicBezTo>
                    <a:pt x="18" y="18"/>
                    <a:pt x="18" y="18"/>
                    <a:pt x="18" y="18"/>
                  </a:cubicBezTo>
                  <a:cubicBezTo>
                    <a:pt x="17" y="19"/>
                    <a:pt x="17" y="19"/>
                    <a:pt x="16" y="20"/>
                  </a:cubicBezTo>
                  <a:cubicBezTo>
                    <a:pt x="15" y="19"/>
                    <a:pt x="15" y="19"/>
                    <a:pt x="15" y="19"/>
                  </a:cubicBezTo>
                  <a:cubicBezTo>
                    <a:pt x="15" y="18"/>
                    <a:pt x="15" y="18"/>
                    <a:pt x="15" y="18"/>
                  </a:cubicBezTo>
                  <a:cubicBezTo>
                    <a:pt x="14" y="19"/>
                    <a:pt x="13" y="19"/>
                    <a:pt x="12" y="19"/>
                  </a:cubicBezTo>
                  <a:cubicBezTo>
                    <a:pt x="12" y="19"/>
                    <a:pt x="12" y="19"/>
                    <a:pt x="11" y="19"/>
                  </a:cubicBezTo>
                  <a:cubicBezTo>
                    <a:pt x="11" y="19"/>
                    <a:pt x="11" y="19"/>
                    <a:pt x="11" y="19"/>
                  </a:cubicBezTo>
                  <a:cubicBezTo>
                    <a:pt x="11" y="21"/>
                    <a:pt x="11" y="21"/>
                    <a:pt x="11" y="21"/>
                  </a:cubicBezTo>
                  <a:cubicBezTo>
                    <a:pt x="10" y="20"/>
                    <a:pt x="9" y="20"/>
                    <a:pt x="8" y="20"/>
                  </a:cubicBezTo>
                  <a:cubicBezTo>
                    <a:pt x="8" y="19"/>
                    <a:pt x="8" y="19"/>
                    <a:pt x="8" y="19"/>
                  </a:cubicBezTo>
                  <a:cubicBezTo>
                    <a:pt x="8" y="18"/>
                    <a:pt x="8" y="18"/>
                    <a:pt x="8" y="18"/>
                  </a:cubicBezTo>
                  <a:cubicBezTo>
                    <a:pt x="7" y="18"/>
                    <a:pt x="6" y="17"/>
                    <a:pt x="6" y="16"/>
                  </a:cubicBezTo>
                  <a:cubicBezTo>
                    <a:pt x="5" y="16"/>
                    <a:pt x="5" y="16"/>
                    <a:pt x="5" y="16"/>
                  </a:cubicBezTo>
                  <a:cubicBezTo>
                    <a:pt x="4" y="17"/>
                    <a:pt x="4" y="17"/>
                    <a:pt x="4" y="17"/>
                  </a:cubicBezTo>
                  <a:cubicBezTo>
                    <a:pt x="3" y="16"/>
                    <a:pt x="3" y="15"/>
                    <a:pt x="3" y="15"/>
                  </a:cubicBezTo>
                  <a:cubicBezTo>
                    <a:pt x="4" y="14"/>
                    <a:pt x="4" y="14"/>
                    <a:pt x="4" y="14"/>
                  </a:cubicBezTo>
                  <a:cubicBezTo>
                    <a:pt x="4" y="13"/>
                    <a:pt x="4" y="13"/>
                    <a:pt x="4" y="13"/>
                  </a:cubicBezTo>
                  <a:cubicBezTo>
                    <a:pt x="4" y="12"/>
                    <a:pt x="3" y="11"/>
                    <a:pt x="4" y="10"/>
                  </a:cubicBezTo>
                  <a:cubicBezTo>
                    <a:pt x="3" y="10"/>
                    <a:pt x="3" y="10"/>
                    <a:pt x="3" y="10"/>
                  </a:cubicBezTo>
                  <a:cubicBezTo>
                    <a:pt x="2" y="9"/>
                    <a:pt x="2" y="9"/>
                    <a:pt x="2" y="9"/>
                  </a:cubicBezTo>
                  <a:cubicBezTo>
                    <a:pt x="2" y="9"/>
                    <a:pt x="2" y="8"/>
                    <a:pt x="2" y="7"/>
                  </a:cubicBezTo>
                  <a:cubicBezTo>
                    <a:pt x="4" y="7"/>
                    <a:pt x="4" y="7"/>
                    <a:pt x="4" y="7"/>
                  </a:cubicBezTo>
                  <a:cubicBezTo>
                    <a:pt x="4" y="7"/>
                    <a:pt x="4" y="7"/>
                    <a:pt x="4" y="7"/>
                  </a:cubicBezTo>
                  <a:cubicBezTo>
                    <a:pt x="5" y="6"/>
                    <a:pt x="5" y="5"/>
                    <a:pt x="6" y="5"/>
                  </a:cubicBezTo>
                  <a:cubicBezTo>
                    <a:pt x="6" y="4"/>
                    <a:pt x="6" y="4"/>
                    <a:pt x="6" y="4"/>
                  </a:cubicBezTo>
                  <a:cubicBezTo>
                    <a:pt x="6" y="3"/>
                    <a:pt x="6" y="3"/>
                    <a:pt x="6" y="3"/>
                  </a:cubicBezTo>
                  <a:cubicBezTo>
                    <a:pt x="6" y="2"/>
                    <a:pt x="7" y="2"/>
                    <a:pt x="8" y="1"/>
                  </a:cubicBezTo>
                  <a:cubicBezTo>
                    <a:pt x="9" y="3"/>
                    <a:pt x="9" y="3"/>
                    <a:pt x="9" y="3"/>
                  </a:cubicBezTo>
                  <a:cubicBezTo>
                    <a:pt x="9" y="3"/>
                    <a:pt x="9" y="3"/>
                    <a:pt x="9" y="3"/>
                  </a:cubicBezTo>
                  <a:cubicBezTo>
                    <a:pt x="10" y="3"/>
                    <a:pt x="11" y="2"/>
                    <a:pt x="12" y="2"/>
                  </a:cubicBezTo>
                  <a:cubicBezTo>
                    <a:pt x="12" y="2"/>
                    <a:pt x="12" y="2"/>
                    <a:pt x="12" y="2"/>
                  </a:cubicBezTo>
                  <a:moveTo>
                    <a:pt x="13" y="0"/>
                  </a:moveTo>
                  <a:cubicBezTo>
                    <a:pt x="12" y="0"/>
                    <a:pt x="12" y="0"/>
                    <a:pt x="12" y="0"/>
                  </a:cubicBezTo>
                  <a:cubicBezTo>
                    <a:pt x="12" y="2"/>
                    <a:pt x="12" y="2"/>
                    <a:pt x="12" y="2"/>
                  </a:cubicBezTo>
                  <a:cubicBezTo>
                    <a:pt x="11" y="2"/>
                    <a:pt x="10" y="2"/>
                    <a:pt x="9" y="2"/>
                  </a:cubicBezTo>
                  <a:cubicBezTo>
                    <a:pt x="8" y="1"/>
                    <a:pt x="8" y="1"/>
                    <a:pt x="8" y="1"/>
                  </a:cubicBezTo>
                  <a:cubicBezTo>
                    <a:pt x="8" y="1"/>
                    <a:pt x="8" y="1"/>
                    <a:pt x="8" y="1"/>
                  </a:cubicBezTo>
                  <a:cubicBezTo>
                    <a:pt x="7" y="1"/>
                    <a:pt x="6" y="2"/>
                    <a:pt x="5" y="2"/>
                  </a:cubicBezTo>
                  <a:cubicBezTo>
                    <a:pt x="5" y="3"/>
                    <a:pt x="5" y="3"/>
                    <a:pt x="5" y="3"/>
                  </a:cubicBezTo>
                  <a:cubicBezTo>
                    <a:pt x="5" y="3"/>
                    <a:pt x="5" y="3"/>
                    <a:pt x="5" y="3"/>
                  </a:cubicBezTo>
                  <a:cubicBezTo>
                    <a:pt x="4" y="3"/>
                    <a:pt x="4" y="3"/>
                    <a:pt x="4" y="3"/>
                  </a:cubicBezTo>
                  <a:cubicBezTo>
                    <a:pt x="4" y="4"/>
                    <a:pt x="4" y="4"/>
                    <a:pt x="4" y="4"/>
                  </a:cubicBezTo>
                  <a:cubicBezTo>
                    <a:pt x="4" y="5"/>
                    <a:pt x="4" y="5"/>
                    <a:pt x="4" y="5"/>
                  </a:cubicBezTo>
                  <a:cubicBezTo>
                    <a:pt x="4" y="5"/>
                    <a:pt x="4" y="5"/>
                    <a:pt x="4" y="5"/>
                  </a:cubicBezTo>
                  <a:cubicBezTo>
                    <a:pt x="4" y="6"/>
                    <a:pt x="4" y="6"/>
                    <a:pt x="4" y="6"/>
                  </a:cubicBezTo>
                  <a:cubicBezTo>
                    <a:pt x="2" y="6"/>
                    <a:pt x="2" y="6"/>
                    <a:pt x="2" y="6"/>
                  </a:cubicBezTo>
                  <a:cubicBezTo>
                    <a:pt x="2" y="6"/>
                    <a:pt x="2" y="6"/>
                    <a:pt x="2" y="6"/>
                  </a:cubicBezTo>
                  <a:cubicBezTo>
                    <a:pt x="2" y="7"/>
                    <a:pt x="2" y="7"/>
                    <a:pt x="2" y="7"/>
                  </a:cubicBezTo>
                  <a:cubicBezTo>
                    <a:pt x="2" y="7"/>
                    <a:pt x="2" y="7"/>
                    <a:pt x="2" y="7"/>
                  </a:cubicBezTo>
                  <a:cubicBezTo>
                    <a:pt x="1" y="8"/>
                    <a:pt x="0" y="10"/>
                    <a:pt x="0" y="12"/>
                  </a:cubicBezTo>
                  <a:cubicBezTo>
                    <a:pt x="1" y="12"/>
                    <a:pt x="1" y="12"/>
                    <a:pt x="1" y="12"/>
                  </a:cubicBezTo>
                  <a:cubicBezTo>
                    <a:pt x="1" y="12"/>
                    <a:pt x="1" y="12"/>
                    <a:pt x="1" y="12"/>
                  </a:cubicBezTo>
                  <a:cubicBezTo>
                    <a:pt x="1" y="12"/>
                    <a:pt x="1" y="12"/>
                    <a:pt x="1" y="12"/>
                  </a:cubicBezTo>
                  <a:cubicBezTo>
                    <a:pt x="1" y="12"/>
                    <a:pt x="1" y="12"/>
                    <a:pt x="1" y="12"/>
                  </a:cubicBezTo>
                  <a:cubicBezTo>
                    <a:pt x="2" y="12"/>
                    <a:pt x="2" y="12"/>
                    <a:pt x="2" y="12"/>
                  </a:cubicBezTo>
                  <a:cubicBezTo>
                    <a:pt x="2" y="13"/>
                    <a:pt x="2" y="13"/>
                    <a:pt x="2" y="14"/>
                  </a:cubicBezTo>
                  <a:cubicBezTo>
                    <a:pt x="2" y="14"/>
                    <a:pt x="2" y="14"/>
                    <a:pt x="2" y="14"/>
                  </a:cubicBezTo>
                  <a:cubicBezTo>
                    <a:pt x="2" y="14"/>
                    <a:pt x="2" y="14"/>
                    <a:pt x="2" y="14"/>
                  </a:cubicBezTo>
                  <a:cubicBezTo>
                    <a:pt x="2" y="15"/>
                    <a:pt x="1" y="16"/>
                    <a:pt x="1" y="16"/>
                  </a:cubicBezTo>
                  <a:cubicBezTo>
                    <a:pt x="1" y="17"/>
                    <a:pt x="1" y="17"/>
                    <a:pt x="1" y="17"/>
                  </a:cubicBezTo>
                  <a:cubicBezTo>
                    <a:pt x="2" y="18"/>
                    <a:pt x="2" y="19"/>
                    <a:pt x="3" y="19"/>
                  </a:cubicBezTo>
                  <a:cubicBezTo>
                    <a:pt x="3" y="19"/>
                    <a:pt x="3" y="19"/>
                    <a:pt x="3" y="19"/>
                  </a:cubicBezTo>
                  <a:cubicBezTo>
                    <a:pt x="3" y="19"/>
                    <a:pt x="3" y="19"/>
                    <a:pt x="3" y="19"/>
                  </a:cubicBezTo>
                  <a:cubicBezTo>
                    <a:pt x="3" y="19"/>
                    <a:pt x="3" y="19"/>
                    <a:pt x="3" y="19"/>
                  </a:cubicBezTo>
                  <a:cubicBezTo>
                    <a:pt x="3" y="20"/>
                    <a:pt x="3" y="20"/>
                    <a:pt x="3" y="20"/>
                  </a:cubicBezTo>
                  <a:cubicBezTo>
                    <a:pt x="3" y="20"/>
                    <a:pt x="3" y="20"/>
                    <a:pt x="3" y="20"/>
                  </a:cubicBezTo>
                  <a:cubicBezTo>
                    <a:pt x="3" y="20"/>
                    <a:pt x="3" y="20"/>
                    <a:pt x="3" y="20"/>
                  </a:cubicBezTo>
                  <a:cubicBezTo>
                    <a:pt x="5" y="19"/>
                    <a:pt x="5" y="19"/>
                    <a:pt x="5" y="19"/>
                  </a:cubicBezTo>
                  <a:cubicBezTo>
                    <a:pt x="5" y="19"/>
                    <a:pt x="6" y="20"/>
                    <a:pt x="7" y="20"/>
                  </a:cubicBezTo>
                  <a:cubicBezTo>
                    <a:pt x="7" y="21"/>
                    <a:pt x="7" y="21"/>
                    <a:pt x="7" y="22"/>
                  </a:cubicBezTo>
                  <a:cubicBezTo>
                    <a:pt x="7" y="22"/>
                    <a:pt x="7" y="22"/>
                    <a:pt x="7" y="22"/>
                  </a:cubicBezTo>
                  <a:cubicBezTo>
                    <a:pt x="8" y="23"/>
                    <a:pt x="9" y="23"/>
                    <a:pt x="10" y="23"/>
                  </a:cubicBezTo>
                  <a:cubicBezTo>
                    <a:pt x="11" y="23"/>
                    <a:pt x="11" y="23"/>
                    <a:pt x="11" y="23"/>
                  </a:cubicBezTo>
                  <a:cubicBezTo>
                    <a:pt x="11" y="22"/>
                    <a:pt x="11" y="22"/>
                    <a:pt x="11" y="22"/>
                  </a:cubicBezTo>
                  <a:cubicBezTo>
                    <a:pt x="11" y="21"/>
                    <a:pt x="11" y="21"/>
                    <a:pt x="11" y="21"/>
                  </a:cubicBezTo>
                  <a:cubicBezTo>
                    <a:pt x="11" y="21"/>
                    <a:pt x="11" y="21"/>
                    <a:pt x="11" y="21"/>
                  </a:cubicBezTo>
                  <a:cubicBezTo>
                    <a:pt x="12" y="21"/>
                    <a:pt x="13" y="21"/>
                    <a:pt x="14" y="21"/>
                  </a:cubicBezTo>
                  <a:cubicBezTo>
                    <a:pt x="15" y="22"/>
                    <a:pt x="15" y="22"/>
                    <a:pt x="15" y="22"/>
                  </a:cubicBezTo>
                  <a:cubicBezTo>
                    <a:pt x="15" y="22"/>
                    <a:pt x="15" y="22"/>
                    <a:pt x="15" y="22"/>
                  </a:cubicBezTo>
                  <a:cubicBezTo>
                    <a:pt x="16" y="22"/>
                    <a:pt x="17" y="21"/>
                    <a:pt x="18" y="21"/>
                  </a:cubicBezTo>
                  <a:cubicBezTo>
                    <a:pt x="18" y="20"/>
                    <a:pt x="18" y="20"/>
                    <a:pt x="18" y="20"/>
                  </a:cubicBezTo>
                  <a:cubicBezTo>
                    <a:pt x="18" y="20"/>
                    <a:pt x="19" y="20"/>
                    <a:pt x="19" y="19"/>
                  </a:cubicBezTo>
                  <a:cubicBezTo>
                    <a:pt x="19" y="19"/>
                    <a:pt x="19" y="19"/>
                    <a:pt x="19" y="19"/>
                  </a:cubicBezTo>
                  <a:cubicBezTo>
                    <a:pt x="19" y="18"/>
                    <a:pt x="19" y="18"/>
                    <a:pt x="19" y="18"/>
                  </a:cubicBezTo>
                  <a:cubicBezTo>
                    <a:pt x="19" y="18"/>
                    <a:pt x="19" y="18"/>
                    <a:pt x="19" y="18"/>
                  </a:cubicBezTo>
                  <a:cubicBezTo>
                    <a:pt x="19" y="18"/>
                    <a:pt x="19" y="18"/>
                    <a:pt x="19" y="18"/>
                  </a:cubicBezTo>
                  <a:cubicBezTo>
                    <a:pt x="19" y="17"/>
                    <a:pt x="19" y="17"/>
                    <a:pt x="19" y="17"/>
                  </a:cubicBezTo>
                  <a:cubicBezTo>
                    <a:pt x="19" y="17"/>
                    <a:pt x="19" y="17"/>
                    <a:pt x="20" y="17"/>
                  </a:cubicBezTo>
                  <a:cubicBezTo>
                    <a:pt x="20" y="17"/>
                    <a:pt x="20" y="17"/>
                    <a:pt x="21" y="17"/>
                  </a:cubicBezTo>
                  <a:cubicBezTo>
                    <a:pt x="21" y="17"/>
                    <a:pt x="21" y="17"/>
                    <a:pt x="21" y="17"/>
                  </a:cubicBezTo>
                  <a:cubicBezTo>
                    <a:pt x="21" y="16"/>
                    <a:pt x="22" y="15"/>
                    <a:pt x="22" y="15"/>
                  </a:cubicBezTo>
                  <a:cubicBezTo>
                    <a:pt x="22" y="15"/>
                    <a:pt x="22" y="15"/>
                    <a:pt x="22" y="15"/>
                  </a:cubicBezTo>
                  <a:cubicBezTo>
                    <a:pt x="22" y="14"/>
                    <a:pt x="22" y="13"/>
                    <a:pt x="23" y="11"/>
                  </a:cubicBezTo>
                  <a:cubicBezTo>
                    <a:pt x="22" y="11"/>
                    <a:pt x="22" y="11"/>
                    <a:pt x="22" y="11"/>
                  </a:cubicBezTo>
                  <a:cubicBezTo>
                    <a:pt x="21" y="11"/>
                    <a:pt x="21" y="11"/>
                    <a:pt x="21" y="11"/>
                  </a:cubicBezTo>
                  <a:cubicBezTo>
                    <a:pt x="21" y="10"/>
                    <a:pt x="21" y="10"/>
                    <a:pt x="21" y="9"/>
                  </a:cubicBezTo>
                  <a:cubicBezTo>
                    <a:pt x="21" y="9"/>
                    <a:pt x="21" y="9"/>
                    <a:pt x="21" y="9"/>
                  </a:cubicBezTo>
                  <a:cubicBezTo>
                    <a:pt x="21" y="9"/>
                    <a:pt x="21" y="9"/>
                    <a:pt x="21" y="9"/>
                  </a:cubicBezTo>
                  <a:cubicBezTo>
                    <a:pt x="21" y="9"/>
                    <a:pt x="21" y="9"/>
                    <a:pt x="21" y="9"/>
                  </a:cubicBezTo>
                  <a:cubicBezTo>
                    <a:pt x="21" y="8"/>
                    <a:pt x="22" y="8"/>
                    <a:pt x="22" y="7"/>
                  </a:cubicBezTo>
                  <a:cubicBezTo>
                    <a:pt x="22" y="7"/>
                    <a:pt x="22" y="7"/>
                    <a:pt x="22" y="7"/>
                  </a:cubicBezTo>
                  <a:cubicBezTo>
                    <a:pt x="22" y="7"/>
                    <a:pt x="22" y="7"/>
                    <a:pt x="22" y="7"/>
                  </a:cubicBezTo>
                  <a:cubicBezTo>
                    <a:pt x="22" y="6"/>
                    <a:pt x="22" y="6"/>
                    <a:pt x="22" y="6"/>
                  </a:cubicBezTo>
                  <a:cubicBezTo>
                    <a:pt x="21" y="6"/>
                    <a:pt x="21" y="6"/>
                    <a:pt x="21" y="6"/>
                  </a:cubicBezTo>
                  <a:cubicBezTo>
                    <a:pt x="21" y="6"/>
                    <a:pt x="20" y="4"/>
                    <a:pt x="20" y="3"/>
                  </a:cubicBezTo>
                  <a:cubicBezTo>
                    <a:pt x="19" y="3"/>
                    <a:pt x="19" y="3"/>
                    <a:pt x="19" y="3"/>
                  </a:cubicBezTo>
                  <a:cubicBezTo>
                    <a:pt x="18" y="4"/>
                    <a:pt x="18" y="4"/>
                    <a:pt x="18" y="4"/>
                  </a:cubicBezTo>
                  <a:cubicBezTo>
                    <a:pt x="18" y="4"/>
                    <a:pt x="17" y="3"/>
                    <a:pt x="16" y="3"/>
                  </a:cubicBezTo>
                  <a:cubicBezTo>
                    <a:pt x="16" y="1"/>
                    <a:pt x="16" y="1"/>
                    <a:pt x="16" y="1"/>
                  </a:cubicBezTo>
                  <a:cubicBezTo>
                    <a:pt x="16" y="1"/>
                    <a:pt x="16" y="1"/>
                    <a:pt x="16" y="1"/>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37"/>
            <p:cNvSpPr>
              <a:spLocks noEditPoints="1"/>
            </p:cNvSpPr>
            <p:nvPr/>
          </p:nvSpPr>
          <p:spPr bwMode="auto">
            <a:xfrm>
              <a:off x="3439" y="2008"/>
              <a:ext cx="38" cy="26"/>
            </a:xfrm>
            <a:custGeom>
              <a:avLst/>
              <a:gdLst>
                <a:gd name="T0" fmla="*/ 7 w 16"/>
                <a:gd name="T1" fmla="*/ 10 h 11"/>
                <a:gd name="T2" fmla="*/ 6 w 16"/>
                <a:gd name="T3" fmla="*/ 9 h 11"/>
                <a:gd name="T4" fmla="*/ 7 w 16"/>
                <a:gd name="T5" fmla="*/ 8 h 11"/>
                <a:gd name="T6" fmla="*/ 8 w 16"/>
                <a:gd name="T7" fmla="*/ 9 h 11"/>
                <a:gd name="T8" fmla="*/ 8 w 16"/>
                <a:gd name="T9" fmla="*/ 10 h 11"/>
                <a:gd name="T10" fmla="*/ 7 w 16"/>
                <a:gd name="T11" fmla="*/ 10 h 11"/>
                <a:gd name="T12" fmla="*/ 1 w 16"/>
                <a:gd name="T13" fmla="*/ 0 h 11"/>
                <a:gd name="T14" fmla="*/ 1 w 16"/>
                <a:gd name="T15" fmla="*/ 0 h 11"/>
                <a:gd name="T16" fmla="*/ 1 w 16"/>
                <a:gd name="T17" fmla="*/ 3 h 11"/>
                <a:gd name="T18" fmla="*/ 7 w 16"/>
                <a:gd name="T19" fmla="*/ 11 h 11"/>
                <a:gd name="T20" fmla="*/ 7 w 16"/>
                <a:gd name="T21" fmla="*/ 11 h 11"/>
                <a:gd name="T22" fmla="*/ 15 w 16"/>
                <a:gd name="T23" fmla="*/ 6 h 11"/>
                <a:gd name="T24" fmla="*/ 14 w 16"/>
                <a:gd name="T25" fmla="*/ 4 h 11"/>
                <a:gd name="T26" fmla="*/ 7 w 16"/>
                <a:gd name="T27" fmla="*/ 8 h 11"/>
                <a:gd name="T28" fmla="*/ 3 w 16"/>
                <a:gd name="T29" fmla="*/ 1 h 11"/>
                <a:gd name="T30" fmla="*/ 1 w 16"/>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1">
                  <a:moveTo>
                    <a:pt x="7" y="10"/>
                  </a:moveTo>
                  <a:cubicBezTo>
                    <a:pt x="7" y="10"/>
                    <a:pt x="6" y="10"/>
                    <a:pt x="6" y="9"/>
                  </a:cubicBezTo>
                  <a:cubicBezTo>
                    <a:pt x="6" y="9"/>
                    <a:pt x="6" y="8"/>
                    <a:pt x="7" y="8"/>
                  </a:cubicBezTo>
                  <a:cubicBezTo>
                    <a:pt x="8" y="9"/>
                    <a:pt x="8" y="9"/>
                    <a:pt x="8" y="9"/>
                  </a:cubicBezTo>
                  <a:cubicBezTo>
                    <a:pt x="8" y="10"/>
                    <a:pt x="8" y="10"/>
                    <a:pt x="8" y="10"/>
                  </a:cubicBezTo>
                  <a:cubicBezTo>
                    <a:pt x="7" y="10"/>
                    <a:pt x="7" y="10"/>
                    <a:pt x="7" y="10"/>
                  </a:cubicBezTo>
                  <a:moveTo>
                    <a:pt x="1" y="0"/>
                  </a:moveTo>
                  <a:cubicBezTo>
                    <a:pt x="1" y="0"/>
                    <a:pt x="1" y="0"/>
                    <a:pt x="1" y="0"/>
                  </a:cubicBezTo>
                  <a:cubicBezTo>
                    <a:pt x="0" y="0"/>
                    <a:pt x="1" y="3"/>
                    <a:pt x="1" y="3"/>
                  </a:cubicBezTo>
                  <a:cubicBezTo>
                    <a:pt x="3" y="5"/>
                    <a:pt x="6" y="10"/>
                    <a:pt x="7" y="11"/>
                  </a:cubicBezTo>
                  <a:cubicBezTo>
                    <a:pt x="7" y="11"/>
                    <a:pt x="7" y="11"/>
                    <a:pt x="7" y="11"/>
                  </a:cubicBezTo>
                  <a:cubicBezTo>
                    <a:pt x="8" y="11"/>
                    <a:pt x="15" y="6"/>
                    <a:pt x="15" y="6"/>
                  </a:cubicBezTo>
                  <a:cubicBezTo>
                    <a:pt x="16" y="5"/>
                    <a:pt x="14" y="4"/>
                    <a:pt x="14" y="4"/>
                  </a:cubicBezTo>
                  <a:cubicBezTo>
                    <a:pt x="14" y="4"/>
                    <a:pt x="9" y="7"/>
                    <a:pt x="7" y="8"/>
                  </a:cubicBezTo>
                  <a:cubicBezTo>
                    <a:pt x="7" y="7"/>
                    <a:pt x="4" y="3"/>
                    <a:pt x="3"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38"/>
            <p:cNvSpPr>
              <a:spLocks noEditPoints="1"/>
            </p:cNvSpPr>
            <p:nvPr/>
          </p:nvSpPr>
          <p:spPr bwMode="auto">
            <a:xfrm>
              <a:off x="3989" y="2270"/>
              <a:ext cx="133" cy="123"/>
            </a:xfrm>
            <a:custGeom>
              <a:avLst/>
              <a:gdLst>
                <a:gd name="T0" fmla="*/ 24 w 56"/>
                <a:gd name="T1" fmla="*/ 40 h 52"/>
                <a:gd name="T2" fmla="*/ 32 w 56"/>
                <a:gd name="T3" fmla="*/ 42 h 52"/>
                <a:gd name="T4" fmla="*/ 23 w 56"/>
                <a:gd name="T5" fmla="*/ 39 h 52"/>
                <a:gd name="T6" fmla="*/ 40 w 56"/>
                <a:gd name="T7" fmla="*/ 50 h 52"/>
                <a:gd name="T8" fmla="*/ 23 w 56"/>
                <a:gd name="T9" fmla="*/ 39 h 52"/>
                <a:gd name="T10" fmla="*/ 43 w 56"/>
                <a:gd name="T11" fmla="*/ 44 h 52"/>
                <a:gd name="T12" fmla="*/ 42 w 56"/>
                <a:gd name="T13" fmla="*/ 49 h 52"/>
                <a:gd name="T14" fmla="*/ 43 w 56"/>
                <a:gd name="T15" fmla="*/ 44 h 52"/>
                <a:gd name="T16" fmla="*/ 45 w 56"/>
                <a:gd name="T17" fmla="*/ 39 h 52"/>
                <a:gd name="T18" fmla="*/ 53 w 56"/>
                <a:gd name="T19" fmla="*/ 27 h 52"/>
                <a:gd name="T20" fmla="*/ 26 w 56"/>
                <a:gd name="T21" fmla="*/ 35 h 52"/>
                <a:gd name="T22" fmla="*/ 44 w 56"/>
                <a:gd name="T23" fmla="*/ 39 h 52"/>
                <a:gd name="T24" fmla="*/ 44 w 56"/>
                <a:gd name="T25" fmla="*/ 39 h 52"/>
                <a:gd name="T26" fmla="*/ 2 w 56"/>
                <a:gd name="T27" fmla="*/ 26 h 52"/>
                <a:gd name="T28" fmla="*/ 17 w 56"/>
                <a:gd name="T29" fmla="*/ 36 h 52"/>
                <a:gd name="T30" fmla="*/ 9 w 56"/>
                <a:gd name="T31" fmla="*/ 27 h 52"/>
                <a:gd name="T32" fmla="*/ 20 w 56"/>
                <a:gd name="T33" fmla="*/ 36 h 52"/>
                <a:gd name="T34" fmla="*/ 23 w 56"/>
                <a:gd name="T35" fmla="*/ 35 h 52"/>
                <a:gd name="T36" fmla="*/ 55 w 56"/>
                <a:gd name="T37" fmla="*/ 21 h 52"/>
                <a:gd name="T38" fmla="*/ 52 w 56"/>
                <a:gd name="T39" fmla="*/ 26 h 52"/>
                <a:gd name="T40" fmla="*/ 23 w 56"/>
                <a:gd name="T41" fmla="*/ 35 h 52"/>
                <a:gd name="T42" fmla="*/ 2 w 56"/>
                <a:gd name="T43" fmla="*/ 23 h 52"/>
                <a:gd name="T44" fmla="*/ 10 w 56"/>
                <a:gd name="T45" fmla="*/ 11 h 52"/>
                <a:gd name="T46" fmla="*/ 5 w 56"/>
                <a:gd name="T47" fmla="*/ 21 h 52"/>
                <a:gd name="T48" fmla="*/ 6 w 56"/>
                <a:gd name="T49" fmla="*/ 20 h 52"/>
                <a:gd name="T50" fmla="*/ 15 w 56"/>
                <a:gd name="T51" fmla="*/ 5 h 52"/>
                <a:gd name="T52" fmla="*/ 9 w 56"/>
                <a:gd name="T53" fmla="*/ 17 h 52"/>
                <a:gd name="T54" fmla="*/ 10 w 56"/>
                <a:gd name="T55" fmla="*/ 18 h 52"/>
                <a:gd name="T56" fmla="*/ 10 w 56"/>
                <a:gd name="T57" fmla="*/ 17 h 52"/>
                <a:gd name="T58" fmla="*/ 33 w 56"/>
                <a:gd name="T59" fmla="*/ 16 h 52"/>
                <a:gd name="T60" fmla="*/ 20 w 56"/>
                <a:gd name="T61" fmla="*/ 0 h 52"/>
                <a:gd name="T62" fmla="*/ 15 w 56"/>
                <a:gd name="T63" fmla="*/ 4 h 52"/>
                <a:gd name="T64" fmla="*/ 11 w 56"/>
                <a:gd name="T65" fmla="*/ 7 h 52"/>
                <a:gd name="T66" fmla="*/ 1 w 56"/>
                <a:gd name="T67" fmla="*/ 24 h 52"/>
                <a:gd name="T68" fmla="*/ 0 w 56"/>
                <a:gd name="T69" fmla="*/ 28 h 52"/>
                <a:gd name="T70" fmla="*/ 17 w 56"/>
                <a:gd name="T71" fmla="*/ 37 h 52"/>
                <a:gd name="T72" fmla="*/ 17 w 56"/>
                <a:gd name="T73" fmla="*/ 37 h 52"/>
                <a:gd name="T74" fmla="*/ 23 w 56"/>
                <a:gd name="T75" fmla="*/ 41 h 52"/>
                <a:gd name="T76" fmla="*/ 23 w 56"/>
                <a:gd name="T77" fmla="*/ 41 h 52"/>
                <a:gd name="T78" fmla="*/ 38 w 56"/>
                <a:gd name="T79" fmla="*/ 52 h 52"/>
                <a:gd name="T80" fmla="*/ 42 w 56"/>
                <a:gd name="T81" fmla="*/ 50 h 52"/>
                <a:gd name="T82" fmla="*/ 55 w 56"/>
                <a:gd name="T83" fmla="*/ 31 h 52"/>
                <a:gd name="T84" fmla="*/ 54 w 56"/>
                <a:gd name="T85" fmla="*/ 29 h 52"/>
                <a:gd name="T86" fmla="*/ 53 w 56"/>
                <a:gd name="T87" fmla="*/ 26 h 52"/>
                <a:gd name="T88" fmla="*/ 56 w 56"/>
                <a:gd name="T89" fmla="*/ 20 h 52"/>
                <a:gd name="T90" fmla="*/ 21 w 56"/>
                <a:gd name="T9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2">
                  <a:moveTo>
                    <a:pt x="39" y="51"/>
                  </a:moveTo>
                  <a:cubicBezTo>
                    <a:pt x="34" y="43"/>
                    <a:pt x="26" y="41"/>
                    <a:pt x="24" y="41"/>
                  </a:cubicBezTo>
                  <a:cubicBezTo>
                    <a:pt x="24" y="40"/>
                    <a:pt x="24" y="40"/>
                    <a:pt x="24" y="40"/>
                  </a:cubicBezTo>
                  <a:cubicBezTo>
                    <a:pt x="24" y="39"/>
                    <a:pt x="24" y="39"/>
                    <a:pt x="24" y="39"/>
                  </a:cubicBezTo>
                  <a:cubicBezTo>
                    <a:pt x="24" y="39"/>
                    <a:pt x="24" y="39"/>
                    <a:pt x="24" y="39"/>
                  </a:cubicBezTo>
                  <a:cubicBezTo>
                    <a:pt x="27" y="40"/>
                    <a:pt x="29" y="41"/>
                    <a:pt x="32" y="42"/>
                  </a:cubicBezTo>
                  <a:cubicBezTo>
                    <a:pt x="35" y="44"/>
                    <a:pt x="38" y="47"/>
                    <a:pt x="39" y="50"/>
                  </a:cubicBezTo>
                  <a:cubicBezTo>
                    <a:pt x="39" y="51"/>
                    <a:pt x="39" y="51"/>
                    <a:pt x="39" y="51"/>
                  </a:cubicBezTo>
                  <a:moveTo>
                    <a:pt x="23" y="39"/>
                  </a:moveTo>
                  <a:cubicBezTo>
                    <a:pt x="23" y="38"/>
                    <a:pt x="23" y="38"/>
                    <a:pt x="23" y="37"/>
                  </a:cubicBezTo>
                  <a:cubicBezTo>
                    <a:pt x="35" y="40"/>
                    <a:pt x="40" y="48"/>
                    <a:pt x="41" y="49"/>
                  </a:cubicBezTo>
                  <a:cubicBezTo>
                    <a:pt x="40" y="50"/>
                    <a:pt x="40" y="50"/>
                    <a:pt x="40" y="50"/>
                  </a:cubicBezTo>
                  <a:cubicBezTo>
                    <a:pt x="38" y="46"/>
                    <a:pt x="36" y="43"/>
                    <a:pt x="32" y="42"/>
                  </a:cubicBezTo>
                  <a:cubicBezTo>
                    <a:pt x="30" y="40"/>
                    <a:pt x="27" y="39"/>
                    <a:pt x="24" y="39"/>
                  </a:cubicBezTo>
                  <a:cubicBezTo>
                    <a:pt x="23" y="39"/>
                    <a:pt x="23" y="39"/>
                    <a:pt x="23" y="39"/>
                  </a:cubicBezTo>
                  <a:cubicBezTo>
                    <a:pt x="23" y="39"/>
                    <a:pt x="23" y="39"/>
                    <a:pt x="23" y="39"/>
                  </a:cubicBezTo>
                  <a:moveTo>
                    <a:pt x="43" y="44"/>
                  </a:moveTo>
                  <a:cubicBezTo>
                    <a:pt x="43" y="44"/>
                    <a:pt x="43" y="44"/>
                    <a:pt x="43" y="44"/>
                  </a:cubicBezTo>
                  <a:cubicBezTo>
                    <a:pt x="48" y="39"/>
                    <a:pt x="51" y="34"/>
                    <a:pt x="54" y="30"/>
                  </a:cubicBezTo>
                  <a:cubicBezTo>
                    <a:pt x="54" y="31"/>
                    <a:pt x="54" y="31"/>
                    <a:pt x="54" y="31"/>
                  </a:cubicBezTo>
                  <a:cubicBezTo>
                    <a:pt x="42" y="49"/>
                    <a:pt x="42" y="49"/>
                    <a:pt x="42" y="49"/>
                  </a:cubicBezTo>
                  <a:cubicBezTo>
                    <a:pt x="41" y="46"/>
                    <a:pt x="36" y="39"/>
                    <a:pt x="24" y="37"/>
                  </a:cubicBezTo>
                  <a:cubicBezTo>
                    <a:pt x="25" y="37"/>
                    <a:pt x="25" y="37"/>
                    <a:pt x="26" y="37"/>
                  </a:cubicBezTo>
                  <a:cubicBezTo>
                    <a:pt x="30" y="37"/>
                    <a:pt x="38" y="38"/>
                    <a:pt x="43" y="44"/>
                  </a:cubicBezTo>
                  <a:cubicBezTo>
                    <a:pt x="43" y="44"/>
                    <a:pt x="43" y="44"/>
                    <a:pt x="43" y="44"/>
                  </a:cubicBezTo>
                  <a:moveTo>
                    <a:pt x="44" y="39"/>
                  </a:moveTo>
                  <a:cubicBezTo>
                    <a:pt x="45" y="39"/>
                    <a:pt x="45" y="39"/>
                    <a:pt x="45" y="39"/>
                  </a:cubicBezTo>
                  <a:cubicBezTo>
                    <a:pt x="45" y="39"/>
                    <a:pt x="45" y="39"/>
                    <a:pt x="45" y="39"/>
                  </a:cubicBezTo>
                  <a:cubicBezTo>
                    <a:pt x="45" y="39"/>
                    <a:pt x="45" y="39"/>
                    <a:pt x="45" y="39"/>
                  </a:cubicBezTo>
                  <a:cubicBezTo>
                    <a:pt x="48" y="34"/>
                    <a:pt x="50" y="31"/>
                    <a:pt x="53" y="27"/>
                  </a:cubicBezTo>
                  <a:cubicBezTo>
                    <a:pt x="54" y="28"/>
                    <a:pt x="54" y="28"/>
                    <a:pt x="54" y="28"/>
                  </a:cubicBezTo>
                  <a:cubicBezTo>
                    <a:pt x="51" y="33"/>
                    <a:pt x="48" y="37"/>
                    <a:pt x="43" y="43"/>
                  </a:cubicBezTo>
                  <a:cubicBezTo>
                    <a:pt x="38" y="37"/>
                    <a:pt x="30" y="35"/>
                    <a:pt x="26" y="35"/>
                  </a:cubicBezTo>
                  <a:cubicBezTo>
                    <a:pt x="25" y="35"/>
                    <a:pt x="25" y="35"/>
                    <a:pt x="25" y="35"/>
                  </a:cubicBezTo>
                  <a:cubicBezTo>
                    <a:pt x="27" y="35"/>
                    <a:pt x="30" y="34"/>
                    <a:pt x="33" y="34"/>
                  </a:cubicBezTo>
                  <a:cubicBezTo>
                    <a:pt x="36" y="34"/>
                    <a:pt x="40" y="35"/>
                    <a:pt x="44" y="39"/>
                  </a:cubicBezTo>
                  <a:cubicBezTo>
                    <a:pt x="44" y="39"/>
                    <a:pt x="44" y="39"/>
                    <a:pt x="44" y="39"/>
                  </a:cubicBezTo>
                  <a:cubicBezTo>
                    <a:pt x="44" y="39"/>
                    <a:pt x="44" y="39"/>
                    <a:pt x="44" y="39"/>
                  </a:cubicBezTo>
                  <a:cubicBezTo>
                    <a:pt x="44" y="39"/>
                    <a:pt x="44" y="39"/>
                    <a:pt x="44" y="39"/>
                  </a:cubicBezTo>
                  <a:moveTo>
                    <a:pt x="17" y="36"/>
                  </a:moveTo>
                  <a:cubicBezTo>
                    <a:pt x="14" y="31"/>
                    <a:pt x="10" y="28"/>
                    <a:pt x="1" y="27"/>
                  </a:cubicBezTo>
                  <a:cubicBezTo>
                    <a:pt x="1" y="27"/>
                    <a:pt x="2" y="27"/>
                    <a:pt x="2" y="26"/>
                  </a:cubicBezTo>
                  <a:cubicBezTo>
                    <a:pt x="3" y="26"/>
                    <a:pt x="6" y="27"/>
                    <a:pt x="9" y="28"/>
                  </a:cubicBezTo>
                  <a:cubicBezTo>
                    <a:pt x="13" y="30"/>
                    <a:pt x="16" y="33"/>
                    <a:pt x="18" y="36"/>
                  </a:cubicBezTo>
                  <a:cubicBezTo>
                    <a:pt x="17" y="36"/>
                    <a:pt x="17" y="36"/>
                    <a:pt x="17" y="36"/>
                  </a:cubicBezTo>
                  <a:moveTo>
                    <a:pt x="18" y="36"/>
                  </a:moveTo>
                  <a:cubicBezTo>
                    <a:pt x="18" y="36"/>
                    <a:pt x="18" y="36"/>
                    <a:pt x="18" y="36"/>
                  </a:cubicBezTo>
                  <a:cubicBezTo>
                    <a:pt x="16" y="32"/>
                    <a:pt x="13" y="30"/>
                    <a:pt x="9" y="27"/>
                  </a:cubicBezTo>
                  <a:cubicBezTo>
                    <a:pt x="7" y="26"/>
                    <a:pt x="3" y="26"/>
                    <a:pt x="2" y="25"/>
                  </a:cubicBezTo>
                  <a:cubicBezTo>
                    <a:pt x="2" y="25"/>
                    <a:pt x="2" y="25"/>
                    <a:pt x="2" y="25"/>
                  </a:cubicBezTo>
                  <a:cubicBezTo>
                    <a:pt x="4" y="25"/>
                    <a:pt x="15" y="26"/>
                    <a:pt x="20" y="36"/>
                  </a:cubicBezTo>
                  <a:cubicBezTo>
                    <a:pt x="20" y="36"/>
                    <a:pt x="19" y="36"/>
                    <a:pt x="19" y="36"/>
                  </a:cubicBezTo>
                  <a:cubicBezTo>
                    <a:pt x="19" y="36"/>
                    <a:pt x="19" y="36"/>
                    <a:pt x="18" y="36"/>
                  </a:cubicBezTo>
                  <a:moveTo>
                    <a:pt x="23" y="35"/>
                  </a:moveTo>
                  <a:cubicBezTo>
                    <a:pt x="34" y="17"/>
                    <a:pt x="34" y="17"/>
                    <a:pt x="34" y="17"/>
                  </a:cubicBezTo>
                  <a:cubicBezTo>
                    <a:pt x="36" y="16"/>
                    <a:pt x="39" y="16"/>
                    <a:pt x="42" y="16"/>
                  </a:cubicBezTo>
                  <a:cubicBezTo>
                    <a:pt x="47" y="16"/>
                    <a:pt x="51" y="17"/>
                    <a:pt x="55" y="21"/>
                  </a:cubicBezTo>
                  <a:cubicBezTo>
                    <a:pt x="54" y="23"/>
                    <a:pt x="53" y="24"/>
                    <a:pt x="52" y="26"/>
                  </a:cubicBezTo>
                  <a:cubicBezTo>
                    <a:pt x="52" y="26"/>
                    <a:pt x="52" y="26"/>
                    <a:pt x="52" y="26"/>
                  </a:cubicBezTo>
                  <a:cubicBezTo>
                    <a:pt x="52" y="26"/>
                    <a:pt x="52" y="26"/>
                    <a:pt x="52" y="26"/>
                  </a:cubicBezTo>
                  <a:cubicBezTo>
                    <a:pt x="50" y="30"/>
                    <a:pt x="47" y="33"/>
                    <a:pt x="44" y="38"/>
                  </a:cubicBezTo>
                  <a:cubicBezTo>
                    <a:pt x="41" y="34"/>
                    <a:pt x="36" y="33"/>
                    <a:pt x="33" y="33"/>
                  </a:cubicBezTo>
                  <a:cubicBezTo>
                    <a:pt x="29" y="33"/>
                    <a:pt x="25" y="34"/>
                    <a:pt x="23" y="35"/>
                  </a:cubicBezTo>
                  <a:cubicBezTo>
                    <a:pt x="23" y="35"/>
                    <a:pt x="23" y="35"/>
                    <a:pt x="23" y="35"/>
                  </a:cubicBezTo>
                  <a:moveTo>
                    <a:pt x="19" y="32"/>
                  </a:moveTo>
                  <a:cubicBezTo>
                    <a:pt x="13" y="25"/>
                    <a:pt x="5" y="24"/>
                    <a:pt x="2" y="23"/>
                  </a:cubicBezTo>
                  <a:cubicBezTo>
                    <a:pt x="11" y="8"/>
                    <a:pt x="11" y="8"/>
                    <a:pt x="11" y="8"/>
                  </a:cubicBezTo>
                  <a:cubicBezTo>
                    <a:pt x="12" y="8"/>
                    <a:pt x="12" y="8"/>
                    <a:pt x="12" y="8"/>
                  </a:cubicBezTo>
                  <a:cubicBezTo>
                    <a:pt x="11" y="9"/>
                    <a:pt x="11" y="10"/>
                    <a:pt x="10" y="11"/>
                  </a:cubicBezTo>
                  <a:cubicBezTo>
                    <a:pt x="9" y="14"/>
                    <a:pt x="7" y="16"/>
                    <a:pt x="5" y="20"/>
                  </a:cubicBezTo>
                  <a:cubicBezTo>
                    <a:pt x="4" y="21"/>
                    <a:pt x="4" y="21"/>
                    <a:pt x="4" y="21"/>
                  </a:cubicBezTo>
                  <a:cubicBezTo>
                    <a:pt x="5" y="21"/>
                    <a:pt x="5" y="21"/>
                    <a:pt x="5" y="21"/>
                  </a:cubicBezTo>
                  <a:cubicBezTo>
                    <a:pt x="13" y="24"/>
                    <a:pt x="16" y="28"/>
                    <a:pt x="19" y="32"/>
                  </a:cubicBezTo>
                  <a:moveTo>
                    <a:pt x="21" y="34"/>
                  </a:moveTo>
                  <a:cubicBezTo>
                    <a:pt x="19" y="29"/>
                    <a:pt x="16" y="24"/>
                    <a:pt x="6" y="20"/>
                  </a:cubicBezTo>
                  <a:cubicBezTo>
                    <a:pt x="8" y="17"/>
                    <a:pt x="10" y="14"/>
                    <a:pt x="11" y="12"/>
                  </a:cubicBezTo>
                  <a:cubicBezTo>
                    <a:pt x="12" y="9"/>
                    <a:pt x="13" y="8"/>
                    <a:pt x="15" y="5"/>
                  </a:cubicBezTo>
                  <a:cubicBezTo>
                    <a:pt x="15" y="5"/>
                    <a:pt x="15" y="5"/>
                    <a:pt x="15" y="5"/>
                  </a:cubicBezTo>
                  <a:cubicBezTo>
                    <a:pt x="16" y="6"/>
                    <a:pt x="16" y="6"/>
                    <a:pt x="16" y="6"/>
                  </a:cubicBezTo>
                  <a:cubicBezTo>
                    <a:pt x="15" y="7"/>
                    <a:pt x="14" y="9"/>
                    <a:pt x="14" y="10"/>
                  </a:cubicBezTo>
                  <a:cubicBezTo>
                    <a:pt x="12" y="12"/>
                    <a:pt x="11" y="14"/>
                    <a:pt x="9" y="17"/>
                  </a:cubicBezTo>
                  <a:cubicBezTo>
                    <a:pt x="9" y="18"/>
                    <a:pt x="9" y="18"/>
                    <a:pt x="9" y="18"/>
                  </a:cubicBezTo>
                  <a:cubicBezTo>
                    <a:pt x="10" y="18"/>
                    <a:pt x="10" y="18"/>
                    <a:pt x="10" y="18"/>
                  </a:cubicBezTo>
                  <a:cubicBezTo>
                    <a:pt x="10" y="18"/>
                    <a:pt x="10" y="18"/>
                    <a:pt x="10" y="18"/>
                  </a:cubicBezTo>
                  <a:cubicBezTo>
                    <a:pt x="20" y="24"/>
                    <a:pt x="21" y="31"/>
                    <a:pt x="21" y="34"/>
                  </a:cubicBezTo>
                  <a:moveTo>
                    <a:pt x="22" y="34"/>
                  </a:moveTo>
                  <a:cubicBezTo>
                    <a:pt x="22" y="31"/>
                    <a:pt x="21" y="24"/>
                    <a:pt x="10" y="17"/>
                  </a:cubicBezTo>
                  <a:cubicBezTo>
                    <a:pt x="12" y="15"/>
                    <a:pt x="13" y="13"/>
                    <a:pt x="14" y="11"/>
                  </a:cubicBezTo>
                  <a:cubicBezTo>
                    <a:pt x="17" y="7"/>
                    <a:pt x="18" y="4"/>
                    <a:pt x="21" y="1"/>
                  </a:cubicBezTo>
                  <a:cubicBezTo>
                    <a:pt x="30" y="3"/>
                    <a:pt x="33" y="12"/>
                    <a:pt x="33" y="16"/>
                  </a:cubicBezTo>
                  <a:cubicBezTo>
                    <a:pt x="22" y="34"/>
                    <a:pt x="22" y="34"/>
                    <a:pt x="22" y="34"/>
                  </a:cubicBezTo>
                  <a:moveTo>
                    <a:pt x="21" y="0"/>
                  </a:moveTo>
                  <a:cubicBezTo>
                    <a:pt x="20" y="0"/>
                    <a:pt x="20" y="0"/>
                    <a:pt x="20" y="0"/>
                  </a:cubicBezTo>
                  <a:cubicBezTo>
                    <a:pt x="19" y="2"/>
                    <a:pt x="18" y="3"/>
                    <a:pt x="17" y="5"/>
                  </a:cubicBezTo>
                  <a:cubicBezTo>
                    <a:pt x="16" y="4"/>
                    <a:pt x="16" y="4"/>
                    <a:pt x="16" y="4"/>
                  </a:cubicBezTo>
                  <a:cubicBezTo>
                    <a:pt x="16" y="4"/>
                    <a:pt x="15" y="4"/>
                    <a:pt x="15" y="4"/>
                  </a:cubicBezTo>
                  <a:cubicBezTo>
                    <a:pt x="14" y="4"/>
                    <a:pt x="14" y="4"/>
                    <a:pt x="14" y="4"/>
                  </a:cubicBezTo>
                  <a:cubicBezTo>
                    <a:pt x="14" y="5"/>
                    <a:pt x="13" y="6"/>
                    <a:pt x="12" y="7"/>
                  </a:cubicBezTo>
                  <a:cubicBezTo>
                    <a:pt x="11" y="7"/>
                    <a:pt x="11" y="7"/>
                    <a:pt x="11" y="7"/>
                  </a:cubicBezTo>
                  <a:cubicBezTo>
                    <a:pt x="10" y="7"/>
                    <a:pt x="10" y="7"/>
                    <a:pt x="10" y="7"/>
                  </a:cubicBezTo>
                  <a:cubicBezTo>
                    <a:pt x="1" y="24"/>
                    <a:pt x="1" y="24"/>
                    <a:pt x="1" y="24"/>
                  </a:cubicBezTo>
                  <a:cubicBezTo>
                    <a:pt x="1" y="24"/>
                    <a:pt x="1" y="24"/>
                    <a:pt x="1" y="24"/>
                  </a:cubicBezTo>
                  <a:cubicBezTo>
                    <a:pt x="1" y="24"/>
                    <a:pt x="1" y="24"/>
                    <a:pt x="1" y="24"/>
                  </a:cubicBezTo>
                  <a:cubicBezTo>
                    <a:pt x="1" y="24"/>
                    <a:pt x="1" y="24"/>
                    <a:pt x="1" y="24"/>
                  </a:cubicBezTo>
                  <a:cubicBezTo>
                    <a:pt x="1" y="24"/>
                    <a:pt x="0" y="27"/>
                    <a:pt x="0" y="28"/>
                  </a:cubicBezTo>
                  <a:cubicBezTo>
                    <a:pt x="0" y="28"/>
                    <a:pt x="0" y="28"/>
                    <a:pt x="0" y="28"/>
                  </a:cubicBezTo>
                  <a:cubicBezTo>
                    <a:pt x="1" y="28"/>
                    <a:pt x="1" y="28"/>
                    <a:pt x="1" y="28"/>
                  </a:cubicBezTo>
                  <a:cubicBezTo>
                    <a:pt x="9" y="29"/>
                    <a:pt x="13" y="32"/>
                    <a:pt x="17" y="37"/>
                  </a:cubicBezTo>
                  <a:cubicBezTo>
                    <a:pt x="17" y="37"/>
                    <a:pt x="17" y="37"/>
                    <a:pt x="17" y="37"/>
                  </a:cubicBezTo>
                  <a:cubicBezTo>
                    <a:pt x="17" y="37"/>
                    <a:pt x="17" y="37"/>
                    <a:pt x="17" y="37"/>
                  </a:cubicBezTo>
                  <a:cubicBezTo>
                    <a:pt x="17" y="37"/>
                    <a:pt x="17" y="37"/>
                    <a:pt x="17" y="37"/>
                  </a:cubicBezTo>
                  <a:cubicBezTo>
                    <a:pt x="18" y="37"/>
                    <a:pt x="19" y="37"/>
                    <a:pt x="19" y="37"/>
                  </a:cubicBezTo>
                  <a:cubicBezTo>
                    <a:pt x="20" y="37"/>
                    <a:pt x="20" y="37"/>
                    <a:pt x="21" y="37"/>
                  </a:cubicBezTo>
                  <a:cubicBezTo>
                    <a:pt x="22" y="38"/>
                    <a:pt x="23" y="39"/>
                    <a:pt x="23" y="41"/>
                  </a:cubicBezTo>
                  <a:cubicBezTo>
                    <a:pt x="23" y="41"/>
                    <a:pt x="23" y="41"/>
                    <a:pt x="23" y="41"/>
                  </a:cubicBezTo>
                  <a:cubicBezTo>
                    <a:pt x="22" y="41"/>
                    <a:pt x="22" y="41"/>
                    <a:pt x="22" y="41"/>
                  </a:cubicBezTo>
                  <a:cubicBezTo>
                    <a:pt x="23" y="41"/>
                    <a:pt x="23" y="41"/>
                    <a:pt x="23" y="41"/>
                  </a:cubicBezTo>
                  <a:cubicBezTo>
                    <a:pt x="23" y="42"/>
                    <a:pt x="32" y="43"/>
                    <a:pt x="38" y="51"/>
                  </a:cubicBezTo>
                  <a:cubicBezTo>
                    <a:pt x="38" y="51"/>
                    <a:pt x="38" y="51"/>
                    <a:pt x="38" y="51"/>
                  </a:cubicBezTo>
                  <a:cubicBezTo>
                    <a:pt x="38" y="52"/>
                    <a:pt x="38" y="52"/>
                    <a:pt x="38" y="52"/>
                  </a:cubicBezTo>
                  <a:cubicBezTo>
                    <a:pt x="39" y="52"/>
                    <a:pt x="39" y="52"/>
                    <a:pt x="39" y="52"/>
                  </a:cubicBezTo>
                  <a:cubicBezTo>
                    <a:pt x="39" y="52"/>
                    <a:pt x="39" y="52"/>
                    <a:pt x="39" y="52"/>
                  </a:cubicBezTo>
                  <a:cubicBezTo>
                    <a:pt x="42" y="50"/>
                    <a:pt x="42" y="50"/>
                    <a:pt x="42" y="50"/>
                  </a:cubicBezTo>
                  <a:cubicBezTo>
                    <a:pt x="42" y="50"/>
                    <a:pt x="42" y="50"/>
                    <a:pt x="42" y="50"/>
                  </a:cubicBezTo>
                  <a:cubicBezTo>
                    <a:pt x="42" y="50"/>
                    <a:pt x="42" y="50"/>
                    <a:pt x="42" y="50"/>
                  </a:cubicBezTo>
                  <a:cubicBezTo>
                    <a:pt x="55" y="31"/>
                    <a:pt x="55" y="31"/>
                    <a:pt x="55" y="31"/>
                  </a:cubicBezTo>
                  <a:cubicBezTo>
                    <a:pt x="55" y="31"/>
                    <a:pt x="55" y="31"/>
                    <a:pt x="55" y="31"/>
                  </a:cubicBezTo>
                  <a:cubicBezTo>
                    <a:pt x="54" y="29"/>
                    <a:pt x="54" y="29"/>
                    <a:pt x="54" y="29"/>
                  </a:cubicBezTo>
                  <a:cubicBezTo>
                    <a:pt x="54" y="29"/>
                    <a:pt x="54" y="29"/>
                    <a:pt x="54" y="29"/>
                  </a:cubicBezTo>
                  <a:cubicBezTo>
                    <a:pt x="54" y="29"/>
                    <a:pt x="55" y="28"/>
                    <a:pt x="55" y="28"/>
                  </a:cubicBezTo>
                  <a:cubicBezTo>
                    <a:pt x="55" y="27"/>
                    <a:pt x="55" y="27"/>
                    <a:pt x="55" y="27"/>
                  </a:cubicBezTo>
                  <a:cubicBezTo>
                    <a:pt x="53" y="26"/>
                    <a:pt x="53" y="26"/>
                    <a:pt x="53" y="26"/>
                  </a:cubicBezTo>
                  <a:cubicBezTo>
                    <a:pt x="54" y="24"/>
                    <a:pt x="55" y="23"/>
                    <a:pt x="56" y="21"/>
                  </a:cubicBezTo>
                  <a:cubicBezTo>
                    <a:pt x="56" y="20"/>
                    <a:pt x="56" y="20"/>
                    <a:pt x="56" y="20"/>
                  </a:cubicBezTo>
                  <a:cubicBezTo>
                    <a:pt x="56" y="20"/>
                    <a:pt x="56" y="20"/>
                    <a:pt x="56" y="20"/>
                  </a:cubicBezTo>
                  <a:cubicBezTo>
                    <a:pt x="52" y="16"/>
                    <a:pt x="47" y="15"/>
                    <a:pt x="42" y="15"/>
                  </a:cubicBezTo>
                  <a:cubicBezTo>
                    <a:pt x="39" y="15"/>
                    <a:pt x="37" y="15"/>
                    <a:pt x="35" y="16"/>
                  </a:cubicBezTo>
                  <a:cubicBezTo>
                    <a:pt x="34" y="11"/>
                    <a:pt x="31" y="2"/>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39"/>
            <p:cNvSpPr/>
            <p:nvPr/>
          </p:nvSpPr>
          <p:spPr bwMode="auto">
            <a:xfrm>
              <a:off x="4041" y="2284"/>
              <a:ext cx="21" cy="26"/>
            </a:xfrm>
            <a:custGeom>
              <a:avLst/>
              <a:gdLst>
                <a:gd name="T0" fmla="*/ 1 w 9"/>
                <a:gd name="T1" fmla="*/ 0 h 11"/>
                <a:gd name="T2" fmla="*/ 0 w 9"/>
                <a:gd name="T3" fmla="*/ 0 h 11"/>
                <a:gd name="T4" fmla="*/ 0 w 9"/>
                <a:gd name="T5" fmla="*/ 1 h 11"/>
                <a:gd name="T6" fmla="*/ 8 w 9"/>
                <a:gd name="T7" fmla="*/ 11 h 11"/>
                <a:gd name="T8" fmla="*/ 8 w 9"/>
                <a:gd name="T9" fmla="*/ 11 h 11"/>
                <a:gd name="T10" fmla="*/ 8 w 9"/>
                <a:gd name="T11" fmla="*/ 11 h 11"/>
                <a:gd name="T12" fmla="*/ 9 w 9"/>
                <a:gd name="T13" fmla="*/ 11 h 11"/>
                <a:gd name="T14" fmla="*/ 1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1" y="0"/>
                  </a:moveTo>
                  <a:cubicBezTo>
                    <a:pt x="0" y="0"/>
                    <a:pt x="0" y="0"/>
                    <a:pt x="0" y="0"/>
                  </a:cubicBezTo>
                  <a:cubicBezTo>
                    <a:pt x="0" y="1"/>
                    <a:pt x="0" y="1"/>
                    <a:pt x="0" y="1"/>
                  </a:cubicBezTo>
                  <a:cubicBezTo>
                    <a:pt x="4" y="3"/>
                    <a:pt x="7" y="7"/>
                    <a:pt x="8" y="11"/>
                  </a:cubicBezTo>
                  <a:cubicBezTo>
                    <a:pt x="8" y="11"/>
                    <a:pt x="8" y="11"/>
                    <a:pt x="8" y="11"/>
                  </a:cubicBezTo>
                  <a:cubicBezTo>
                    <a:pt x="8" y="11"/>
                    <a:pt x="8" y="11"/>
                    <a:pt x="8" y="11"/>
                  </a:cubicBezTo>
                  <a:cubicBezTo>
                    <a:pt x="9" y="11"/>
                    <a:pt x="9" y="11"/>
                    <a:pt x="9" y="11"/>
                  </a:cubicBezTo>
                  <a:cubicBezTo>
                    <a:pt x="8"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4" name="Freeform 40"/>
            <p:cNvSpPr/>
            <p:nvPr/>
          </p:nvSpPr>
          <p:spPr bwMode="auto">
            <a:xfrm>
              <a:off x="4036" y="2293"/>
              <a:ext cx="19" cy="24"/>
            </a:xfrm>
            <a:custGeom>
              <a:avLst/>
              <a:gdLst>
                <a:gd name="T0" fmla="*/ 1 w 8"/>
                <a:gd name="T1" fmla="*/ 0 h 10"/>
                <a:gd name="T2" fmla="*/ 0 w 8"/>
                <a:gd name="T3" fmla="*/ 0 h 10"/>
                <a:gd name="T4" fmla="*/ 0 w 8"/>
                <a:gd name="T5" fmla="*/ 1 h 10"/>
                <a:gd name="T6" fmla="*/ 7 w 8"/>
                <a:gd name="T7" fmla="*/ 10 h 10"/>
                <a:gd name="T8" fmla="*/ 8 w 8"/>
                <a:gd name="T9" fmla="*/ 10 h 10"/>
                <a:gd name="T10" fmla="*/ 8 w 8"/>
                <a:gd name="T11" fmla="*/ 10 h 10"/>
                <a:gd name="T12" fmla="*/ 8 w 8"/>
                <a:gd name="T13" fmla="*/ 10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0" y="0"/>
                    <a:pt x="0" y="0"/>
                    <a:pt x="0" y="0"/>
                  </a:cubicBezTo>
                  <a:cubicBezTo>
                    <a:pt x="0" y="1"/>
                    <a:pt x="0" y="1"/>
                    <a:pt x="0" y="1"/>
                  </a:cubicBezTo>
                  <a:cubicBezTo>
                    <a:pt x="4" y="3"/>
                    <a:pt x="6" y="6"/>
                    <a:pt x="7" y="10"/>
                  </a:cubicBezTo>
                  <a:cubicBezTo>
                    <a:pt x="8" y="10"/>
                    <a:pt x="8" y="10"/>
                    <a:pt x="8" y="10"/>
                  </a:cubicBezTo>
                  <a:cubicBezTo>
                    <a:pt x="8" y="10"/>
                    <a:pt x="8" y="10"/>
                    <a:pt x="8" y="10"/>
                  </a:cubicBezTo>
                  <a:cubicBezTo>
                    <a:pt x="8" y="10"/>
                    <a:pt x="8" y="10"/>
                    <a:pt x="8" y="10"/>
                  </a:cubicBezTo>
                  <a:cubicBezTo>
                    <a:pt x="7" y="6"/>
                    <a:pt x="5"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5" name="Freeform 41"/>
            <p:cNvSpPr/>
            <p:nvPr/>
          </p:nvSpPr>
          <p:spPr bwMode="auto">
            <a:xfrm>
              <a:off x="4032" y="2301"/>
              <a:ext cx="19" cy="26"/>
            </a:xfrm>
            <a:custGeom>
              <a:avLst/>
              <a:gdLst>
                <a:gd name="T0" fmla="*/ 1 w 8"/>
                <a:gd name="T1" fmla="*/ 0 h 11"/>
                <a:gd name="T2" fmla="*/ 0 w 8"/>
                <a:gd name="T3" fmla="*/ 0 h 11"/>
                <a:gd name="T4" fmla="*/ 0 w 8"/>
                <a:gd name="T5" fmla="*/ 1 h 11"/>
                <a:gd name="T6" fmla="*/ 7 w 8"/>
                <a:gd name="T7" fmla="*/ 10 h 11"/>
                <a:gd name="T8" fmla="*/ 8 w 8"/>
                <a:gd name="T9" fmla="*/ 11 h 11"/>
                <a:gd name="T10" fmla="*/ 8 w 8"/>
                <a:gd name="T11" fmla="*/ 11 h 11"/>
                <a:gd name="T12" fmla="*/ 8 w 8"/>
                <a:gd name="T13" fmla="*/ 10 h 11"/>
                <a:gd name="T14" fmla="*/ 1 w 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1" y="0"/>
                  </a:moveTo>
                  <a:cubicBezTo>
                    <a:pt x="0" y="0"/>
                    <a:pt x="0" y="0"/>
                    <a:pt x="0" y="0"/>
                  </a:cubicBezTo>
                  <a:cubicBezTo>
                    <a:pt x="0" y="1"/>
                    <a:pt x="0" y="1"/>
                    <a:pt x="0" y="1"/>
                  </a:cubicBezTo>
                  <a:cubicBezTo>
                    <a:pt x="4" y="3"/>
                    <a:pt x="6" y="6"/>
                    <a:pt x="7" y="10"/>
                  </a:cubicBezTo>
                  <a:cubicBezTo>
                    <a:pt x="8" y="11"/>
                    <a:pt x="8" y="11"/>
                    <a:pt x="8" y="11"/>
                  </a:cubicBezTo>
                  <a:cubicBezTo>
                    <a:pt x="8" y="11"/>
                    <a:pt x="8" y="11"/>
                    <a:pt x="8" y="11"/>
                  </a:cubicBezTo>
                  <a:cubicBezTo>
                    <a:pt x="8" y="10"/>
                    <a:pt x="8" y="10"/>
                    <a:pt x="8" y="10"/>
                  </a:cubicBezTo>
                  <a:cubicBezTo>
                    <a:pt x="7"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6" name="Freeform 42"/>
            <p:cNvSpPr/>
            <p:nvPr/>
          </p:nvSpPr>
          <p:spPr bwMode="auto">
            <a:xfrm>
              <a:off x="4034" y="2315"/>
              <a:ext cx="12" cy="19"/>
            </a:xfrm>
            <a:custGeom>
              <a:avLst/>
              <a:gdLst>
                <a:gd name="T0" fmla="*/ 0 w 5"/>
                <a:gd name="T1" fmla="*/ 0 h 8"/>
                <a:gd name="T2" fmla="*/ 0 w 5"/>
                <a:gd name="T3" fmla="*/ 0 h 8"/>
                <a:gd name="T4" fmla="*/ 0 w 5"/>
                <a:gd name="T5" fmla="*/ 1 h 8"/>
                <a:gd name="T6" fmla="*/ 4 w 5"/>
                <a:gd name="T7" fmla="*/ 7 h 8"/>
                <a:gd name="T8" fmla="*/ 4 w 5"/>
                <a:gd name="T9" fmla="*/ 8 h 8"/>
                <a:gd name="T10" fmla="*/ 4 w 5"/>
                <a:gd name="T11" fmla="*/ 8 h 8"/>
                <a:gd name="T12" fmla="*/ 5 w 5"/>
                <a:gd name="T13" fmla="*/ 7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cubicBezTo>
                    <a:pt x="0" y="0"/>
                    <a:pt x="0" y="0"/>
                    <a:pt x="0" y="0"/>
                  </a:cubicBezTo>
                  <a:cubicBezTo>
                    <a:pt x="0" y="1"/>
                    <a:pt x="0" y="1"/>
                    <a:pt x="0" y="1"/>
                  </a:cubicBezTo>
                  <a:cubicBezTo>
                    <a:pt x="2" y="3"/>
                    <a:pt x="3" y="4"/>
                    <a:pt x="4" y="7"/>
                  </a:cubicBezTo>
                  <a:cubicBezTo>
                    <a:pt x="4" y="8"/>
                    <a:pt x="4" y="8"/>
                    <a:pt x="4" y="8"/>
                  </a:cubicBezTo>
                  <a:cubicBezTo>
                    <a:pt x="4" y="8"/>
                    <a:pt x="4" y="8"/>
                    <a:pt x="4" y="8"/>
                  </a:cubicBezTo>
                  <a:cubicBezTo>
                    <a:pt x="5" y="7"/>
                    <a:pt x="5" y="7"/>
                    <a:pt x="5" y="7"/>
                  </a:cubicBezTo>
                  <a:cubicBezTo>
                    <a:pt x="4" y="4"/>
                    <a:pt x="3"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43"/>
            <p:cNvSpPr/>
            <p:nvPr/>
          </p:nvSpPr>
          <p:spPr bwMode="auto">
            <a:xfrm>
              <a:off x="4074" y="2312"/>
              <a:ext cx="31" cy="10"/>
            </a:xfrm>
            <a:custGeom>
              <a:avLst/>
              <a:gdLst>
                <a:gd name="T0" fmla="*/ 4 w 13"/>
                <a:gd name="T1" fmla="*/ 0 h 4"/>
                <a:gd name="T2" fmla="*/ 0 w 13"/>
                <a:gd name="T3" fmla="*/ 1 h 4"/>
                <a:gd name="T4" fmla="*/ 0 w 13"/>
                <a:gd name="T5" fmla="*/ 1 h 4"/>
                <a:gd name="T6" fmla="*/ 0 w 13"/>
                <a:gd name="T7" fmla="*/ 2 h 4"/>
                <a:gd name="T8" fmla="*/ 4 w 13"/>
                <a:gd name="T9" fmla="*/ 1 h 4"/>
                <a:gd name="T10" fmla="*/ 12 w 13"/>
                <a:gd name="T11" fmla="*/ 4 h 4"/>
                <a:gd name="T12" fmla="*/ 13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1" y="0"/>
                    <a:pt x="0" y="1"/>
                  </a:cubicBezTo>
                  <a:cubicBezTo>
                    <a:pt x="0" y="1"/>
                    <a:pt x="0" y="1"/>
                    <a:pt x="0" y="1"/>
                  </a:cubicBezTo>
                  <a:cubicBezTo>
                    <a:pt x="0" y="2"/>
                    <a:pt x="0" y="2"/>
                    <a:pt x="0" y="2"/>
                  </a:cubicBezTo>
                  <a:cubicBezTo>
                    <a:pt x="2" y="2"/>
                    <a:pt x="3" y="1"/>
                    <a:pt x="4" y="1"/>
                  </a:cubicBezTo>
                  <a:cubicBezTo>
                    <a:pt x="7" y="1"/>
                    <a:pt x="10" y="2"/>
                    <a:pt x="12" y="4"/>
                  </a:cubicBezTo>
                  <a:cubicBezTo>
                    <a:pt x="13" y="4"/>
                    <a:pt x="13" y="4"/>
                    <a:pt x="13"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44"/>
            <p:cNvSpPr/>
            <p:nvPr/>
          </p:nvSpPr>
          <p:spPr bwMode="auto">
            <a:xfrm>
              <a:off x="4070" y="2322"/>
              <a:ext cx="31" cy="7"/>
            </a:xfrm>
            <a:custGeom>
              <a:avLst/>
              <a:gdLst>
                <a:gd name="T0" fmla="*/ 4 w 13"/>
                <a:gd name="T1" fmla="*/ 0 h 3"/>
                <a:gd name="T2" fmla="*/ 1 w 13"/>
                <a:gd name="T3" fmla="*/ 0 h 3"/>
                <a:gd name="T4" fmla="*/ 0 w 13"/>
                <a:gd name="T5" fmla="*/ 1 h 3"/>
                <a:gd name="T6" fmla="*/ 1 w 13"/>
                <a:gd name="T7" fmla="*/ 1 h 3"/>
                <a:gd name="T8" fmla="*/ 4 w 13"/>
                <a:gd name="T9" fmla="*/ 1 h 3"/>
                <a:gd name="T10" fmla="*/ 12 w 13"/>
                <a:gd name="T11" fmla="*/ 3 h 3"/>
                <a:gd name="T12" fmla="*/ 13 w 13"/>
                <a:gd name="T13" fmla="*/ 3 h 3"/>
                <a:gd name="T14" fmla="*/ 13 w 13"/>
                <a:gd name="T15" fmla="*/ 3 h 3"/>
                <a:gd name="T16" fmla="*/ 13 w 13"/>
                <a:gd name="T17" fmla="*/ 2 h 3"/>
                <a:gd name="T18" fmla="*/ 4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4" y="0"/>
                  </a:moveTo>
                  <a:cubicBezTo>
                    <a:pt x="3" y="0"/>
                    <a:pt x="2" y="0"/>
                    <a:pt x="1" y="0"/>
                  </a:cubicBezTo>
                  <a:cubicBezTo>
                    <a:pt x="0" y="1"/>
                    <a:pt x="0" y="1"/>
                    <a:pt x="0" y="1"/>
                  </a:cubicBezTo>
                  <a:cubicBezTo>
                    <a:pt x="1" y="1"/>
                    <a:pt x="1" y="1"/>
                    <a:pt x="1" y="1"/>
                  </a:cubicBezTo>
                  <a:cubicBezTo>
                    <a:pt x="2" y="1"/>
                    <a:pt x="3" y="1"/>
                    <a:pt x="4" y="1"/>
                  </a:cubicBezTo>
                  <a:cubicBezTo>
                    <a:pt x="7" y="1"/>
                    <a:pt x="10" y="2"/>
                    <a:pt x="12" y="3"/>
                  </a:cubicBezTo>
                  <a:cubicBezTo>
                    <a:pt x="13" y="3"/>
                    <a:pt x="13" y="3"/>
                    <a:pt x="13" y="3"/>
                  </a:cubicBezTo>
                  <a:cubicBezTo>
                    <a:pt x="13" y="3"/>
                    <a:pt x="13" y="3"/>
                    <a:pt x="13" y="3"/>
                  </a:cubicBezTo>
                  <a:cubicBezTo>
                    <a:pt x="13" y="2"/>
                    <a:pt x="13" y="2"/>
                    <a:pt x="13" y="2"/>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Freeform 45"/>
            <p:cNvSpPr/>
            <p:nvPr/>
          </p:nvSpPr>
          <p:spPr bwMode="auto">
            <a:xfrm>
              <a:off x="4065" y="2329"/>
              <a:ext cx="31" cy="10"/>
            </a:xfrm>
            <a:custGeom>
              <a:avLst/>
              <a:gdLst>
                <a:gd name="T0" fmla="*/ 4 w 13"/>
                <a:gd name="T1" fmla="*/ 0 h 4"/>
                <a:gd name="T2" fmla="*/ 1 w 13"/>
                <a:gd name="T3" fmla="*/ 0 h 4"/>
                <a:gd name="T4" fmla="*/ 0 w 13"/>
                <a:gd name="T5" fmla="*/ 1 h 4"/>
                <a:gd name="T6" fmla="*/ 1 w 13"/>
                <a:gd name="T7" fmla="*/ 2 h 4"/>
                <a:gd name="T8" fmla="*/ 4 w 13"/>
                <a:gd name="T9" fmla="*/ 1 h 4"/>
                <a:gd name="T10" fmla="*/ 12 w 13"/>
                <a:gd name="T11" fmla="*/ 4 h 4"/>
                <a:gd name="T12" fmla="*/ 12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2" y="0"/>
                    <a:pt x="1" y="0"/>
                  </a:cubicBezTo>
                  <a:cubicBezTo>
                    <a:pt x="0" y="1"/>
                    <a:pt x="0" y="1"/>
                    <a:pt x="0" y="1"/>
                  </a:cubicBezTo>
                  <a:cubicBezTo>
                    <a:pt x="1" y="2"/>
                    <a:pt x="1" y="2"/>
                    <a:pt x="1" y="2"/>
                  </a:cubicBezTo>
                  <a:cubicBezTo>
                    <a:pt x="2" y="1"/>
                    <a:pt x="3" y="1"/>
                    <a:pt x="4" y="1"/>
                  </a:cubicBezTo>
                  <a:cubicBezTo>
                    <a:pt x="7" y="1"/>
                    <a:pt x="9" y="2"/>
                    <a:pt x="12" y="4"/>
                  </a:cubicBezTo>
                  <a:cubicBezTo>
                    <a:pt x="12" y="4"/>
                    <a:pt x="12" y="4"/>
                    <a:pt x="12"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46"/>
            <p:cNvSpPr/>
            <p:nvPr/>
          </p:nvSpPr>
          <p:spPr bwMode="auto">
            <a:xfrm>
              <a:off x="4060" y="2336"/>
              <a:ext cx="21" cy="5"/>
            </a:xfrm>
            <a:custGeom>
              <a:avLst/>
              <a:gdLst>
                <a:gd name="T0" fmla="*/ 4 w 9"/>
                <a:gd name="T1" fmla="*/ 0 h 2"/>
                <a:gd name="T2" fmla="*/ 1 w 9"/>
                <a:gd name="T3" fmla="*/ 1 h 2"/>
                <a:gd name="T4" fmla="*/ 0 w 9"/>
                <a:gd name="T5" fmla="*/ 1 h 2"/>
                <a:gd name="T6" fmla="*/ 1 w 9"/>
                <a:gd name="T7" fmla="*/ 2 h 2"/>
                <a:gd name="T8" fmla="*/ 4 w 9"/>
                <a:gd name="T9" fmla="*/ 1 h 2"/>
                <a:gd name="T10" fmla="*/ 8 w 9"/>
                <a:gd name="T11" fmla="*/ 2 h 2"/>
                <a:gd name="T12" fmla="*/ 8 w 9"/>
                <a:gd name="T13" fmla="*/ 2 h 2"/>
                <a:gd name="T14" fmla="*/ 9 w 9"/>
                <a:gd name="T15" fmla="*/ 2 h 2"/>
                <a:gd name="T16" fmla="*/ 8 w 9"/>
                <a:gd name="T17" fmla="*/ 1 h 2"/>
                <a:gd name="T18" fmla="*/ 4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4" y="0"/>
                  </a:moveTo>
                  <a:cubicBezTo>
                    <a:pt x="3" y="0"/>
                    <a:pt x="2" y="0"/>
                    <a:pt x="1" y="1"/>
                  </a:cubicBezTo>
                  <a:cubicBezTo>
                    <a:pt x="0" y="1"/>
                    <a:pt x="0" y="1"/>
                    <a:pt x="0" y="1"/>
                  </a:cubicBezTo>
                  <a:cubicBezTo>
                    <a:pt x="1" y="2"/>
                    <a:pt x="1" y="2"/>
                    <a:pt x="1" y="2"/>
                  </a:cubicBezTo>
                  <a:cubicBezTo>
                    <a:pt x="2" y="1"/>
                    <a:pt x="3" y="1"/>
                    <a:pt x="4" y="1"/>
                  </a:cubicBezTo>
                  <a:cubicBezTo>
                    <a:pt x="5" y="1"/>
                    <a:pt x="7" y="2"/>
                    <a:pt x="8" y="2"/>
                  </a:cubicBezTo>
                  <a:cubicBezTo>
                    <a:pt x="8" y="2"/>
                    <a:pt x="8" y="2"/>
                    <a:pt x="8" y="2"/>
                  </a:cubicBezTo>
                  <a:cubicBezTo>
                    <a:pt x="9" y="2"/>
                    <a:pt x="9" y="2"/>
                    <a:pt x="9" y="2"/>
                  </a:cubicBezTo>
                  <a:cubicBezTo>
                    <a:pt x="8" y="1"/>
                    <a:pt x="8" y="1"/>
                    <a:pt x="8" y="1"/>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47"/>
            <p:cNvSpPr>
              <a:spLocks noEditPoints="1"/>
            </p:cNvSpPr>
            <p:nvPr/>
          </p:nvSpPr>
          <p:spPr bwMode="auto">
            <a:xfrm>
              <a:off x="4067" y="1946"/>
              <a:ext cx="124" cy="126"/>
            </a:xfrm>
            <a:custGeom>
              <a:avLst/>
              <a:gdLst>
                <a:gd name="T0" fmla="*/ 34 w 52"/>
                <a:gd name="T1" fmla="*/ 48 h 53"/>
                <a:gd name="T2" fmla="*/ 22 w 52"/>
                <a:gd name="T3" fmla="*/ 51 h 53"/>
                <a:gd name="T4" fmla="*/ 28 w 52"/>
                <a:gd name="T5" fmla="*/ 51 h 53"/>
                <a:gd name="T6" fmla="*/ 31 w 52"/>
                <a:gd name="T7" fmla="*/ 46 h 53"/>
                <a:gd name="T8" fmla="*/ 14 w 52"/>
                <a:gd name="T9" fmla="*/ 49 h 53"/>
                <a:gd name="T10" fmla="*/ 34 w 52"/>
                <a:gd name="T11" fmla="*/ 45 h 53"/>
                <a:gd name="T12" fmla="*/ 38 w 52"/>
                <a:gd name="T13" fmla="*/ 44 h 53"/>
                <a:gd name="T14" fmla="*/ 13 w 52"/>
                <a:gd name="T15" fmla="*/ 48 h 53"/>
                <a:gd name="T16" fmla="*/ 10 w 52"/>
                <a:gd name="T17" fmla="*/ 47 h 53"/>
                <a:gd name="T18" fmla="*/ 42 w 52"/>
                <a:gd name="T19" fmla="*/ 41 h 53"/>
                <a:gd name="T20" fmla="*/ 34 w 52"/>
                <a:gd name="T21" fmla="*/ 41 h 53"/>
                <a:gd name="T22" fmla="*/ 7 w 52"/>
                <a:gd name="T23" fmla="*/ 44 h 53"/>
                <a:gd name="T24" fmla="*/ 43 w 52"/>
                <a:gd name="T25" fmla="*/ 45 h 53"/>
                <a:gd name="T26" fmla="*/ 32 w 52"/>
                <a:gd name="T27" fmla="*/ 43 h 53"/>
                <a:gd name="T28" fmla="*/ 5 w 52"/>
                <a:gd name="T29" fmla="*/ 37 h 53"/>
                <a:gd name="T30" fmla="*/ 44 w 52"/>
                <a:gd name="T31" fmla="*/ 43 h 53"/>
                <a:gd name="T32" fmla="*/ 3 w 52"/>
                <a:gd name="T33" fmla="*/ 35 h 53"/>
                <a:gd name="T34" fmla="*/ 30 w 52"/>
                <a:gd name="T35" fmla="*/ 35 h 53"/>
                <a:gd name="T36" fmla="*/ 47 w 52"/>
                <a:gd name="T37" fmla="*/ 34 h 53"/>
                <a:gd name="T38" fmla="*/ 28 w 52"/>
                <a:gd name="T39" fmla="*/ 33 h 53"/>
                <a:gd name="T40" fmla="*/ 45 w 52"/>
                <a:gd name="T41" fmla="*/ 32 h 53"/>
                <a:gd name="T42" fmla="*/ 43 w 52"/>
                <a:gd name="T43" fmla="*/ 33 h 53"/>
                <a:gd name="T44" fmla="*/ 40 w 52"/>
                <a:gd name="T45" fmla="*/ 30 h 53"/>
                <a:gd name="T46" fmla="*/ 37 w 52"/>
                <a:gd name="T47" fmla="*/ 30 h 53"/>
                <a:gd name="T48" fmla="*/ 49 w 52"/>
                <a:gd name="T49" fmla="*/ 37 h 53"/>
                <a:gd name="T50" fmla="*/ 27 w 52"/>
                <a:gd name="T51" fmla="*/ 30 h 53"/>
                <a:gd name="T52" fmla="*/ 36 w 52"/>
                <a:gd name="T53" fmla="*/ 43 h 53"/>
                <a:gd name="T54" fmla="*/ 38 w 52"/>
                <a:gd name="T55" fmla="*/ 32 h 53"/>
                <a:gd name="T56" fmla="*/ 47 w 52"/>
                <a:gd name="T57" fmla="*/ 35 h 53"/>
                <a:gd name="T58" fmla="*/ 30 w 52"/>
                <a:gd name="T59" fmla="*/ 27 h 53"/>
                <a:gd name="T60" fmla="*/ 29 w 52"/>
                <a:gd name="T61" fmla="*/ 26 h 53"/>
                <a:gd name="T62" fmla="*/ 27 w 52"/>
                <a:gd name="T63" fmla="*/ 24 h 53"/>
                <a:gd name="T64" fmla="*/ 31 w 52"/>
                <a:gd name="T65" fmla="*/ 23 h 53"/>
                <a:gd name="T66" fmla="*/ 48 w 52"/>
                <a:gd name="T67" fmla="*/ 32 h 53"/>
                <a:gd name="T68" fmla="*/ 31 w 52"/>
                <a:gd name="T69" fmla="*/ 26 h 53"/>
                <a:gd name="T70" fmla="*/ 34 w 52"/>
                <a:gd name="T71" fmla="*/ 19 h 53"/>
                <a:gd name="T72" fmla="*/ 36 w 52"/>
                <a:gd name="T73" fmla="*/ 21 h 53"/>
                <a:gd name="T74" fmla="*/ 42 w 52"/>
                <a:gd name="T75" fmla="*/ 18 h 53"/>
                <a:gd name="T76" fmla="*/ 47 w 52"/>
                <a:gd name="T77" fmla="*/ 12 h 53"/>
                <a:gd name="T78" fmla="*/ 47 w 52"/>
                <a:gd name="T79" fmla="*/ 16 h 53"/>
                <a:gd name="T80" fmla="*/ 1 w 52"/>
                <a:gd name="T81" fmla="*/ 25 h 53"/>
                <a:gd name="T82" fmla="*/ 26 w 52"/>
                <a:gd name="T83" fmla="*/ 31 h 53"/>
                <a:gd name="T84" fmla="*/ 31 w 52"/>
                <a:gd name="T85" fmla="*/ 45 h 53"/>
                <a:gd name="T86" fmla="*/ 27 w 52"/>
                <a:gd name="T87" fmla="*/ 21 h 53"/>
                <a:gd name="T88" fmla="*/ 29 w 52"/>
                <a:gd name="T89" fmla="*/ 20 h 53"/>
                <a:gd name="T90" fmla="*/ 26 w 52"/>
                <a:gd name="T91" fmla="*/ 24 h 53"/>
                <a:gd name="T92" fmla="*/ 26 w 52"/>
                <a:gd name="T93" fmla="*/ 2 h 53"/>
                <a:gd name="T94" fmla="*/ 1 w 52"/>
                <a:gd name="T95" fmla="*/ 34 h 53"/>
                <a:gd name="T96" fmla="*/ 3 w 52"/>
                <a:gd name="T97" fmla="*/ 40 h 53"/>
                <a:gd name="T98" fmla="*/ 6 w 52"/>
                <a:gd name="T99" fmla="*/ 44 h 53"/>
                <a:gd name="T100" fmla="*/ 16 w 52"/>
                <a:gd name="T101" fmla="*/ 52 h 53"/>
                <a:gd name="T102" fmla="*/ 22 w 52"/>
                <a:gd name="T103" fmla="*/ 52 h 53"/>
                <a:gd name="T104" fmla="*/ 29 w 52"/>
                <a:gd name="T105" fmla="*/ 52 h 53"/>
                <a:gd name="T106" fmla="*/ 35 w 52"/>
                <a:gd name="T107" fmla="*/ 51 h 53"/>
                <a:gd name="T108" fmla="*/ 41 w 52"/>
                <a:gd name="T109" fmla="*/ 48 h 53"/>
                <a:gd name="T110" fmla="*/ 52 w 52"/>
                <a:gd name="T111" fmla="*/ 28 h 53"/>
                <a:gd name="T112" fmla="*/ 48 w 52"/>
                <a:gd name="T113"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3">
                  <a:moveTo>
                    <a:pt x="31" y="51"/>
                  </a:moveTo>
                  <a:cubicBezTo>
                    <a:pt x="31" y="50"/>
                    <a:pt x="31" y="50"/>
                    <a:pt x="31" y="50"/>
                  </a:cubicBezTo>
                  <a:cubicBezTo>
                    <a:pt x="31" y="51"/>
                    <a:pt x="31" y="51"/>
                    <a:pt x="31" y="51"/>
                  </a:cubicBezTo>
                  <a:cubicBezTo>
                    <a:pt x="31" y="51"/>
                    <a:pt x="31" y="51"/>
                    <a:pt x="31" y="51"/>
                  </a:cubicBezTo>
                  <a:cubicBezTo>
                    <a:pt x="31" y="51"/>
                    <a:pt x="31" y="51"/>
                    <a:pt x="31" y="51"/>
                  </a:cubicBezTo>
                  <a:moveTo>
                    <a:pt x="34" y="49"/>
                  </a:moveTo>
                  <a:cubicBezTo>
                    <a:pt x="34" y="49"/>
                    <a:pt x="34" y="49"/>
                    <a:pt x="34" y="49"/>
                  </a:cubicBezTo>
                  <a:cubicBezTo>
                    <a:pt x="34" y="48"/>
                    <a:pt x="34" y="48"/>
                    <a:pt x="34" y="48"/>
                  </a:cubicBezTo>
                  <a:cubicBezTo>
                    <a:pt x="34" y="48"/>
                    <a:pt x="34" y="49"/>
                    <a:pt x="34" y="49"/>
                  </a:cubicBezTo>
                  <a:moveTo>
                    <a:pt x="25" y="46"/>
                  </a:moveTo>
                  <a:cubicBezTo>
                    <a:pt x="26" y="46"/>
                    <a:pt x="26" y="46"/>
                    <a:pt x="27" y="46"/>
                  </a:cubicBezTo>
                  <a:cubicBezTo>
                    <a:pt x="25" y="51"/>
                    <a:pt x="25" y="51"/>
                    <a:pt x="25" y="51"/>
                  </a:cubicBezTo>
                  <a:cubicBezTo>
                    <a:pt x="24" y="51"/>
                    <a:pt x="24" y="51"/>
                    <a:pt x="23" y="51"/>
                  </a:cubicBezTo>
                  <a:cubicBezTo>
                    <a:pt x="25" y="46"/>
                    <a:pt x="25" y="46"/>
                    <a:pt x="25" y="46"/>
                  </a:cubicBezTo>
                  <a:cubicBezTo>
                    <a:pt x="25" y="46"/>
                    <a:pt x="25" y="46"/>
                    <a:pt x="25" y="46"/>
                  </a:cubicBezTo>
                  <a:moveTo>
                    <a:pt x="22" y="51"/>
                  </a:moveTo>
                  <a:cubicBezTo>
                    <a:pt x="21" y="51"/>
                    <a:pt x="21" y="51"/>
                    <a:pt x="20" y="51"/>
                  </a:cubicBezTo>
                  <a:cubicBezTo>
                    <a:pt x="21" y="49"/>
                    <a:pt x="21" y="48"/>
                    <a:pt x="22" y="46"/>
                  </a:cubicBezTo>
                  <a:cubicBezTo>
                    <a:pt x="23" y="46"/>
                    <a:pt x="23" y="46"/>
                    <a:pt x="24" y="46"/>
                  </a:cubicBezTo>
                  <a:cubicBezTo>
                    <a:pt x="22" y="51"/>
                    <a:pt x="22" y="51"/>
                    <a:pt x="22" y="51"/>
                  </a:cubicBezTo>
                  <a:moveTo>
                    <a:pt x="26" y="51"/>
                  </a:moveTo>
                  <a:cubicBezTo>
                    <a:pt x="28" y="46"/>
                    <a:pt x="28" y="46"/>
                    <a:pt x="28" y="46"/>
                  </a:cubicBezTo>
                  <a:cubicBezTo>
                    <a:pt x="29" y="46"/>
                    <a:pt x="29" y="46"/>
                    <a:pt x="30" y="46"/>
                  </a:cubicBezTo>
                  <a:cubicBezTo>
                    <a:pt x="29" y="48"/>
                    <a:pt x="28" y="49"/>
                    <a:pt x="28" y="51"/>
                  </a:cubicBezTo>
                  <a:cubicBezTo>
                    <a:pt x="27" y="51"/>
                    <a:pt x="27" y="51"/>
                    <a:pt x="26" y="51"/>
                  </a:cubicBezTo>
                  <a:moveTo>
                    <a:pt x="19" y="51"/>
                  </a:moveTo>
                  <a:cubicBezTo>
                    <a:pt x="18" y="51"/>
                    <a:pt x="18" y="50"/>
                    <a:pt x="17" y="50"/>
                  </a:cubicBezTo>
                  <a:cubicBezTo>
                    <a:pt x="18" y="49"/>
                    <a:pt x="19" y="47"/>
                    <a:pt x="19" y="46"/>
                  </a:cubicBezTo>
                  <a:cubicBezTo>
                    <a:pt x="20" y="46"/>
                    <a:pt x="20" y="46"/>
                    <a:pt x="21" y="46"/>
                  </a:cubicBezTo>
                  <a:cubicBezTo>
                    <a:pt x="20" y="47"/>
                    <a:pt x="20" y="49"/>
                    <a:pt x="19" y="51"/>
                  </a:cubicBezTo>
                  <a:moveTo>
                    <a:pt x="29" y="51"/>
                  </a:moveTo>
                  <a:cubicBezTo>
                    <a:pt x="30" y="49"/>
                    <a:pt x="30" y="47"/>
                    <a:pt x="31" y="46"/>
                  </a:cubicBezTo>
                  <a:cubicBezTo>
                    <a:pt x="31" y="46"/>
                    <a:pt x="31" y="46"/>
                    <a:pt x="31" y="46"/>
                  </a:cubicBezTo>
                  <a:cubicBezTo>
                    <a:pt x="31" y="46"/>
                    <a:pt x="31" y="47"/>
                    <a:pt x="31" y="47"/>
                  </a:cubicBezTo>
                  <a:cubicBezTo>
                    <a:pt x="31" y="47"/>
                    <a:pt x="31" y="47"/>
                    <a:pt x="31" y="47"/>
                  </a:cubicBezTo>
                  <a:cubicBezTo>
                    <a:pt x="30" y="51"/>
                    <a:pt x="30" y="51"/>
                    <a:pt x="30" y="51"/>
                  </a:cubicBezTo>
                  <a:cubicBezTo>
                    <a:pt x="29" y="51"/>
                    <a:pt x="29" y="51"/>
                    <a:pt x="29" y="51"/>
                  </a:cubicBezTo>
                  <a:moveTo>
                    <a:pt x="16" y="50"/>
                  </a:moveTo>
                  <a:cubicBezTo>
                    <a:pt x="15" y="50"/>
                    <a:pt x="14" y="49"/>
                    <a:pt x="14" y="49"/>
                  </a:cubicBezTo>
                  <a:cubicBezTo>
                    <a:pt x="14" y="49"/>
                    <a:pt x="14" y="49"/>
                    <a:pt x="14" y="49"/>
                  </a:cubicBezTo>
                  <a:cubicBezTo>
                    <a:pt x="16" y="45"/>
                    <a:pt x="16" y="45"/>
                    <a:pt x="16" y="45"/>
                  </a:cubicBezTo>
                  <a:cubicBezTo>
                    <a:pt x="17" y="45"/>
                    <a:pt x="18" y="45"/>
                    <a:pt x="18" y="45"/>
                  </a:cubicBezTo>
                  <a:cubicBezTo>
                    <a:pt x="17" y="47"/>
                    <a:pt x="17" y="48"/>
                    <a:pt x="16" y="50"/>
                  </a:cubicBezTo>
                  <a:moveTo>
                    <a:pt x="33" y="48"/>
                  </a:moveTo>
                  <a:cubicBezTo>
                    <a:pt x="33" y="47"/>
                    <a:pt x="33" y="47"/>
                    <a:pt x="33" y="47"/>
                  </a:cubicBezTo>
                  <a:cubicBezTo>
                    <a:pt x="33" y="47"/>
                    <a:pt x="33" y="47"/>
                    <a:pt x="33" y="47"/>
                  </a:cubicBezTo>
                  <a:cubicBezTo>
                    <a:pt x="33" y="46"/>
                    <a:pt x="34" y="46"/>
                    <a:pt x="34" y="45"/>
                  </a:cubicBezTo>
                  <a:cubicBezTo>
                    <a:pt x="34" y="45"/>
                    <a:pt x="34" y="45"/>
                    <a:pt x="34" y="45"/>
                  </a:cubicBezTo>
                  <a:cubicBezTo>
                    <a:pt x="35" y="44"/>
                    <a:pt x="35" y="44"/>
                    <a:pt x="35" y="44"/>
                  </a:cubicBezTo>
                  <a:cubicBezTo>
                    <a:pt x="35" y="44"/>
                    <a:pt x="35" y="45"/>
                    <a:pt x="35" y="46"/>
                  </a:cubicBezTo>
                  <a:cubicBezTo>
                    <a:pt x="34" y="46"/>
                    <a:pt x="34" y="46"/>
                    <a:pt x="34" y="46"/>
                  </a:cubicBezTo>
                  <a:cubicBezTo>
                    <a:pt x="33" y="48"/>
                    <a:pt x="33" y="48"/>
                    <a:pt x="33" y="48"/>
                  </a:cubicBezTo>
                  <a:moveTo>
                    <a:pt x="35" y="50"/>
                  </a:moveTo>
                  <a:cubicBezTo>
                    <a:pt x="35" y="49"/>
                    <a:pt x="35" y="48"/>
                    <a:pt x="35" y="48"/>
                  </a:cubicBezTo>
                  <a:cubicBezTo>
                    <a:pt x="36" y="46"/>
                    <a:pt x="36" y="45"/>
                    <a:pt x="36" y="45"/>
                  </a:cubicBezTo>
                  <a:cubicBezTo>
                    <a:pt x="36" y="44"/>
                    <a:pt x="37" y="44"/>
                    <a:pt x="38" y="44"/>
                  </a:cubicBezTo>
                  <a:cubicBezTo>
                    <a:pt x="36" y="49"/>
                    <a:pt x="36" y="49"/>
                    <a:pt x="36" y="49"/>
                  </a:cubicBezTo>
                  <a:cubicBezTo>
                    <a:pt x="36" y="49"/>
                    <a:pt x="36" y="49"/>
                    <a:pt x="36" y="49"/>
                  </a:cubicBezTo>
                  <a:cubicBezTo>
                    <a:pt x="35" y="50"/>
                    <a:pt x="35" y="50"/>
                    <a:pt x="35" y="50"/>
                  </a:cubicBezTo>
                  <a:moveTo>
                    <a:pt x="13" y="48"/>
                  </a:moveTo>
                  <a:cubicBezTo>
                    <a:pt x="12" y="48"/>
                    <a:pt x="11" y="48"/>
                    <a:pt x="11" y="47"/>
                  </a:cubicBezTo>
                  <a:cubicBezTo>
                    <a:pt x="11" y="46"/>
                    <a:pt x="12" y="45"/>
                    <a:pt x="13" y="43"/>
                  </a:cubicBezTo>
                  <a:cubicBezTo>
                    <a:pt x="14" y="44"/>
                    <a:pt x="14" y="44"/>
                    <a:pt x="15" y="44"/>
                  </a:cubicBezTo>
                  <a:cubicBezTo>
                    <a:pt x="13" y="48"/>
                    <a:pt x="13" y="48"/>
                    <a:pt x="13" y="48"/>
                  </a:cubicBezTo>
                  <a:cubicBezTo>
                    <a:pt x="13" y="48"/>
                    <a:pt x="13" y="48"/>
                    <a:pt x="13" y="48"/>
                  </a:cubicBezTo>
                  <a:moveTo>
                    <a:pt x="37" y="49"/>
                  </a:moveTo>
                  <a:cubicBezTo>
                    <a:pt x="39" y="43"/>
                    <a:pt x="39" y="43"/>
                    <a:pt x="39" y="43"/>
                  </a:cubicBezTo>
                  <a:cubicBezTo>
                    <a:pt x="39" y="43"/>
                    <a:pt x="39" y="43"/>
                    <a:pt x="39" y="43"/>
                  </a:cubicBezTo>
                  <a:cubicBezTo>
                    <a:pt x="40" y="43"/>
                    <a:pt x="40" y="43"/>
                    <a:pt x="40" y="43"/>
                  </a:cubicBezTo>
                  <a:cubicBezTo>
                    <a:pt x="39" y="45"/>
                    <a:pt x="38" y="47"/>
                    <a:pt x="38" y="48"/>
                  </a:cubicBezTo>
                  <a:cubicBezTo>
                    <a:pt x="37" y="49"/>
                    <a:pt x="37" y="49"/>
                    <a:pt x="37" y="49"/>
                  </a:cubicBezTo>
                  <a:moveTo>
                    <a:pt x="10" y="47"/>
                  </a:moveTo>
                  <a:cubicBezTo>
                    <a:pt x="9" y="46"/>
                    <a:pt x="9" y="46"/>
                    <a:pt x="9" y="45"/>
                  </a:cubicBezTo>
                  <a:cubicBezTo>
                    <a:pt x="9" y="44"/>
                    <a:pt x="10" y="43"/>
                    <a:pt x="10" y="42"/>
                  </a:cubicBezTo>
                  <a:cubicBezTo>
                    <a:pt x="11" y="42"/>
                    <a:pt x="11" y="43"/>
                    <a:pt x="12" y="43"/>
                  </a:cubicBezTo>
                  <a:cubicBezTo>
                    <a:pt x="11" y="44"/>
                    <a:pt x="11" y="45"/>
                    <a:pt x="10" y="47"/>
                  </a:cubicBezTo>
                  <a:moveTo>
                    <a:pt x="39" y="48"/>
                  </a:moveTo>
                  <a:cubicBezTo>
                    <a:pt x="40" y="46"/>
                    <a:pt x="40" y="44"/>
                    <a:pt x="41" y="42"/>
                  </a:cubicBezTo>
                  <a:cubicBezTo>
                    <a:pt x="41" y="42"/>
                    <a:pt x="41" y="42"/>
                    <a:pt x="41" y="42"/>
                  </a:cubicBezTo>
                  <a:cubicBezTo>
                    <a:pt x="42" y="41"/>
                    <a:pt x="42" y="41"/>
                    <a:pt x="42" y="41"/>
                  </a:cubicBezTo>
                  <a:cubicBezTo>
                    <a:pt x="41" y="43"/>
                    <a:pt x="41" y="45"/>
                    <a:pt x="40" y="47"/>
                  </a:cubicBezTo>
                  <a:cubicBezTo>
                    <a:pt x="39" y="48"/>
                    <a:pt x="39" y="48"/>
                    <a:pt x="39" y="48"/>
                  </a:cubicBezTo>
                  <a:moveTo>
                    <a:pt x="33" y="46"/>
                  </a:moveTo>
                  <a:cubicBezTo>
                    <a:pt x="33" y="45"/>
                    <a:pt x="33" y="45"/>
                    <a:pt x="33" y="45"/>
                  </a:cubicBezTo>
                  <a:cubicBezTo>
                    <a:pt x="32" y="44"/>
                    <a:pt x="32" y="44"/>
                    <a:pt x="32" y="44"/>
                  </a:cubicBezTo>
                  <a:cubicBezTo>
                    <a:pt x="32" y="44"/>
                    <a:pt x="32" y="44"/>
                    <a:pt x="32" y="44"/>
                  </a:cubicBezTo>
                  <a:cubicBezTo>
                    <a:pt x="32" y="44"/>
                    <a:pt x="32" y="44"/>
                    <a:pt x="32" y="44"/>
                  </a:cubicBezTo>
                  <a:cubicBezTo>
                    <a:pt x="33" y="43"/>
                    <a:pt x="33" y="42"/>
                    <a:pt x="34" y="41"/>
                  </a:cubicBezTo>
                  <a:cubicBezTo>
                    <a:pt x="34" y="42"/>
                    <a:pt x="34" y="42"/>
                    <a:pt x="34" y="42"/>
                  </a:cubicBezTo>
                  <a:cubicBezTo>
                    <a:pt x="34" y="43"/>
                    <a:pt x="34" y="43"/>
                    <a:pt x="34" y="43"/>
                  </a:cubicBezTo>
                  <a:cubicBezTo>
                    <a:pt x="34" y="43"/>
                    <a:pt x="34" y="43"/>
                    <a:pt x="33" y="44"/>
                  </a:cubicBezTo>
                  <a:cubicBezTo>
                    <a:pt x="33" y="44"/>
                    <a:pt x="33" y="44"/>
                    <a:pt x="33" y="44"/>
                  </a:cubicBezTo>
                  <a:cubicBezTo>
                    <a:pt x="33" y="45"/>
                    <a:pt x="33" y="45"/>
                    <a:pt x="33" y="46"/>
                  </a:cubicBezTo>
                  <a:moveTo>
                    <a:pt x="8" y="45"/>
                  </a:moveTo>
                  <a:cubicBezTo>
                    <a:pt x="7" y="44"/>
                    <a:pt x="7" y="44"/>
                    <a:pt x="7" y="44"/>
                  </a:cubicBezTo>
                  <a:cubicBezTo>
                    <a:pt x="7" y="44"/>
                    <a:pt x="7" y="44"/>
                    <a:pt x="7" y="44"/>
                  </a:cubicBezTo>
                  <a:cubicBezTo>
                    <a:pt x="8" y="40"/>
                    <a:pt x="8" y="40"/>
                    <a:pt x="8" y="40"/>
                  </a:cubicBezTo>
                  <a:cubicBezTo>
                    <a:pt x="9" y="41"/>
                    <a:pt x="9" y="41"/>
                    <a:pt x="9" y="41"/>
                  </a:cubicBezTo>
                  <a:cubicBezTo>
                    <a:pt x="9" y="42"/>
                    <a:pt x="8" y="43"/>
                    <a:pt x="8" y="45"/>
                  </a:cubicBezTo>
                  <a:moveTo>
                    <a:pt x="42" y="46"/>
                  </a:moveTo>
                  <a:cubicBezTo>
                    <a:pt x="42" y="44"/>
                    <a:pt x="43" y="42"/>
                    <a:pt x="43" y="41"/>
                  </a:cubicBezTo>
                  <a:cubicBezTo>
                    <a:pt x="43" y="41"/>
                    <a:pt x="43" y="41"/>
                    <a:pt x="43" y="41"/>
                  </a:cubicBezTo>
                  <a:cubicBezTo>
                    <a:pt x="44" y="40"/>
                    <a:pt x="44" y="40"/>
                    <a:pt x="44" y="40"/>
                  </a:cubicBezTo>
                  <a:cubicBezTo>
                    <a:pt x="44" y="42"/>
                    <a:pt x="43" y="43"/>
                    <a:pt x="43" y="45"/>
                  </a:cubicBezTo>
                  <a:cubicBezTo>
                    <a:pt x="43" y="45"/>
                    <a:pt x="43" y="45"/>
                    <a:pt x="43" y="45"/>
                  </a:cubicBezTo>
                  <a:cubicBezTo>
                    <a:pt x="42" y="45"/>
                    <a:pt x="42" y="46"/>
                    <a:pt x="42" y="46"/>
                  </a:cubicBezTo>
                  <a:moveTo>
                    <a:pt x="32" y="43"/>
                  </a:moveTo>
                  <a:cubicBezTo>
                    <a:pt x="31" y="42"/>
                    <a:pt x="31" y="42"/>
                    <a:pt x="31" y="41"/>
                  </a:cubicBezTo>
                  <a:cubicBezTo>
                    <a:pt x="31" y="41"/>
                    <a:pt x="31" y="41"/>
                    <a:pt x="31" y="41"/>
                  </a:cubicBezTo>
                  <a:cubicBezTo>
                    <a:pt x="31" y="41"/>
                    <a:pt x="32" y="40"/>
                    <a:pt x="32" y="39"/>
                  </a:cubicBezTo>
                  <a:cubicBezTo>
                    <a:pt x="33" y="39"/>
                    <a:pt x="33" y="40"/>
                    <a:pt x="33" y="40"/>
                  </a:cubicBezTo>
                  <a:cubicBezTo>
                    <a:pt x="32" y="41"/>
                    <a:pt x="32" y="42"/>
                    <a:pt x="32" y="43"/>
                  </a:cubicBezTo>
                  <a:moveTo>
                    <a:pt x="6" y="43"/>
                  </a:moveTo>
                  <a:cubicBezTo>
                    <a:pt x="6" y="42"/>
                    <a:pt x="5" y="42"/>
                    <a:pt x="5" y="41"/>
                  </a:cubicBezTo>
                  <a:cubicBezTo>
                    <a:pt x="5" y="40"/>
                    <a:pt x="6" y="40"/>
                    <a:pt x="6" y="39"/>
                  </a:cubicBezTo>
                  <a:cubicBezTo>
                    <a:pt x="7" y="40"/>
                    <a:pt x="7" y="40"/>
                    <a:pt x="7" y="40"/>
                  </a:cubicBezTo>
                  <a:cubicBezTo>
                    <a:pt x="6" y="43"/>
                    <a:pt x="6" y="43"/>
                    <a:pt x="6" y="43"/>
                  </a:cubicBezTo>
                  <a:moveTo>
                    <a:pt x="4" y="40"/>
                  </a:moveTo>
                  <a:cubicBezTo>
                    <a:pt x="4" y="39"/>
                    <a:pt x="4" y="39"/>
                    <a:pt x="4" y="39"/>
                  </a:cubicBezTo>
                  <a:cubicBezTo>
                    <a:pt x="5" y="37"/>
                    <a:pt x="5" y="37"/>
                    <a:pt x="5" y="37"/>
                  </a:cubicBezTo>
                  <a:cubicBezTo>
                    <a:pt x="5" y="38"/>
                    <a:pt x="5" y="38"/>
                    <a:pt x="5" y="38"/>
                  </a:cubicBezTo>
                  <a:cubicBezTo>
                    <a:pt x="5" y="39"/>
                    <a:pt x="5" y="39"/>
                    <a:pt x="4" y="40"/>
                  </a:cubicBezTo>
                  <a:moveTo>
                    <a:pt x="44" y="43"/>
                  </a:moveTo>
                  <a:cubicBezTo>
                    <a:pt x="45" y="42"/>
                    <a:pt x="45" y="40"/>
                    <a:pt x="46" y="38"/>
                  </a:cubicBezTo>
                  <a:cubicBezTo>
                    <a:pt x="47" y="37"/>
                    <a:pt x="47" y="37"/>
                    <a:pt x="47" y="37"/>
                  </a:cubicBezTo>
                  <a:cubicBezTo>
                    <a:pt x="47" y="38"/>
                    <a:pt x="46" y="40"/>
                    <a:pt x="46" y="40"/>
                  </a:cubicBezTo>
                  <a:cubicBezTo>
                    <a:pt x="46" y="40"/>
                    <a:pt x="46" y="40"/>
                    <a:pt x="46" y="40"/>
                  </a:cubicBezTo>
                  <a:cubicBezTo>
                    <a:pt x="46" y="41"/>
                    <a:pt x="45" y="42"/>
                    <a:pt x="44" y="43"/>
                  </a:cubicBezTo>
                  <a:moveTo>
                    <a:pt x="31" y="40"/>
                  </a:moveTo>
                  <a:cubicBezTo>
                    <a:pt x="30" y="40"/>
                    <a:pt x="30" y="39"/>
                    <a:pt x="30" y="39"/>
                  </a:cubicBezTo>
                  <a:cubicBezTo>
                    <a:pt x="31" y="37"/>
                    <a:pt x="31" y="37"/>
                    <a:pt x="31" y="37"/>
                  </a:cubicBezTo>
                  <a:cubicBezTo>
                    <a:pt x="31" y="37"/>
                    <a:pt x="31" y="37"/>
                    <a:pt x="32" y="38"/>
                  </a:cubicBezTo>
                  <a:cubicBezTo>
                    <a:pt x="31" y="39"/>
                    <a:pt x="31" y="39"/>
                    <a:pt x="31" y="40"/>
                  </a:cubicBezTo>
                  <a:moveTo>
                    <a:pt x="3" y="38"/>
                  </a:moveTo>
                  <a:cubicBezTo>
                    <a:pt x="3" y="38"/>
                    <a:pt x="3" y="37"/>
                    <a:pt x="3" y="37"/>
                  </a:cubicBezTo>
                  <a:cubicBezTo>
                    <a:pt x="3" y="36"/>
                    <a:pt x="3" y="36"/>
                    <a:pt x="3" y="35"/>
                  </a:cubicBezTo>
                  <a:cubicBezTo>
                    <a:pt x="4" y="36"/>
                    <a:pt x="4" y="36"/>
                    <a:pt x="4" y="36"/>
                  </a:cubicBezTo>
                  <a:cubicBezTo>
                    <a:pt x="4" y="37"/>
                    <a:pt x="4" y="37"/>
                    <a:pt x="4" y="37"/>
                  </a:cubicBezTo>
                  <a:cubicBezTo>
                    <a:pt x="3" y="38"/>
                    <a:pt x="3" y="38"/>
                    <a:pt x="3" y="38"/>
                  </a:cubicBezTo>
                  <a:moveTo>
                    <a:pt x="29" y="37"/>
                  </a:moveTo>
                  <a:cubicBezTo>
                    <a:pt x="29" y="37"/>
                    <a:pt x="29" y="36"/>
                    <a:pt x="29" y="36"/>
                  </a:cubicBezTo>
                  <a:cubicBezTo>
                    <a:pt x="29" y="36"/>
                    <a:pt x="29" y="36"/>
                    <a:pt x="29" y="36"/>
                  </a:cubicBezTo>
                  <a:cubicBezTo>
                    <a:pt x="30" y="34"/>
                    <a:pt x="30" y="34"/>
                    <a:pt x="30" y="34"/>
                  </a:cubicBezTo>
                  <a:cubicBezTo>
                    <a:pt x="30" y="35"/>
                    <a:pt x="30" y="35"/>
                    <a:pt x="30" y="35"/>
                  </a:cubicBezTo>
                  <a:cubicBezTo>
                    <a:pt x="29" y="37"/>
                    <a:pt x="29" y="37"/>
                    <a:pt x="29" y="37"/>
                  </a:cubicBezTo>
                  <a:moveTo>
                    <a:pt x="2" y="36"/>
                  </a:moveTo>
                  <a:cubicBezTo>
                    <a:pt x="2" y="35"/>
                    <a:pt x="2" y="35"/>
                    <a:pt x="2" y="34"/>
                  </a:cubicBezTo>
                  <a:cubicBezTo>
                    <a:pt x="2" y="33"/>
                    <a:pt x="2" y="33"/>
                    <a:pt x="2" y="33"/>
                  </a:cubicBezTo>
                  <a:cubicBezTo>
                    <a:pt x="2" y="34"/>
                    <a:pt x="3" y="34"/>
                    <a:pt x="3" y="34"/>
                  </a:cubicBezTo>
                  <a:cubicBezTo>
                    <a:pt x="3" y="34"/>
                    <a:pt x="3" y="34"/>
                    <a:pt x="3" y="34"/>
                  </a:cubicBezTo>
                  <a:cubicBezTo>
                    <a:pt x="3" y="35"/>
                    <a:pt x="2" y="35"/>
                    <a:pt x="2" y="36"/>
                  </a:cubicBezTo>
                  <a:moveTo>
                    <a:pt x="47" y="34"/>
                  </a:moveTo>
                  <a:cubicBezTo>
                    <a:pt x="46" y="34"/>
                    <a:pt x="46" y="34"/>
                    <a:pt x="46" y="34"/>
                  </a:cubicBezTo>
                  <a:cubicBezTo>
                    <a:pt x="47" y="34"/>
                    <a:pt x="47" y="33"/>
                    <a:pt x="47" y="33"/>
                  </a:cubicBezTo>
                  <a:cubicBezTo>
                    <a:pt x="48" y="33"/>
                    <a:pt x="48" y="33"/>
                    <a:pt x="48" y="33"/>
                  </a:cubicBezTo>
                  <a:cubicBezTo>
                    <a:pt x="48" y="33"/>
                    <a:pt x="48" y="33"/>
                    <a:pt x="48" y="33"/>
                  </a:cubicBezTo>
                  <a:cubicBezTo>
                    <a:pt x="48" y="33"/>
                    <a:pt x="48" y="33"/>
                    <a:pt x="48" y="33"/>
                  </a:cubicBezTo>
                  <a:cubicBezTo>
                    <a:pt x="48" y="34"/>
                    <a:pt x="47" y="34"/>
                    <a:pt x="47" y="34"/>
                  </a:cubicBezTo>
                  <a:moveTo>
                    <a:pt x="29" y="34"/>
                  </a:moveTo>
                  <a:cubicBezTo>
                    <a:pt x="28" y="33"/>
                    <a:pt x="28" y="33"/>
                    <a:pt x="28" y="33"/>
                  </a:cubicBezTo>
                  <a:cubicBezTo>
                    <a:pt x="28" y="33"/>
                    <a:pt x="28" y="33"/>
                    <a:pt x="28" y="33"/>
                  </a:cubicBezTo>
                  <a:cubicBezTo>
                    <a:pt x="29" y="32"/>
                    <a:pt x="29" y="32"/>
                    <a:pt x="29" y="32"/>
                  </a:cubicBezTo>
                  <a:cubicBezTo>
                    <a:pt x="29" y="33"/>
                    <a:pt x="29" y="33"/>
                    <a:pt x="29" y="33"/>
                  </a:cubicBezTo>
                  <a:cubicBezTo>
                    <a:pt x="29" y="34"/>
                    <a:pt x="29" y="34"/>
                    <a:pt x="29" y="34"/>
                  </a:cubicBezTo>
                  <a:moveTo>
                    <a:pt x="45" y="34"/>
                  </a:moveTo>
                  <a:cubicBezTo>
                    <a:pt x="45" y="33"/>
                    <a:pt x="45" y="33"/>
                    <a:pt x="44" y="33"/>
                  </a:cubicBezTo>
                  <a:cubicBezTo>
                    <a:pt x="44" y="33"/>
                    <a:pt x="45" y="32"/>
                    <a:pt x="45" y="32"/>
                  </a:cubicBezTo>
                  <a:cubicBezTo>
                    <a:pt x="45" y="32"/>
                    <a:pt x="45" y="32"/>
                    <a:pt x="45" y="32"/>
                  </a:cubicBezTo>
                  <a:cubicBezTo>
                    <a:pt x="45" y="32"/>
                    <a:pt x="46" y="32"/>
                    <a:pt x="46" y="32"/>
                  </a:cubicBezTo>
                  <a:cubicBezTo>
                    <a:pt x="46" y="33"/>
                    <a:pt x="46" y="33"/>
                    <a:pt x="45" y="34"/>
                  </a:cubicBezTo>
                  <a:moveTo>
                    <a:pt x="28" y="32"/>
                  </a:moveTo>
                  <a:cubicBezTo>
                    <a:pt x="28" y="31"/>
                    <a:pt x="28" y="31"/>
                    <a:pt x="28" y="31"/>
                  </a:cubicBezTo>
                  <a:cubicBezTo>
                    <a:pt x="28" y="31"/>
                    <a:pt x="28" y="31"/>
                    <a:pt x="28" y="31"/>
                  </a:cubicBezTo>
                  <a:cubicBezTo>
                    <a:pt x="28" y="31"/>
                    <a:pt x="28" y="31"/>
                    <a:pt x="28" y="31"/>
                  </a:cubicBezTo>
                  <a:cubicBezTo>
                    <a:pt x="28" y="32"/>
                    <a:pt x="28" y="32"/>
                    <a:pt x="28" y="32"/>
                  </a:cubicBezTo>
                  <a:moveTo>
                    <a:pt x="43" y="33"/>
                  </a:moveTo>
                  <a:cubicBezTo>
                    <a:pt x="42" y="32"/>
                    <a:pt x="42" y="32"/>
                    <a:pt x="41" y="32"/>
                  </a:cubicBezTo>
                  <a:cubicBezTo>
                    <a:pt x="41" y="31"/>
                    <a:pt x="42" y="31"/>
                    <a:pt x="42" y="31"/>
                  </a:cubicBezTo>
                  <a:cubicBezTo>
                    <a:pt x="42" y="31"/>
                    <a:pt x="43" y="31"/>
                    <a:pt x="43" y="31"/>
                  </a:cubicBezTo>
                  <a:cubicBezTo>
                    <a:pt x="44" y="31"/>
                    <a:pt x="44" y="31"/>
                    <a:pt x="44" y="31"/>
                  </a:cubicBezTo>
                  <a:cubicBezTo>
                    <a:pt x="44" y="32"/>
                    <a:pt x="43" y="32"/>
                    <a:pt x="43" y="33"/>
                  </a:cubicBezTo>
                  <a:moveTo>
                    <a:pt x="40" y="31"/>
                  </a:moveTo>
                  <a:cubicBezTo>
                    <a:pt x="39" y="31"/>
                    <a:pt x="39" y="31"/>
                    <a:pt x="39" y="31"/>
                  </a:cubicBezTo>
                  <a:cubicBezTo>
                    <a:pt x="40" y="30"/>
                    <a:pt x="40" y="30"/>
                    <a:pt x="40" y="30"/>
                  </a:cubicBezTo>
                  <a:cubicBezTo>
                    <a:pt x="41" y="30"/>
                    <a:pt x="41" y="30"/>
                    <a:pt x="41" y="30"/>
                  </a:cubicBezTo>
                  <a:cubicBezTo>
                    <a:pt x="40" y="31"/>
                    <a:pt x="40" y="31"/>
                    <a:pt x="40" y="31"/>
                  </a:cubicBezTo>
                  <a:moveTo>
                    <a:pt x="1" y="32"/>
                  </a:moveTo>
                  <a:cubicBezTo>
                    <a:pt x="1" y="32"/>
                    <a:pt x="1" y="31"/>
                    <a:pt x="1" y="30"/>
                  </a:cubicBezTo>
                  <a:cubicBezTo>
                    <a:pt x="1" y="31"/>
                    <a:pt x="1" y="31"/>
                    <a:pt x="2" y="32"/>
                  </a:cubicBezTo>
                  <a:cubicBezTo>
                    <a:pt x="1" y="32"/>
                    <a:pt x="1" y="32"/>
                    <a:pt x="1" y="32"/>
                  </a:cubicBezTo>
                  <a:moveTo>
                    <a:pt x="38" y="31"/>
                  </a:moveTo>
                  <a:cubicBezTo>
                    <a:pt x="38" y="30"/>
                    <a:pt x="37" y="30"/>
                    <a:pt x="37" y="30"/>
                  </a:cubicBezTo>
                  <a:cubicBezTo>
                    <a:pt x="37" y="29"/>
                    <a:pt x="37" y="29"/>
                    <a:pt x="37" y="29"/>
                  </a:cubicBezTo>
                  <a:cubicBezTo>
                    <a:pt x="38" y="29"/>
                    <a:pt x="38" y="29"/>
                    <a:pt x="39" y="30"/>
                  </a:cubicBezTo>
                  <a:cubicBezTo>
                    <a:pt x="38" y="31"/>
                    <a:pt x="38" y="31"/>
                    <a:pt x="38" y="31"/>
                  </a:cubicBezTo>
                  <a:moveTo>
                    <a:pt x="49" y="37"/>
                  </a:moveTo>
                  <a:cubicBezTo>
                    <a:pt x="49" y="33"/>
                    <a:pt x="49" y="33"/>
                    <a:pt x="49" y="33"/>
                  </a:cubicBezTo>
                  <a:cubicBezTo>
                    <a:pt x="49" y="33"/>
                    <a:pt x="49" y="33"/>
                    <a:pt x="49" y="33"/>
                  </a:cubicBezTo>
                  <a:cubicBezTo>
                    <a:pt x="50" y="31"/>
                    <a:pt x="50" y="30"/>
                    <a:pt x="50" y="29"/>
                  </a:cubicBezTo>
                  <a:cubicBezTo>
                    <a:pt x="50" y="32"/>
                    <a:pt x="50" y="35"/>
                    <a:pt x="49" y="37"/>
                  </a:cubicBezTo>
                  <a:moveTo>
                    <a:pt x="36" y="29"/>
                  </a:moveTo>
                  <a:cubicBezTo>
                    <a:pt x="35" y="29"/>
                    <a:pt x="35" y="29"/>
                    <a:pt x="35" y="29"/>
                  </a:cubicBezTo>
                  <a:cubicBezTo>
                    <a:pt x="35" y="28"/>
                    <a:pt x="35" y="28"/>
                    <a:pt x="35" y="28"/>
                  </a:cubicBezTo>
                  <a:cubicBezTo>
                    <a:pt x="35" y="28"/>
                    <a:pt x="36" y="29"/>
                    <a:pt x="36" y="29"/>
                  </a:cubicBezTo>
                  <a:cubicBezTo>
                    <a:pt x="36" y="29"/>
                    <a:pt x="36" y="29"/>
                    <a:pt x="36" y="29"/>
                  </a:cubicBezTo>
                  <a:moveTo>
                    <a:pt x="27" y="30"/>
                  </a:moveTo>
                  <a:cubicBezTo>
                    <a:pt x="27" y="29"/>
                    <a:pt x="27" y="29"/>
                    <a:pt x="26" y="28"/>
                  </a:cubicBezTo>
                  <a:cubicBezTo>
                    <a:pt x="27" y="29"/>
                    <a:pt x="27" y="29"/>
                    <a:pt x="27" y="30"/>
                  </a:cubicBezTo>
                  <a:cubicBezTo>
                    <a:pt x="27" y="30"/>
                    <a:pt x="27" y="30"/>
                    <a:pt x="27" y="30"/>
                  </a:cubicBezTo>
                  <a:cubicBezTo>
                    <a:pt x="27" y="30"/>
                    <a:pt x="27" y="30"/>
                    <a:pt x="27" y="30"/>
                  </a:cubicBezTo>
                  <a:moveTo>
                    <a:pt x="34" y="29"/>
                  </a:moveTo>
                  <a:cubicBezTo>
                    <a:pt x="33" y="28"/>
                    <a:pt x="33" y="28"/>
                    <a:pt x="32" y="28"/>
                  </a:cubicBezTo>
                  <a:cubicBezTo>
                    <a:pt x="32" y="27"/>
                    <a:pt x="32" y="27"/>
                    <a:pt x="32" y="27"/>
                  </a:cubicBezTo>
                  <a:cubicBezTo>
                    <a:pt x="33" y="28"/>
                    <a:pt x="33" y="28"/>
                    <a:pt x="34" y="28"/>
                  </a:cubicBezTo>
                  <a:cubicBezTo>
                    <a:pt x="34" y="29"/>
                    <a:pt x="34" y="29"/>
                    <a:pt x="34" y="29"/>
                  </a:cubicBezTo>
                  <a:moveTo>
                    <a:pt x="36" y="43"/>
                  </a:moveTo>
                  <a:cubicBezTo>
                    <a:pt x="36" y="43"/>
                    <a:pt x="35" y="42"/>
                    <a:pt x="34" y="40"/>
                  </a:cubicBezTo>
                  <a:cubicBezTo>
                    <a:pt x="34" y="40"/>
                    <a:pt x="34" y="40"/>
                    <a:pt x="34" y="40"/>
                  </a:cubicBezTo>
                  <a:cubicBezTo>
                    <a:pt x="33" y="39"/>
                    <a:pt x="33" y="37"/>
                    <a:pt x="32" y="36"/>
                  </a:cubicBezTo>
                  <a:cubicBezTo>
                    <a:pt x="31" y="34"/>
                    <a:pt x="30" y="32"/>
                    <a:pt x="29" y="31"/>
                  </a:cubicBezTo>
                  <a:cubicBezTo>
                    <a:pt x="29" y="31"/>
                    <a:pt x="29" y="31"/>
                    <a:pt x="29" y="31"/>
                  </a:cubicBezTo>
                  <a:cubicBezTo>
                    <a:pt x="28" y="29"/>
                    <a:pt x="28" y="28"/>
                    <a:pt x="27" y="27"/>
                  </a:cubicBezTo>
                  <a:cubicBezTo>
                    <a:pt x="30" y="28"/>
                    <a:pt x="34" y="30"/>
                    <a:pt x="38" y="32"/>
                  </a:cubicBezTo>
                  <a:cubicBezTo>
                    <a:pt x="38" y="32"/>
                    <a:pt x="38" y="32"/>
                    <a:pt x="38" y="32"/>
                  </a:cubicBezTo>
                  <a:cubicBezTo>
                    <a:pt x="39" y="32"/>
                    <a:pt x="39" y="32"/>
                    <a:pt x="39" y="32"/>
                  </a:cubicBezTo>
                  <a:cubicBezTo>
                    <a:pt x="39" y="32"/>
                    <a:pt x="39" y="32"/>
                    <a:pt x="39" y="32"/>
                  </a:cubicBezTo>
                  <a:cubicBezTo>
                    <a:pt x="40" y="33"/>
                    <a:pt x="42" y="33"/>
                    <a:pt x="44" y="34"/>
                  </a:cubicBezTo>
                  <a:cubicBezTo>
                    <a:pt x="44" y="34"/>
                    <a:pt x="45" y="35"/>
                    <a:pt x="45" y="35"/>
                  </a:cubicBezTo>
                  <a:cubicBezTo>
                    <a:pt x="46" y="35"/>
                    <a:pt x="46" y="35"/>
                    <a:pt x="46" y="35"/>
                  </a:cubicBezTo>
                  <a:cubicBezTo>
                    <a:pt x="46" y="35"/>
                    <a:pt x="46" y="35"/>
                    <a:pt x="46" y="35"/>
                  </a:cubicBezTo>
                  <a:cubicBezTo>
                    <a:pt x="46" y="35"/>
                    <a:pt x="46" y="35"/>
                    <a:pt x="46" y="35"/>
                  </a:cubicBezTo>
                  <a:cubicBezTo>
                    <a:pt x="47" y="35"/>
                    <a:pt x="47" y="35"/>
                    <a:pt x="47" y="35"/>
                  </a:cubicBezTo>
                  <a:cubicBezTo>
                    <a:pt x="46" y="35"/>
                    <a:pt x="46" y="35"/>
                    <a:pt x="46" y="35"/>
                  </a:cubicBezTo>
                  <a:cubicBezTo>
                    <a:pt x="47" y="36"/>
                    <a:pt x="47" y="36"/>
                    <a:pt x="47" y="36"/>
                  </a:cubicBezTo>
                  <a:cubicBezTo>
                    <a:pt x="46" y="36"/>
                    <a:pt x="46" y="37"/>
                    <a:pt x="45" y="38"/>
                  </a:cubicBezTo>
                  <a:cubicBezTo>
                    <a:pt x="45" y="38"/>
                    <a:pt x="45" y="38"/>
                    <a:pt x="45" y="38"/>
                  </a:cubicBezTo>
                  <a:cubicBezTo>
                    <a:pt x="43" y="40"/>
                    <a:pt x="40" y="42"/>
                    <a:pt x="36" y="43"/>
                  </a:cubicBezTo>
                  <a:moveTo>
                    <a:pt x="31" y="28"/>
                  </a:moveTo>
                  <a:cubicBezTo>
                    <a:pt x="30" y="27"/>
                    <a:pt x="30" y="27"/>
                    <a:pt x="30" y="27"/>
                  </a:cubicBezTo>
                  <a:cubicBezTo>
                    <a:pt x="30" y="27"/>
                    <a:pt x="30" y="27"/>
                    <a:pt x="30" y="27"/>
                  </a:cubicBezTo>
                  <a:cubicBezTo>
                    <a:pt x="30" y="27"/>
                    <a:pt x="30" y="27"/>
                    <a:pt x="30" y="27"/>
                  </a:cubicBezTo>
                  <a:cubicBezTo>
                    <a:pt x="31" y="27"/>
                    <a:pt x="31" y="27"/>
                    <a:pt x="31" y="27"/>
                  </a:cubicBezTo>
                  <a:cubicBezTo>
                    <a:pt x="31" y="28"/>
                    <a:pt x="31" y="28"/>
                    <a:pt x="31" y="28"/>
                  </a:cubicBezTo>
                  <a:moveTo>
                    <a:pt x="29" y="27"/>
                  </a:moveTo>
                  <a:cubicBezTo>
                    <a:pt x="28" y="26"/>
                    <a:pt x="27" y="26"/>
                    <a:pt x="27" y="26"/>
                  </a:cubicBezTo>
                  <a:cubicBezTo>
                    <a:pt x="27" y="25"/>
                    <a:pt x="27" y="25"/>
                    <a:pt x="27" y="25"/>
                  </a:cubicBezTo>
                  <a:cubicBezTo>
                    <a:pt x="27" y="25"/>
                    <a:pt x="27" y="25"/>
                    <a:pt x="27" y="25"/>
                  </a:cubicBezTo>
                  <a:cubicBezTo>
                    <a:pt x="27" y="26"/>
                    <a:pt x="28" y="26"/>
                    <a:pt x="29" y="26"/>
                  </a:cubicBezTo>
                  <a:cubicBezTo>
                    <a:pt x="29" y="27"/>
                    <a:pt x="29" y="27"/>
                    <a:pt x="29" y="27"/>
                  </a:cubicBezTo>
                  <a:moveTo>
                    <a:pt x="27" y="24"/>
                  </a:moveTo>
                  <a:cubicBezTo>
                    <a:pt x="27" y="24"/>
                    <a:pt x="27" y="24"/>
                    <a:pt x="27" y="24"/>
                  </a:cubicBezTo>
                  <a:cubicBezTo>
                    <a:pt x="27" y="23"/>
                    <a:pt x="27" y="23"/>
                    <a:pt x="27" y="23"/>
                  </a:cubicBezTo>
                  <a:cubicBezTo>
                    <a:pt x="27" y="23"/>
                    <a:pt x="28" y="22"/>
                    <a:pt x="29" y="22"/>
                  </a:cubicBezTo>
                  <a:cubicBezTo>
                    <a:pt x="29" y="22"/>
                    <a:pt x="29" y="23"/>
                    <a:pt x="28" y="24"/>
                  </a:cubicBezTo>
                  <a:cubicBezTo>
                    <a:pt x="28" y="24"/>
                    <a:pt x="27" y="24"/>
                    <a:pt x="27" y="24"/>
                  </a:cubicBezTo>
                  <a:cubicBezTo>
                    <a:pt x="27" y="24"/>
                    <a:pt x="27" y="24"/>
                    <a:pt x="27" y="24"/>
                  </a:cubicBezTo>
                  <a:cubicBezTo>
                    <a:pt x="27" y="24"/>
                    <a:pt x="27" y="24"/>
                    <a:pt x="27" y="24"/>
                  </a:cubicBezTo>
                  <a:cubicBezTo>
                    <a:pt x="27" y="24"/>
                    <a:pt x="27" y="24"/>
                    <a:pt x="27" y="24"/>
                  </a:cubicBezTo>
                  <a:moveTo>
                    <a:pt x="30" y="24"/>
                  </a:moveTo>
                  <a:cubicBezTo>
                    <a:pt x="30" y="23"/>
                    <a:pt x="30" y="22"/>
                    <a:pt x="31" y="21"/>
                  </a:cubicBezTo>
                  <a:cubicBezTo>
                    <a:pt x="31" y="21"/>
                    <a:pt x="31" y="21"/>
                    <a:pt x="31" y="21"/>
                  </a:cubicBezTo>
                  <a:cubicBezTo>
                    <a:pt x="31" y="20"/>
                    <a:pt x="32" y="20"/>
                    <a:pt x="33" y="20"/>
                  </a:cubicBezTo>
                  <a:cubicBezTo>
                    <a:pt x="32" y="21"/>
                    <a:pt x="32" y="22"/>
                    <a:pt x="31" y="23"/>
                  </a:cubicBezTo>
                  <a:cubicBezTo>
                    <a:pt x="31" y="23"/>
                    <a:pt x="31" y="23"/>
                    <a:pt x="31" y="23"/>
                  </a:cubicBezTo>
                  <a:cubicBezTo>
                    <a:pt x="30" y="23"/>
                    <a:pt x="30" y="23"/>
                    <a:pt x="30" y="23"/>
                  </a:cubicBezTo>
                  <a:cubicBezTo>
                    <a:pt x="30" y="24"/>
                    <a:pt x="30" y="24"/>
                    <a:pt x="30" y="24"/>
                  </a:cubicBezTo>
                  <a:moveTo>
                    <a:pt x="34" y="23"/>
                  </a:moveTo>
                  <a:cubicBezTo>
                    <a:pt x="34" y="23"/>
                    <a:pt x="34" y="23"/>
                    <a:pt x="34" y="23"/>
                  </a:cubicBezTo>
                  <a:cubicBezTo>
                    <a:pt x="35" y="23"/>
                    <a:pt x="36" y="23"/>
                    <a:pt x="37" y="22"/>
                  </a:cubicBezTo>
                  <a:cubicBezTo>
                    <a:pt x="41" y="21"/>
                    <a:pt x="46" y="19"/>
                    <a:pt x="49" y="18"/>
                  </a:cubicBezTo>
                  <a:cubicBezTo>
                    <a:pt x="50" y="23"/>
                    <a:pt x="50" y="28"/>
                    <a:pt x="49" y="32"/>
                  </a:cubicBezTo>
                  <a:cubicBezTo>
                    <a:pt x="48" y="32"/>
                    <a:pt x="48" y="32"/>
                    <a:pt x="48" y="32"/>
                  </a:cubicBezTo>
                  <a:cubicBezTo>
                    <a:pt x="47" y="31"/>
                    <a:pt x="45" y="31"/>
                    <a:pt x="43" y="30"/>
                  </a:cubicBezTo>
                  <a:cubicBezTo>
                    <a:pt x="43" y="30"/>
                    <a:pt x="42" y="30"/>
                    <a:pt x="42" y="30"/>
                  </a:cubicBezTo>
                  <a:cubicBezTo>
                    <a:pt x="42" y="29"/>
                    <a:pt x="42" y="29"/>
                    <a:pt x="42" y="29"/>
                  </a:cubicBezTo>
                  <a:cubicBezTo>
                    <a:pt x="41" y="29"/>
                    <a:pt x="41" y="29"/>
                    <a:pt x="41" y="29"/>
                  </a:cubicBezTo>
                  <a:cubicBezTo>
                    <a:pt x="38" y="28"/>
                    <a:pt x="35" y="27"/>
                    <a:pt x="33" y="26"/>
                  </a:cubicBezTo>
                  <a:cubicBezTo>
                    <a:pt x="32" y="26"/>
                    <a:pt x="32" y="26"/>
                    <a:pt x="32" y="26"/>
                  </a:cubicBezTo>
                  <a:cubicBezTo>
                    <a:pt x="32" y="26"/>
                    <a:pt x="32" y="26"/>
                    <a:pt x="32" y="26"/>
                  </a:cubicBezTo>
                  <a:cubicBezTo>
                    <a:pt x="31" y="26"/>
                    <a:pt x="31" y="26"/>
                    <a:pt x="31" y="26"/>
                  </a:cubicBezTo>
                  <a:cubicBezTo>
                    <a:pt x="31" y="26"/>
                    <a:pt x="31" y="26"/>
                    <a:pt x="31" y="26"/>
                  </a:cubicBezTo>
                  <a:cubicBezTo>
                    <a:pt x="30" y="25"/>
                    <a:pt x="30" y="25"/>
                    <a:pt x="30" y="25"/>
                  </a:cubicBezTo>
                  <a:cubicBezTo>
                    <a:pt x="30" y="25"/>
                    <a:pt x="29" y="25"/>
                    <a:pt x="29" y="25"/>
                  </a:cubicBezTo>
                  <a:cubicBezTo>
                    <a:pt x="30" y="25"/>
                    <a:pt x="32" y="24"/>
                    <a:pt x="34" y="23"/>
                  </a:cubicBezTo>
                  <a:cubicBezTo>
                    <a:pt x="34" y="23"/>
                    <a:pt x="34" y="23"/>
                    <a:pt x="34" y="23"/>
                  </a:cubicBezTo>
                  <a:moveTo>
                    <a:pt x="33" y="22"/>
                  </a:moveTo>
                  <a:cubicBezTo>
                    <a:pt x="33" y="21"/>
                    <a:pt x="34" y="20"/>
                    <a:pt x="34" y="19"/>
                  </a:cubicBezTo>
                  <a:cubicBezTo>
                    <a:pt x="34" y="19"/>
                    <a:pt x="34" y="19"/>
                    <a:pt x="34" y="19"/>
                  </a:cubicBezTo>
                  <a:cubicBezTo>
                    <a:pt x="34" y="18"/>
                    <a:pt x="35" y="18"/>
                    <a:pt x="35" y="18"/>
                  </a:cubicBezTo>
                  <a:cubicBezTo>
                    <a:pt x="35" y="19"/>
                    <a:pt x="34" y="20"/>
                    <a:pt x="34" y="22"/>
                  </a:cubicBezTo>
                  <a:cubicBezTo>
                    <a:pt x="33" y="22"/>
                    <a:pt x="33" y="22"/>
                    <a:pt x="33" y="22"/>
                  </a:cubicBezTo>
                  <a:moveTo>
                    <a:pt x="35" y="21"/>
                  </a:moveTo>
                  <a:cubicBezTo>
                    <a:pt x="36" y="20"/>
                    <a:pt x="36" y="19"/>
                    <a:pt x="37" y="18"/>
                  </a:cubicBezTo>
                  <a:cubicBezTo>
                    <a:pt x="37" y="17"/>
                    <a:pt x="37" y="17"/>
                    <a:pt x="37" y="17"/>
                  </a:cubicBezTo>
                  <a:cubicBezTo>
                    <a:pt x="37" y="17"/>
                    <a:pt x="38" y="17"/>
                    <a:pt x="38" y="16"/>
                  </a:cubicBezTo>
                  <a:cubicBezTo>
                    <a:pt x="36" y="21"/>
                    <a:pt x="36" y="21"/>
                    <a:pt x="36" y="21"/>
                  </a:cubicBezTo>
                  <a:cubicBezTo>
                    <a:pt x="36" y="21"/>
                    <a:pt x="36" y="21"/>
                    <a:pt x="35" y="21"/>
                  </a:cubicBezTo>
                  <a:moveTo>
                    <a:pt x="38" y="20"/>
                  </a:moveTo>
                  <a:cubicBezTo>
                    <a:pt x="40" y="16"/>
                    <a:pt x="40" y="16"/>
                    <a:pt x="40" y="16"/>
                  </a:cubicBezTo>
                  <a:cubicBezTo>
                    <a:pt x="40" y="15"/>
                    <a:pt x="40" y="15"/>
                    <a:pt x="40" y="15"/>
                  </a:cubicBezTo>
                  <a:cubicBezTo>
                    <a:pt x="40" y="15"/>
                    <a:pt x="41" y="15"/>
                    <a:pt x="42" y="14"/>
                  </a:cubicBezTo>
                  <a:cubicBezTo>
                    <a:pt x="41" y="16"/>
                    <a:pt x="41" y="17"/>
                    <a:pt x="40" y="19"/>
                  </a:cubicBezTo>
                  <a:cubicBezTo>
                    <a:pt x="39" y="19"/>
                    <a:pt x="39" y="20"/>
                    <a:pt x="38" y="20"/>
                  </a:cubicBezTo>
                  <a:moveTo>
                    <a:pt x="42" y="18"/>
                  </a:moveTo>
                  <a:cubicBezTo>
                    <a:pt x="42" y="17"/>
                    <a:pt x="43" y="15"/>
                    <a:pt x="43" y="14"/>
                  </a:cubicBezTo>
                  <a:cubicBezTo>
                    <a:pt x="44" y="13"/>
                    <a:pt x="44" y="13"/>
                    <a:pt x="45" y="13"/>
                  </a:cubicBezTo>
                  <a:cubicBezTo>
                    <a:pt x="44" y="14"/>
                    <a:pt x="43" y="16"/>
                    <a:pt x="43" y="17"/>
                  </a:cubicBezTo>
                  <a:cubicBezTo>
                    <a:pt x="43" y="18"/>
                    <a:pt x="43" y="18"/>
                    <a:pt x="43" y="18"/>
                  </a:cubicBezTo>
                  <a:cubicBezTo>
                    <a:pt x="42" y="18"/>
                    <a:pt x="42" y="18"/>
                    <a:pt x="42" y="18"/>
                  </a:cubicBezTo>
                  <a:moveTo>
                    <a:pt x="44" y="17"/>
                  </a:moveTo>
                  <a:cubicBezTo>
                    <a:pt x="45" y="15"/>
                    <a:pt x="45" y="14"/>
                    <a:pt x="46" y="12"/>
                  </a:cubicBezTo>
                  <a:cubicBezTo>
                    <a:pt x="47" y="12"/>
                    <a:pt x="47" y="12"/>
                    <a:pt x="47" y="12"/>
                  </a:cubicBezTo>
                  <a:cubicBezTo>
                    <a:pt x="46" y="13"/>
                    <a:pt x="46" y="15"/>
                    <a:pt x="45" y="16"/>
                  </a:cubicBezTo>
                  <a:cubicBezTo>
                    <a:pt x="44" y="17"/>
                    <a:pt x="44" y="17"/>
                    <a:pt x="44" y="17"/>
                  </a:cubicBezTo>
                  <a:cubicBezTo>
                    <a:pt x="44" y="17"/>
                    <a:pt x="44" y="17"/>
                    <a:pt x="44" y="17"/>
                  </a:cubicBezTo>
                  <a:moveTo>
                    <a:pt x="47" y="16"/>
                  </a:moveTo>
                  <a:cubicBezTo>
                    <a:pt x="47" y="14"/>
                    <a:pt x="48" y="13"/>
                    <a:pt x="48" y="12"/>
                  </a:cubicBezTo>
                  <a:cubicBezTo>
                    <a:pt x="48" y="12"/>
                    <a:pt x="48" y="12"/>
                    <a:pt x="48" y="12"/>
                  </a:cubicBezTo>
                  <a:cubicBezTo>
                    <a:pt x="48" y="13"/>
                    <a:pt x="47" y="14"/>
                    <a:pt x="47" y="16"/>
                  </a:cubicBezTo>
                  <a:cubicBezTo>
                    <a:pt x="47" y="16"/>
                    <a:pt x="47" y="16"/>
                    <a:pt x="47" y="16"/>
                  </a:cubicBezTo>
                  <a:moveTo>
                    <a:pt x="19" y="44"/>
                  </a:moveTo>
                  <a:cubicBezTo>
                    <a:pt x="17" y="44"/>
                    <a:pt x="15" y="43"/>
                    <a:pt x="13" y="42"/>
                  </a:cubicBezTo>
                  <a:cubicBezTo>
                    <a:pt x="13" y="42"/>
                    <a:pt x="13" y="42"/>
                    <a:pt x="13" y="42"/>
                  </a:cubicBezTo>
                  <a:cubicBezTo>
                    <a:pt x="13" y="42"/>
                    <a:pt x="13" y="42"/>
                    <a:pt x="13" y="42"/>
                  </a:cubicBezTo>
                  <a:cubicBezTo>
                    <a:pt x="11" y="41"/>
                    <a:pt x="10" y="40"/>
                    <a:pt x="8" y="39"/>
                  </a:cubicBezTo>
                  <a:cubicBezTo>
                    <a:pt x="6" y="37"/>
                    <a:pt x="4" y="35"/>
                    <a:pt x="3" y="32"/>
                  </a:cubicBezTo>
                  <a:cubicBezTo>
                    <a:pt x="3" y="31"/>
                    <a:pt x="3" y="31"/>
                    <a:pt x="3" y="31"/>
                  </a:cubicBezTo>
                  <a:cubicBezTo>
                    <a:pt x="2" y="29"/>
                    <a:pt x="1" y="27"/>
                    <a:pt x="1" y="25"/>
                  </a:cubicBezTo>
                  <a:cubicBezTo>
                    <a:pt x="2" y="24"/>
                    <a:pt x="2" y="24"/>
                    <a:pt x="2" y="24"/>
                  </a:cubicBezTo>
                  <a:cubicBezTo>
                    <a:pt x="1" y="24"/>
                    <a:pt x="1" y="24"/>
                    <a:pt x="1" y="24"/>
                  </a:cubicBezTo>
                  <a:cubicBezTo>
                    <a:pt x="1" y="20"/>
                    <a:pt x="2" y="17"/>
                    <a:pt x="5" y="13"/>
                  </a:cubicBezTo>
                  <a:cubicBezTo>
                    <a:pt x="9" y="7"/>
                    <a:pt x="16" y="3"/>
                    <a:pt x="25" y="3"/>
                  </a:cubicBezTo>
                  <a:cubicBezTo>
                    <a:pt x="24" y="7"/>
                    <a:pt x="24" y="22"/>
                    <a:pt x="24" y="25"/>
                  </a:cubicBezTo>
                  <a:cubicBezTo>
                    <a:pt x="25" y="25"/>
                    <a:pt x="25" y="25"/>
                    <a:pt x="25" y="25"/>
                  </a:cubicBezTo>
                  <a:cubicBezTo>
                    <a:pt x="25" y="26"/>
                    <a:pt x="25" y="26"/>
                    <a:pt x="25" y="26"/>
                  </a:cubicBezTo>
                  <a:cubicBezTo>
                    <a:pt x="25" y="26"/>
                    <a:pt x="25" y="29"/>
                    <a:pt x="26" y="31"/>
                  </a:cubicBezTo>
                  <a:cubicBezTo>
                    <a:pt x="26" y="32"/>
                    <a:pt x="26" y="32"/>
                    <a:pt x="26" y="32"/>
                  </a:cubicBezTo>
                  <a:cubicBezTo>
                    <a:pt x="27" y="32"/>
                    <a:pt x="27" y="32"/>
                    <a:pt x="27" y="32"/>
                  </a:cubicBezTo>
                  <a:cubicBezTo>
                    <a:pt x="27" y="32"/>
                    <a:pt x="27" y="32"/>
                    <a:pt x="27" y="32"/>
                  </a:cubicBezTo>
                  <a:cubicBezTo>
                    <a:pt x="27" y="34"/>
                    <a:pt x="28" y="37"/>
                    <a:pt x="29" y="39"/>
                  </a:cubicBezTo>
                  <a:cubicBezTo>
                    <a:pt x="29" y="39"/>
                    <a:pt x="29" y="39"/>
                    <a:pt x="29" y="39"/>
                  </a:cubicBezTo>
                  <a:cubicBezTo>
                    <a:pt x="30" y="41"/>
                    <a:pt x="30" y="43"/>
                    <a:pt x="31" y="44"/>
                  </a:cubicBezTo>
                  <a:cubicBezTo>
                    <a:pt x="31" y="45"/>
                    <a:pt x="31" y="45"/>
                    <a:pt x="31" y="45"/>
                  </a:cubicBezTo>
                  <a:cubicBezTo>
                    <a:pt x="31" y="45"/>
                    <a:pt x="31" y="45"/>
                    <a:pt x="31" y="45"/>
                  </a:cubicBezTo>
                  <a:cubicBezTo>
                    <a:pt x="29" y="45"/>
                    <a:pt x="27" y="45"/>
                    <a:pt x="25" y="45"/>
                  </a:cubicBezTo>
                  <a:cubicBezTo>
                    <a:pt x="25" y="45"/>
                    <a:pt x="25" y="45"/>
                    <a:pt x="25" y="45"/>
                  </a:cubicBezTo>
                  <a:cubicBezTo>
                    <a:pt x="25" y="45"/>
                    <a:pt x="25" y="45"/>
                    <a:pt x="25" y="45"/>
                  </a:cubicBezTo>
                  <a:cubicBezTo>
                    <a:pt x="24" y="45"/>
                    <a:pt x="24" y="45"/>
                    <a:pt x="24" y="45"/>
                  </a:cubicBezTo>
                  <a:cubicBezTo>
                    <a:pt x="23" y="45"/>
                    <a:pt x="21" y="45"/>
                    <a:pt x="20" y="44"/>
                  </a:cubicBezTo>
                  <a:cubicBezTo>
                    <a:pt x="19" y="44"/>
                    <a:pt x="19" y="44"/>
                    <a:pt x="19" y="44"/>
                  </a:cubicBezTo>
                  <a:cubicBezTo>
                    <a:pt x="19" y="44"/>
                    <a:pt x="19" y="44"/>
                    <a:pt x="19" y="44"/>
                  </a:cubicBezTo>
                  <a:moveTo>
                    <a:pt x="27" y="21"/>
                  </a:moveTo>
                  <a:cubicBezTo>
                    <a:pt x="28" y="16"/>
                    <a:pt x="28" y="13"/>
                    <a:pt x="29" y="8"/>
                  </a:cubicBezTo>
                  <a:cubicBezTo>
                    <a:pt x="29" y="6"/>
                    <a:pt x="29" y="4"/>
                    <a:pt x="30" y="1"/>
                  </a:cubicBezTo>
                  <a:cubicBezTo>
                    <a:pt x="31" y="1"/>
                    <a:pt x="31" y="1"/>
                    <a:pt x="32" y="1"/>
                  </a:cubicBezTo>
                  <a:cubicBezTo>
                    <a:pt x="39" y="2"/>
                    <a:pt x="44" y="4"/>
                    <a:pt x="47" y="8"/>
                  </a:cubicBezTo>
                  <a:cubicBezTo>
                    <a:pt x="47" y="8"/>
                    <a:pt x="48" y="9"/>
                    <a:pt x="48" y="10"/>
                  </a:cubicBezTo>
                  <a:cubicBezTo>
                    <a:pt x="47" y="10"/>
                    <a:pt x="47" y="11"/>
                    <a:pt x="46" y="11"/>
                  </a:cubicBezTo>
                  <a:cubicBezTo>
                    <a:pt x="45" y="11"/>
                    <a:pt x="45" y="11"/>
                    <a:pt x="45" y="11"/>
                  </a:cubicBezTo>
                  <a:cubicBezTo>
                    <a:pt x="40" y="14"/>
                    <a:pt x="33" y="18"/>
                    <a:pt x="29" y="20"/>
                  </a:cubicBezTo>
                  <a:cubicBezTo>
                    <a:pt x="28" y="21"/>
                    <a:pt x="28" y="21"/>
                    <a:pt x="27" y="21"/>
                  </a:cubicBezTo>
                  <a:moveTo>
                    <a:pt x="30" y="0"/>
                  </a:moveTo>
                  <a:cubicBezTo>
                    <a:pt x="29" y="0"/>
                    <a:pt x="29" y="0"/>
                    <a:pt x="29" y="0"/>
                  </a:cubicBezTo>
                  <a:cubicBezTo>
                    <a:pt x="29" y="0"/>
                    <a:pt x="29" y="0"/>
                    <a:pt x="29" y="0"/>
                  </a:cubicBezTo>
                  <a:cubicBezTo>
                    <a:pt x="28" y="3"/>
                    <a:pt x="28" y="6"/>
                    <a:pt x="28" y="8"/>
                  </a:cubicBezTo>
                  <a:cubicBezTo>
                    <a:pt x="27" y="12"/>
                    <a:pt x="27" y="16"/>
                    <a:pt x="26" y="22"/>
                  </a:cubicBezTo>
                  <a:cubicBezTo>
                    <a:pt x="26" y="22"/>
                    <a:pt x="26" y="22"/>
                    <a:pt x="26" y="22"/>
                  </a:cubicBezTo>
                  <a:cubicBezTo>
                    <a:pt x="26" y="22"/>
                    <a:pt x="26" y="23"/>
                    <a:pt x="26" y="24"/>
                  </a:cubicBezTo>
                  <a:cubicBezTo>
                    <a:pt x="26" y="24"/>
                    <a:pt x="26" y="25"/>
                    <a:pt x="26" y="25"/>
                  </a:cubicBezTo>
                  <a:cubicBezTo>
                    <a:pt x="26" y="25"/>
                    <a:pt x="26" y="25"/>
                    <a:pt x="26" y="25"/>
                  </a:cubicBezTo>
                  <a:cubicBezTo>
                    <a:pt x="26" y="25"/>
                    <a:pt x="26" y="25"/>
                    <a:pt x="26" y="25"/>
                  </a:cubicBezTo>
                  <a:cubicBezTo>
                    <a:pt x="25" y="22"/>
                    <a:pt x="25" y="4"/>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5" y="2"/>
                    <a:pt x="25" y="2"/>
                    <a:pt x="25" y="2"/>
                  </a:cubicBezTo>
                  <a:cubicBezTo>
                    <a:pt x="25" y="2"/>
                    <a:pt x="25" y="2"/>
                    <a:pt x="25" y="2"/>
                  </a:cubicBezTo>
                  <a:cubicBezTo>
                    <a:pt x="25" y="2"/>
                    <a:pt x="25" y="2"/>
                    <a:pt x="25" y="2"/>
                  </a:cubicBezTo>
                  <a:cubicBezTo>
                    <a:pt x="16" y="2"/>
                    <a:pt x="8" y="6"/>
                    <a:pt x="4" y="13"/>
                  </a:cubicBezTo>
                  <a:cubicBezTo>
                    <a:pt x="1" y="16"/>
                    <a:pt x="0" y="21"/>
                    <a:pt x="0" y="25"/>
                  </a:cubicBezTo>
                  <a:cubicBezTo>
                    <a:pt x="0" y="28"/>
                    <a:pt x="0" y="31"/>
                    <a:pt x="1" y="34"/>
                  </a:cubicBezTo>
                  <a:cubicBezTo>
                    <a:pt x="1" y="34"/>
                    <a:pt x="1" y="34"/>
                    <a:pt x="1" y="34"/>
                  </a:cubicBezTo>
                  <a:cubicBezTo>
                    <a:pt x="1" y="35"/>
                    <a:pt x="1" y="35"/>
                    <a:pt x="1" y="35"/>
                  </a:cubicBezTo>
                  <a:cubicBezTo>
                    <a:pt x="1" y="35"/>
                    <a:pt x="1" y="35"/>
                    <a:pt x="1" y="35"/>
                  </a:cubicBezTo>
                  <a:cubicBezTo>
                    <a:pt x="1" y="35"/>
                    <a:pt x="1" y="36"/>
                    <a:pt x="1" y="37"/>
                  </a:cubicBezTo>
                  <a:cubicBezTo>
                    <a:pt x="2" y="37"/>
                    <a:pt x="2" y="37"/>
                    <a:pt x="2" y="37"/>
                  </a:cubicBezTo>
                  <a:cubicBezTo>
                    <a:pt x="2" y="37"/>
                    <a:pt x="2" y="37"/>
                    <a:pt x="2" y="37"/>
                  </a:cubicBezTo>
                  <a:cubicBezTo>
                    <a:pt x="2" y="38"/>
                    <a:pt x="2" y="39"/>
                    <a:pt x="3" y="39"/>
                  </a:cubicBezTo>
                  <a:cubicBezTo>
                    <a:pt x="3" y="39"/>
                    <a:pt x="3" y="39"/>
                    <a:pt x="3" y="39"/>
                  </a:cubicBezTo>
                  <a:cubicBezTo>
                    <a:pt x="3" y="40"/>
                    <a:pt x="3" y="40"/>
                    <a:pt x="3" y="40"/>
                  </a:cubicBezTo>
                  <a:cubicBezTo>
                    <a:pt x="3" y="40"/>
                    <a:pt x="3" y="40"/>
                    <a:pt x="3" y="40"/>
                  </a:cubicBezTo>
                  <a:cubicBezTo>
                    <a:pt x="3" y="41"/>
                    <a:pt x="3" y="41"/>
                    <a:pt x="4" y="41"/>
                  </a:cubicBezTo>
                  <a:cubicBezTo>
                    <a:pt x="4" y="42"/>
                    <a:pt x="4" y="42"/>
                    <a:pt x="4" y="42"/>
                  </a:cubicBezTo>
                  <a:cubicBezTo>
                    <a:pt x="4" y="42"/>
                    <a:pt x="4" y="42"/>
                    <a:pt x="4" y="42"/>
                  </a:cubicBezTo>
                  <a:cubicBezTo>
                    <a:pt x="5" y="43"/>
                    <a:pt x="5" y="43"/>
                    <a:pt x="5" y="44"/>
                  </a:cubicBezTo>
                  <a:cubicBezTo>
                    <a:pt x="6" y="44"/>
                    <a:pt x="6" y="44"/>
                    <a:pt x="6" y="44"/>
                  </a:cubicBezTo>
                  <a:cubicBezTo>
                    <a:pt x="6" y="44"/>
                    <a:pt x="6" y="44"/>
                    <a:pt x="6" y="44"/>
                  </a:cubicBezTo>
                  <a:cubicBezTo>
                    <a:pt x="6" y="44"/>
                    <a:pt x="6" y="44"/>
                    <a:pt x="6" y="44"/>
                  </a:cubicBezTo>
                  <a:cubicBezTo>
                    <a:pt x="7" y="45"/>
                    <a:pt x="7" y="45"/>
                    <a:pt x="7" y="45"/>
                  </a:cubicBezTo>
                  <a:cubicBezTo>
                    <a:pt x="8" y="47"/>
                    <a:pt x="10" y="48"/>
                    <a:pt x="13" y="50"/>
                  </a:cubicBezTo>
                  <a:cubicBezTo>
                    <a:pt x="13" y="50"/>
                    <a:pt x="13" y="50"/>
                    <a:pt x="13" y="50"/>
                  </a:cubicBezTo>
                  <a:cubicBezTo>
                    <a:pt x="13" y="50"/>
                    <a:pt x="13" y="50"/>
                    <a:pt x="13" y="50"/>
                  </a:cubicBezTo>
                  <a:cubicBezTo>
                    <a:pt x="13" y="50"/>
                    <a:pt x="13" y="50"/>
                    <a:pt x="13" y="50"/>
                  </a:cubicBezTo>
                  <a:cubicBezTo>
                    <a:pt x="13" y="50"/>
                    <a:pt x="13" y="50"/>
                    <a:pt x="13" y="50"/>
                  </a:cubicBezTo>
                  <a:cubicBezTo>
                    <a:pt x="14" y="50"/>
                    <a:pt x="15" y="51"/>
                    <a:pt x="16" y="51"/>
                  </a:cubicBezTo>
                  <a:cubicBezTo>
                    <a:pt x="16" y="52"/>
                    <a:pt x="16" y="52"/>
                    <a:pt x="16" y="52"/>
                  </a:cubicBezTo>
                  <a:cubicBezTo>
                    <a:pt x="16" y="52"/>
                    <a:pt x="16" y="52"/>
                    <a:pt x="16" y="52"/>
                  </a:cubicBezTo>
                  <a:cubicBezTo>
                    <a:pt x="17" y="51"/>
                    <a:pt x="17" y="51"/>
                    <a:pt x="17" y="51"/>
                  </a:cubicBezTo>
                  <a:cubicBezTo>
                    <a:pt x="17" y="51"/>
                    <a:pt x="18" y="52"/>
                    <a:pt x="19" y="52"/>
                  </a:cubicBezTo>
                  <a:cubicBezTo>
                    <a:pt x="19" y="52"/>
                    <a:pt x="19" y="52"/>
                    <a:pt x="19" y="52"/>
                  </a:cubicBezTo>
                  <a:cubicBezTo>
                    <a:pt x="19" y="52"/>
                    <a:pt x="19" y="52"/>
                    <a:pt x="19" y="52"/>
                  </a:cubicBezTo>
                  <a:cubicBezTo>
                    <a:pt x="20" y="52"/>
                    <a:pt x="20" y="52"/>
                    <a:pt x="20" y="52"/>
                  </a:cubicBezTo>
                  <a:cubicBezTo>
                    <a:pt x="20" y="52"/>
                    <a:pt x="20" y="52"/>
                    <a:pt x="20" y="52"/>
                  </a:cubicBezTo>
                  <a:cubicBezTo>
                    <a:pt x="20" y="52"/>
                    <a:pt x="21" y="52"/>
                    <a:pt x="22" y="52"/>
                  </a:cubicBezTo>
                  <a:cubicBezTo>
                    <a:pt x="22" y="53"/>
                    <a:pt x="22" y="53"/>
                    <a:pt x="22" y="53"/>
                  </a:cubicBezTo>
                  <a:cubicBezTo>
                    <a:pt x="22" y="53"/>
                    <a:pt x="22" y="53"/>
                    <a:pt x="22" y="53"/>
                  </a:cubicBezTo>
                  <a:cubicBezTo>
                    <a:pt x="22" y="52"/>
                    <a:pt x="22" y="52"/>
                    <a:pt x="22" y="52"/>
                  </a:cubicBezTo>
                  <a:cubicBezTo>
                    <a:pt x="23" y="52"/>
                    <a:pt x="24" y="52"/>
                    <a:pt x="25" y="52"/>
                  </a:cubicBezTo>
                  <a:cubicBezTo>
                    <a:pt x="26" y="52"/>
                    <a:pt x="27" y="52"/>
                    <a:pt x="28" y="52"/>
                  </a:cubicBezTo>
                  <a:cubicBezTo>
                    <a:pt x="28" y="53"/>
                    <a:pt x="28" y="53"/>
                    <a:pt x="28" y="53"/>
                  </a:cubicBezTo>
                  <a:cubicBezTo>
                    <a:pt x="28" y="53"/>
                    <a:pt x="28" y="53"/>
                    <a:pt x="28" y="53"/>
                  </a:cubicBezTo>
                  <a:cubicBezTo>
                    <a:pt x="29" y="52"/>
                    <a:pt x="29" y="52"/>
                    <a:pt x="29" y="52"/>
                  </a:cubicBezTo>
                  <a:cubicBezTo>
                    <a:pt x="29" y="52"/>
                    <a:pt x="29" y="52"/>
                    <a:pt x="29" y="52"/>
                  </a:cubicBezTo>
                  <a:cubicBezTo>
                    <a:pt x="30" y="52"/>
                    <a:pt x="31" y="52"/>
                    <a:pt x="32" y="52"/>
                  </a:cubicBezTo>
                  <a:cubicBezTo>
                    <a:pt x="32" y="51"/>
                    <a:pt x="32" y="51"/>
                    <a:pt x="32" y="51"/>
                  </a:cubicBezTo>
                  <a:cubicBezTo>
                    <a:pt x="32" y="51"/>
                    <a:pt x="32" y="51"/>
                    <a:pt x="32" y="51"/>
                  </a:cubicBezTo>
                  <a:cubicBezTo>
                    <a:pt x="32" y="50"/>
                    <a:pt x="32" y="49"/>
                    <a:pt x="32" y="48"/>
                  </a:cubicBezTo>
                  <a:cubicBezTo>
                    <a:pt x="33" y="49"/>
                    <a:pt x="33" y="49"/>
                    <a:pt x="33" y="49"/>
                  </a:cubicBezTo>
                  <a:cubicBezTo>
                    <a:pt x="33" y="50"/>
                    <a:pt x="34" y="50"/>
                    <a:pt x="34"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7" y="50"/>
                    <a:pt x="39" y="49"/>
                    <a:pt x="41" y="48"/>
                  </a:cubicBezTo>
                  <a:cubicBezTo>
                    <a:pt x="41" y="48"/>
                    <a:pt x="41" y="48"/>
                    <a:pt x="41" y="48"/>
                  </a:cubicBezTo>
                  <a:cubicBezTo>
                    <a:pt x="41" y="48"/>
                    <a:pt x="41" y="48"/>
                    <a:pt x="41" y="48"/>
                  </a:cubicBezTo>
                  <a:cubicBezTo>
                    <a:pt x="41" y="48"/>
                    <a:pt x="41" y="48"/>
                    <a:pt x="41" y="48"/>
                  </a:cubicBezTo>
                  <a:cubicBezTo>
                    <a:pt x="44" y="46"/>
                    <a:pt x="46" y="44"/>
                    <a:pt x="47" y="41"/>
                  </a:cubicBezTo>
                  <a:cubicBezTo>
                    <a:pt x="47" y="41"/>
                    <a:pt x="47" y="41"/>
                    <a:pt x="48" y="38"/>
                  </a:cubicBezTo>
                  <a:cubicBezTo>
                    <a:pt x="48" y="38"/>
                    <a:pt x="48" y="38"/>
                    <a:pt x="48" y="38"/>
                  </a:cubicBezTo>
                  <a:cubicBezTo>
                    <a:pt x="48" y="39"/>
                    <a:pt x="48" y="39"/>
                    <a:pt x="48" y="39"/>
                  </a:cubicBezTo>
                  <a:cubicBezTo>
                    <a:pt x="49" y="39"/>
                    <a:pt x="49" y="39"/>
                    <a:pt x="49" y="39"/>
                  </a:cubicBezTo>
                  <a:cubicBezTo>
                    <a:pt x="49" y="39"/>
                    <a:pt x="49" y="39"/>
                    <a:pt x="49" y="39"/>
                  </a:cubicBezTo>
                  <a:cubicBezTo>
                    <a:pt x="51" y="36"/>
                    <a:pt x="52" y="32"/>
                    <a:pt x="52" y="28"/>
                  </a:cubicBezTo>
                  <a:cubicBezTo>
                    <a:pt x="52" y="24"/>
                    <a:pt x="51" y="21"/>
                    <a:pt x="50" y="17"/>
                  </a:cubicBezTo>
                  <a:cubicBezTo>
                    <a:pt x="50" y="17"/>
                    <a:pt x="50" y="17"/>
                    <a:pt x="50" y="17"/>
                  </a:cubicBezTo>
                  <a:cubicBezTo>
                    <a:pt x="49" y="17"/>
                    <a:pt x="49" y="17"/>
                    <a:pt x="49" y="17"/>
                  </a:cubicBezTo>
                  <a:cubicBezTo>
                    <a:pt x="49" y="17"/>
                    <a:pt x="49" y="17"/>
                    <a:pt x="49" y="17"/>
                  </a:cubicBezTo>
                  <a:cubicBezTo>
                    <a:pt x="47" y="17"/>
                    <a:pt x="45" y="18"/>
                    <a:pt x="42" y="19"/>
                  </a:cubicBezTo>
                  <a:cubicBezTo>
                    <a:pt x="43" y="19"/>
                    <a:pt x="44" y="18"/>
                    <a:pt x="45" y="18"/>
                  </a:cubicBezTo>
                  <a:cubicBezTo>
                    <a:pt x="48" y="16"/>
                    <a:pt x="48" y="16"/>
                    <a:pt x="48" y="16"/>
                  </a:cubicBezTo>
                  <a:cubicBezTo>
                    <a:pt x="48" y="16"/>
                    <a:pt x="48" y="16"/>
                    <a:pt x="48" y="16"/>
                  </a:cubicBezTo>
                  <a:cubicBezTo>
                    <a:pt x="48" y="15"/>
                    <a:pt x="49" y="13"/>
                    <a:pt x="49" y="12"/>
                  </a:cubicBezTo>
                  <a:cubicBezTo>
                    <a:pt x="49" y="11"/>
                    <a:pt x="49" y="11"/>
                    <a:pt x="49" y="11"/>
                  </a:cubicBezTo>
                  <a:cubicBezTo>
                    <a:pt x="50" y="10"/>
                    <a:pt x="50" y="10"/>
                    <a:pt x="50" y="10"/>
                  </a:cubicBezTo>
                  <a:cubicBezTo>
                    <a:pt x="49" y="9"/>
                    <a:pt x="49" y="8"/>
                    <a:pt x="48" y="7"/>
                  </a:cubicBezTo>
                  <a:cubicBezTo>
                    <a:pt x="45" y="3"/>
                    <a:pt x="39" y="1"/>
                    <a:pt x="32" y="0"/>
                  </a:cubicBezTo>
                  <a:cubicBezTo>
                    <a:pt x="31" y="0"/>
                    <a:pt x="31"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48"/>
            <p:cNvSpPr>
              <a:spLocks noEditPoints="1"/>
            </p:cNvSpPr>
            <p:nvPr/>
          </p:nvSpPr>
          <p:spPr bwMode="auto">
            <a:xfrm>
              <a:off x="4117" y="1856"/>
              <a:ext cx="50" cy="78"/>
            </a:xfrm>
            <a:custGeom>
              <a:avLst/>
              <a:gdLst>
                <a:gd name="T0" fmla="*/ 3 w 21"/>
                <a:gd name="T1" fmla="*/ 31 h 33"/>
                <a:gd name="T2" fmla="*/ 3 w 21"/>
                <a:gd name="T3" fmla="*/ 30 h 33"/>
                <a:gd name="T4" fmla="*/ 4 w 21"/>
                <a:gd name="T5" fmla="*/ 31 h 33"/>
                <a:gd name="T6" fmla="*/ 2 w 21"/>
                <a:gd name="T7" fmla="*/ 30 h 33"/>
                <a:gd name="T8" fmla="*/ 3 w 21"/>
                <a:gd name="T9" fmla="*/ 28 h 33"/>
                <a:gd name="T10" fmla="*/ 1 w 21"/>
                <a:gd name="T11" fmla="*/ 29 h 33"/>
                <a:gd name="T12" fmla="*/ 1 w 21"/>
                <a:gd name="T13" fmla="*/ 29 h 33"/>
                <a:gd name="T14" fmla="*/ 2 w 21"/>
                <a:gd name="T15" fmla="*/ 27 h 33"/>
                <a:gd name="T16" fmla="*/ 1 w 21"/>
                <a:gd name="T17" fmla="*/ 27 h 33"/>
                <a:gd name="T18" fmla="*/ 1 w 21"/>
                <a:gd name="T19" fmla="*/ 27 h 33"/>
                <a:gd name="T20" fmla="*/ 5 w 21"/>
                <a:gd name="T21" fmla="*/ 31 h 33"/>
                <a:gd name="T22" fmla="*/ 20 w 21"/>
                <a:gd name="T23" fmla="*/ 5 h 33"/>
                <a:gd name="T24" fmla="*/ 20 w 21"/>
                <a:gd name="T25" fmla="*/ 7 h 33"/>
                <a:gd name="T26" fmla="*/ 4 w 21"/>
                <a:gd name="T27" fmla="*/ 28 h 33"/>
                <a:gd name="T28" fmla="*/ 9 w 21"/>
                <a:gd name="T29" fmla="*/ 14 h 33"/>
                <a:gd name="T30" fmla="*/ 19 w 21"/>
                <a:gd name="T31" fmla="*/ 3 h 33"/>
                <a:gd name="T32" fmla="*/ 4 w 21"/>
                <a:gd name="T33" fmla="*/ 28 h 33"/>
                <a:gd name="T34" fmla="*/ 16 w 21"/>
                <a:gd name="T35" fmla="*/ 1 h 33"/>
                <a:gd name="T36" fmla="*/ 0 w 21"/>
                <a:gd name="T37" fmla="*/ 25 h 33"/>
                <a:gd name="T38" fmla="*/ 0 w 21"/>
                <a:gd name="T39" fmla="*/ 25 h 33"/>
                <a:gd name="T40" fmla="*/ 0 w 21"/>
                <a:gd name="T41" fmla="*/ 25 h 33"/>
                <a:gd name="T42" fmla="*/ 0 w 21"/>
                <a:gd name="T43" fmla="*/ 29 h 33"/>
                <a:gd name="T44" fmla="*/ 0 w 21"/>
                <a:gd name="T45" fmla="*/ 29 h 33"/>
                <a:gd name="T46" fmla="*/ 1 w 21"/>
                <a:gd name="T47" fmla="*/ 30 h 33"/>
                <a:gd name="T48" fmla="*/ 4 w 21"/>
                <a:gd name="T49" fmla="*/ 33 h 33"/>
                <a:gd name="T50" fmla="*/ 4 w 21"/>
                <a:gd name="T51" fmla="*/ 33 h 33"/>
                <a:gd name="T52" fmla="*/ 5 w 21"/>
                <a:gd name="T53" fmla="*/ 33 h 33"/>
                <a:gd name="T54" fmla="*/ 5 w 21"/>
                <a:gd name="T55" fmla="*/ 33 h 33"/>
                <a:gd name="T56" fmla="*/ 21 w 21"/>
                <a:gd name="T57" fmla="*/ 7 h 33"/>
                <a:gd name="T58" fmla="*/ 21 w 21"/>
                <a:gd name="T59" fmla="*/ 3 h 33"/>
                <a:gd name="T60" fmla="*/ 21 w 21"/>
                <a:gd name="T61" fmla="*/ 3 h 33"/>
                <a:gd name="T62" fmla="*/ 20 w 21"/>
                <a:gd name="T63" fmla="*/ 3 h 33"/>
                <a:gd name="T64" fmla="*/ 17 w 21"/>
                <a:gd name="T6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33">
                  <a:moveTo>
                    <a:pt x="4" y="31"/>
                  </a:moveTo>
                  <a:cubicBezTo>
                    <a:pt x="3" y="31"/>
                    <a:pt x="3" y="31"/>
                    <a:pt x="3" y="31"/>
                  </a:cubicBezTo>
                  <a:cubicBezTo>
                    <a:pt x="3" y="31"/>
                    <a:pt x="3" y="31"/>
                    <a:pt x="3" y="31"/>
                  </a:cubicBezTo>
                  <a:cubicBezTo>
                    <a:pt x="3" y="30"/>
                    <a:pt x="3" y="30"/>
                    <a:pt x="3" y="30"/>
                  </a:cubicBezTo>
                  <a:cubicBezTo>
                    <a:pt x="4" y="29"/>
                    <a:pt x="4" y="29"/>
                    <a:pt x="4" y="29"/>
                  </a:cubicBezTo>
                  <a:cubicBezTo>
                    <a:pt x="4" y="31"/>
                    <a:pt x="4" y="31"/>
                    <a:pt x="4" y="31"/>
                  </a:cubicBezTo>
                  <a:moveTo>
                    <a:pt x="3" y="30"/>
                  </a:moveTo>
                  <a:cubicBezTo>
                    <a:pt x="2" y="30"/>
                    <a:pt x="2" y="30"/>
                    <a:pt x="2" y="30"/>
                  </a:cubicBezTo>
                  <a:cubicBezTo>
                    <a:pt x="3" y="28"/>
                    <a:pt x="3" y="28"/>
                    <a:pt x="3" y="28"/>
                  </a:cubicBezTo>
                  <a:cubicBezTo>
                    <a:pt x="3" y="28"/>
                    <a:pt x="3" y="28"/>
                    <a:pt x="3" y="28"/>
                  </a:cubicBezTo>
                  <a:cubicBezTo>
                    <a:pt x="3" y="30"/>
                    <a:pt x="3" y="30"/>
                    <a:pt x="3" y="30"/>
                  </a:cubicBezTo>
                  <a:moveTo>
                    <a:pt x="1" y="29"/>
                  </a:moveTo>
                  <a:cubicBezTo>
                    <a:pt x="1" y="29"/>
                    <a:pt x="1" y="29"/>
                    <a:pt x="1" y="29"/>
                  </a:cubicBezTo>
                  <a:cubicBezTo>
                    <a:pt x="1" y="29"/>
                    <a:pt x="1" y="29"/>
                    <a:pt x="1" y="29"/>
                  </a:cubicBezTo>
                  <a:cubicBezTo>
                    <a:pt x="2" y="27"/>
                    <a:pt x="2" y="27"/>
                    <a:pt x="2" y="27"/>
                  </a:cubicBezTo>
                  <a:cubicBezTo>
                    <a:pt x="2" y="27"/>
                    <a:pt x="2" y="27"/>
                    <a:pt x="2" y="27"/>
                  </a:cubicBezTo>
                  <a:cubicBezTo>
                    <a:pt x="1" y="29"/>
                    <a:pt x="1" y="29"/>
                    <a:pt x="1" y="29"/>
                  </a:cubicBezTo>
                  <a:moveTo>
                    <a:pt x="1" y="27"/>
                  </a:moveTo>
                  <a:cubicBezTo>
                    <a:pt x="1" y="27"/>
                    <a:pt x="1" y="27"/>
                    <a:pt x="1" y="26"/>
                  </a:cubicBezTo>
                  <a:cubicBezTo>
                    <a:pt x="1" y="27"/>
                    <a:pt x="1" y="27"/>
                    <a:pt x="1" y="27"/>
                  </a:cubicBezTo>
                  <a:cubicBezTo>
                    <a:pt x="1" y="27"/>
                    <a:pt x="1" y="27"/>
                    <a:pt x="1" y="27"/>
                  </a:cubicBezTo>
                  <a:moveTo>
                    <a:pt x="5" y="31"/>
                  </a:moveTo>
                  <a:cubicBezTo>
                    <a:pt x="5" y="29"/>
                    <a:pt x="5" y="29"/>
                    <a:pt x="5" y="29"/>
                  </a:cubicBezTo>
                  <a:cubicBezTo>
                    <a:pt x="9" y="22"/>
                    <a:pt x="15" y="13"/>
                    <a:pt x="20" y="5"/>
                  </a:cubicBezTo>
                  <a:cubicBezTo>
                    <a:pt x="20" y="5"/>
                    <a:pt x="20" y="5"/>
                    <a:pt x="20" y="5"/>
                  </a:cubicBezTo>
                  <a:cubicBezTo>
                    <a:pt x="20" y="6"/>
                    <a:pt x="20" y="6"/>
                    <a:pt x="20" y="7"/>
                  </a:cubicBezTo>
                  <a:cubicBezTo>
                    <a:pt x="15" y="15"/>
                    <a:pt x="9" y="24"/>
                    <a:pt x="5" y="31"/>
                  </a:cubicBezTo>
                  <a:moveTo>
                    <a:pt x="4" y="28"/>
                  </a:moveTo>
                  <a:cubicBezTo>
                    <a:pt x="3" y="27"/>
                    <a:pt x="2" y="26"/>
                    <a:pt x="1" y="25"/>
                  </a:cubicBezTo>
                  <a:cubicBezTo>
                    <a:pt x="4" y="22"/>
                    <a:pt x="7" y="18"/>
                    <a:pt x="9" y="14"/>
                  </a:cubicBezTo>
                  <a:cubicBezTo>
                    <a:pt x="17" y="2"/>
                    <a:pt x="17" y="2"/>
                    <a:pt x="17" y="2"/>
                  </a:cubicBezTo>
                  <a:cubicBezTo>
                    <a:pt x="17" y="2"/>
                    <a:pt x="18" y="2"/>
                    <a:pt x="19" y="3"/>
                  </a:cubicBezTo>
                  <a:cubicBezTo>
                    <a:pt x="19" y="3"/>
                    <a:pt x="19" y="3"/>
                    <a:pt x="19" y="3"/>
                  </a:cubicBezTo>
                  <a:cubicBezTo>
                    <a:pt x="15" y="12"/>
                    <a:pt x="9" y="21"/>
                    <a:pt x="4" y="28"/>
                  </a:cubicBezTo>
                  <a:moveTo>
                    <a:pt x="17" y="0"/>
                  </a:moveTo>
                  <a:cubicBezTo>
                    <a:pt x="16" y="1"/>
                    <a:pt x="16" y="1"/>
                    <a:pt x="16" y="1"/>
                  </a:cubicBezTo>
                  <a:cubicBezTo>
                    <a:pt x="8" y="13"/>
                    <a:pt x="8" y="13"/>
                    <a:pt x="8" y="13"/>
                  </a:cubicBezTo>
                  <a:cubicBezTo>
                    <a:pt x="6" y="17"/>
                    <a:pt x="3" y="21"/>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6"/>
                    <a:pt x="0" y="27"/>
                    <a:pt x="0" y="29"/>
                  </a:cubicBezTo>
                  <a:cubicBezTo>
                    <a:pt x="0" y="29"/>
                    <a:pt x="0" y="29"/>
                    <a:pt x="0" y="29"/>
                  </a:cubicBezTo>
                  <a:cubicBezTo>
                    <a:pt x="0" y="29"/>
                    <a:pt x="0" y="29"/>
                    <a:pt x="0" y="29"/>
                  </a:cubicBezTo>
                  <a:cubicBezTo>
                    <a:pt x="0" y="30"/>
                    <a:pt x="0" y="30"/>
                    <a:pt x="0" y="30"/>
                  </a:cubicBezTo>
                  <a:cubicBezTo>
                    <a:pt x="1" y="30"/>
                    <a:pt x="1" y="30"/>
                    <a:pt x="1" y="30"/>
                  </a:cubicBezTo>
                  <a:cubicBezTo>
                    <a:pt x="1" y="30"/>
                    <a:pt x="1" y="30"/>
                    <a:pt x="1" y="30"/>
                  </a:cubicBezTo>
                  <a:cubicBezTo>
                    <a:pt x="2" y="31"/>
                    <a:pt x="3" y="32"/>
                    <a:pt x="4" y="33"/>
                  </a:cubicBezTo>
                  <a:cubicBezTo>
                    <a:pt x="4" y="33"/>
                    <a:pt x="4" y="33"/>
                    <a:pt x="4" y="33"/>
                  </a:cubicBezTo>
                  <a:cubicBezTo>
                    <a:pt x="4" y="33"/>
                    <a:pt x="4" y="33"/>
                    <a:pt x="4" y="33"/>
                  </a:cubicBezTo>
                  <a:cubicBezTo>
                    <a:pt x="4" y="33"/>
                    <a:pt x="4" y="33"/>
                    <a:pt x="4" y="33"/>
                  </a:cubicBezTo>
                  <a:cubicBezTo>
                    <a:pt x="5" y="33"/>
                    <a:pt x="5" y="33"/>
                    <a:pt x="5" y="33"/>
                  </a:cubicBezTo>
                  <a:cubicBezTo>
                    <a:pt x="5" y="33"/>
                    <a:pt x="5" y="33"/>
                    <a:pt x="5" y="33"/>
                  </a:cubicBezTo>
                  <a:cubicBezTo>
                    <a:pt x="5" y="33"/>
                    <a:pt x="5" y="33"/>
                    <a:pt x="5" y="33"/>
                  </a:cubicBezTo>
                  <a:cubicBezTo>
                    <a:pt x="10" y="25"/>
                    <a:pt x="16" y="16"/>
                    <a:pt x="21" y="7"/>
                  </a:cubicBezTo>
                  <a:cubicBezTo>
                    <a:pt x="21" y="7"/>
                    <a:pt x="21" y="7"/>
                    <a:pt x="21" y="7"/>
                  </a:cubicBezTo>
                  <a:cubicBezTo>
                    <a:pt x="21" y="6"/>
                    <a:pt x="21" y="6"/>
                    <a:pt x="21" y="5"/>
                  </a:cubicBezTo>
                  <a:cubicBezTo>
                    <a:pt x="21" y="5"/>
                    <a:pt x="21" y="4"/>
                    <a:pt x="21" y="3"/>
                  </a:cubicBezTo>
                  <a:cubicBezTo>
                    <a:pt x="21" y="3"/>
                    <a:pt x="21" y="3"/>
                    <a:pt x="21" y="3"/>
                  </a:cubicBezTo>
                  <a:cubicBezTo>
                    <a:pt x="21" y="3"/>
                    <a:pt x="21" y="3"/>
                    <a:pt x="21" y="3"/>
                  </a:cubicBezTo>
                  <a:cubicBezTo>
                    <a:pt x="20" y="3"/>
                    <a:pt x="20" y="3"/>
                    <a:pt x="20" y="3"/>
                  </a:cubicBezTo>
                  <a:cubicBezTo>
                    <a:pt x="20" y="3"/>
                    <a:pt x="20" y="3"/>
                    <a:pt x="20" y="3"/>
                  </a:cubicBezTo>
                  <a:cubicBezTo>
                    <a:pt x="20" y="2"/>
                    <a:pt x="19" y="2"/>
                    <a:pt x="19" y="2"/>
                  </a:cubicBezTo>
                  <a:cubicBezTo>
                    <a:pt x="18" y="1"/>
                    <a:pt x="18" y="1"/>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3" name="Freeform 49"/>
            <p:cNvSpPr>
              <a:spLocks noEditPoints="1"/>
            </p:cNvSpPr>
            <p:nvPr/>
          </p:nvSpPr>
          <p:spPr bwMode="auto">
            <a:xfrm>
              <a:off x="4115" y="1865"/>
              <a:ext cx="14" cy="17"/>
            </a:xfrm>
            <a:custGeom>
              <a:avLst/>
              <a:gdLst>
                <a:gd name="T0" fmla="*/ 2 w 6"/>
                <a:gd name="T1" fmla="*/ 6 h 7"/>
                <a:gd name="T2" fmla="*/ 2 w 6"/>
                <a:gd name="T3" fmla="*/ 6 h 7"/>
                <a:gd name="T4" fmla="*/ 1 w 6"/>
                <a:gd name="T5" fmla="*/ 5 h 7"/>
                <a:gd name="T6" fmla="*/ 1 w 6"/>
                <a:gd name="T7" fmla="*/ 5 h 7"/>
                <a:gd name="T8" fmla="*/ 2 w 6"/>
                <a:gd name="T9" fmla="*/ 3 h 7"/>
                <a:gd name="T10" fmla="*/ 3 w 6"/>
                <a:gd name="T11" fmla="*/ 3 h 7"/>
                <a:gd name="T12" fmla="*/ 4 w 6"/>
                <a:gd name="T13" fmla="*/ 3 h 7"/>
                <a:gd name="T14" fmla="*/ 4 w 6"/>
                <a:gd name="T15" fmla="*/ 3 h 7"/>
                <a:gd name="T16" fmla="*/ 4 w 6"/>
                <a:gd name="T17" fmla="*/ 4 h 7"/>
                <a:gd name="T18" fmla="*/ 4 w 6"/>
                <a:gd name="T19" fmla="*/ 5 h 7"/>
                <a:gd name="T20" fmla="*/ 2 w 6"/>
                <a:gd name="T21" fmla="*/ 6 h 7"/>
                <a:gd name="T22" fmla="*/ 5 w 6"/>
                <a:gd name="T23" fmla="*/ 2 h 7"/>
                <a:gd name="T24" fmla="*/ 4 w 6"/>
                <a:gd name="T25" fmla="*/ 2 h 7"/>
                <a:gd name="T26" fmla="*/ 5 w 6"/>
                <a:gd name="T27" fmla="*/ 2 h 7"/>
                <a:gd name="T28" fmla="*/ 5 w 6"/>
                <a:gd name="T29" fmla="*/ 2 h 7"/>
                <a:gd name="T30" fmla="*/ 5 w 6"/>
                <a:gd name="T31" fmla="*/ 2 h 7"/>
                <a:gd name="T32" fmla="*/ 1 w 6"/>
                <a:gd name="T33" fmla="*/ 3 h 7"/>
                <a:gd name="T34" fmla="*/ 1 w 6"/>
                <a:gd name="T35" fmla="*/ 3 h 7"/>
                <a:gd name="T36" fmla="*/ 2 w 6"/>
                <a:gd name="T37" fmla="*/ 2 h 7"/>
                <a:gd name="T38" fmla="*/ 1 w 6"/>
                <a:gd name="T39" fmla="*/ 3 h 7"/>
                <a:gd name="T40" fmla="*/ 1 w 6"/>
                <a:gd name="T41" fmla="*/ 3 h 7"/>
                <a:gd name="T42" fmla="*/ 2 w 6"/>
                <a:gd name="T43" fmla="*/ 2 h 7"/>
                <a:gd name="T44" fmla="*/ 3 w 6"/>
                <a:gd name="T45" fmla="*/ 1 h 7"/>
                <a:gd name="T46" fmla="*/ 3 w 6"/>
                <a:gd name="T47" fmla="*/ 1 h 7"/>
                <a:gd name="T48" fmla="*/ 2 w 6"/>
                <a:gd name="T49" fmla="*/ 2 h 7"/>
                <a:gd name="T50" fmla="*/ 2 w 6"/>
                <a:gd name="T51" fmla="*/ 2 h 7"/>
                <a:gd name="T52" fmla="*/ 4 w 6"/>
                <a:gd name="T53" fmla="*/ 2 h 7"/>
                <a:gd name="T54" fmla="*/ 3 w 6"/>
                <a:gd name="T55" fmla="*/ 2 h 7"/>
                <a:gd name="T56" fmla="*/ 4 w 6"/>
                <a:gd name="T57" fmla="*/ 1 h 7"/>
                <a:gd name="T58" fmla="*/ 4 w 6"/>
                <a:gd name="T59" fmla="*/ 1 h 7"/>
                <a:gd name="T60" fmla="*/ 4 w 6"/>
                <a:gd name="T61" fmla="*/ 2 h 7"/>
                <a:gd name="T62" fmla="*/ 3 w 6"/>
                <a:gd name="T63" fmla="*/ 0 h 7"/>
                <a:gd name="T64" fmla="*/ 2 w 6"/>
                <a:gd name="T65" fmla="*/ 0 h 7"/>
                <a:gd name="T66" fmla="*/ 0 w 6"/>
                <a:gd name="T67" fmla="*/ 3 h 7"/>
                <a:gd name="T68" fmla="*/ 1 w 6"/>
                <a:gd name="T69" fmla="*/ 7 h 7"/>
                <a:gd name="T70" fmla="*/ 2 w 6"/>
                <a:gd name="T71" fmla="*/ 7 h 7"/>
                <a:gd name="T72" fmla="*/ 5 w 6"/>
                <a:gd name="T73" fmla="*/ 6 h 7"/>
                <a:gd name="T74" fmla="*/ 6 w 6"/>
                <a:gd name="T75" fmla="*/ 2 h 7"/>
                <a:gd name="T76" fmla="*/ 5 w 6"/>
                <a:gd name="T77" fmla="*/ 1 h 7"/>
                <a:gd name="T78" fmla="*/ 3 w 6"/>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7">
                  <a:moveTo>
                    <a:pt x="2" y="6"/>
                  </a:moveTo>
                  <a:cubicBezTo>
                    <a:pt x="2" y="6"/>
                    <a:pt x="2" y="6"/>
                    <a:pt x="2" y="6"/>
                  </a:cubicBezTo>
                  <a:cubicBezTo>
                    <a:pt x="1" y="5"/>
                    <a:pt x="1" y="5"/>
                    <a:pt x="1" y="5"/>
                  </a:cubicBezTo>
                  <a:cubicBezTo>
                    <a:pt x="1" y="5"/>
                    <a:pt x="1" y="5"/>
                    <a:pt x="1" y="5"/>
                  </a:cubicBezTo>
                  <a:cubicBezTo>
                    <a:pt x="1" y="4"/>
                    <a:pt x="2" y="4"/>
                    <a:pt x="2" y="3"/>
                  </a:cubicBezTo>
                  <a:cubicBezTo>
                    <a:pt x="3" y="3"/>
                    <a:pt x="3" y="3"/>
                    <a:pt x="3" y="3"/>
                  </a:cubicBezTo>
                  <a:cubicBezTo>
                    <a:pt x="3" y="3"/>
                    <a:pt x="4" y="3"/>
                    <a:pt x="4" y="3"/>
                  </a:cubicBezTo>
                  <a:cubicBezTo>
                    <a:pt x="4" y="3"/>
                    <a:pt x="4" y="3"/>
                    <a:pt x="4" y="3"/>
                  </a:cubicBezTo>
                  <a:cubicBezTo>
                    <a:pt x="4" y="4"/>
                    <a:pt x="4" y="4"/>
                    <a:pt x="4" y="4"/>
                  </a:cubicBezTo>
                  <a:cubicBezTo>
                    <a:pt x="4" y="4"/>
                    <a:pt x="4" y="5"/>
                    <a:pt x="4" y="5"/>
                  </a:cubicBezTo>
                  <a:cubicBezTo>
                    <a:pt x="4" y="6"/>
                    <a:pt x="3" y="6"/>
                    <a:pt x="2" y="6"/>
                  </a:cubicBezTo>
                  <a:moveTo>
                    <a:pt x="5" y="2"/>
                  </a:moveTo>
                  <a:cubicBezTo>
                    <a:pt x="4" y="2"/>
                    <a:pt x="4" y="2"/>
                    <a:pt x="4" y="2"/>
                  </a:cubicBezTo>
                  <a:cubicBezTo>
                    <a:pt x="5" y="2"/>
                    <a:pt x="5" y="2"/>
                    <a:pt x="5" y="2"/>
                  </a:cubicBezTo>
                  <a:cubicBezTo>
                    <a:pt x="5" y="2"/>
                    <a:pt x="5" y="2"/>
                    <a:pt x="5" y="2"/>
                  </a:cubicBezTo>
                  <a:cubicBezTo>
                    <a:pt x="5" y="2"/>
                    <a:pt x="5" y="2"/>
                    <a:pt x="5"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3"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1" y="2"/>
                    <a:pt x="0" y="3"/>
                  </a:cubicBezTo>
                  <a:cubicBezTo>
                    <a:pt x="0" y="4"/>
                    <a:pt x="0" y="6"/>
                    <a:pt x="1" y="7"/>
                  </a:cubicBezTo>
                  <a:cubicBezTo>
                    <a:pt x="1" y="7"/>
                    <a:pt x="2" y="7"/>
                    <a:pt x="2" y="7"/>
                  </a:cubicBezTo>
                  <a:cubicBezTo>
                    <a:pt x="3" y="7"/>
                    <a:pt x="4" y="7"/>
                    <a:pt x="5" y="6"/>
                  </a:cubicBezTo>
                  <a:cubicBezTo>
                    <a:pt x="5" y="5"/>
                    <a:pt x="6" y="4"/>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4" name="Freeform 50"/>
            <p:cNvSpPr>
              <a:spLocks noEditPoints="1"/>
            </p:cNvSpPr>
            <p:nvPr/>
          </p:nvSpPr>
          <p:spPr bwMode="auto">
            <a:xfrm>
              <a:off x="4158" y="1903"/>
              <a:ext cx="12" cy="17"/>
            </a:xfrm>
            <a:custGeom>
              <a:avLst/>
              <a:gdLst>
                <a:gd name="T0" fmla="*/ 2 w 5"/>
                <a:gd name="T1" fmla="*/ 6 h 7"/>
                <a:gd name="T2" fmla="*/ 1 w 5"/>
                <a:gd name="T3" fmla="*/ 6 h 7"/>
                <a:gd name="T4" fmla="*/ 1 w 5"/>
                <a:gd name="T5" fmla="*/ 5 h 7"/>
                <a:gd name="T6" fmla="*/ 1 w 5"/>
                <a:gd name="T7" fmla="*/ 5 h 7"/>
                <a:gd name="T8" fmla="*/ 2 w 5"/>
                <a:gd name="T9" fmla="*/ 3 h 7"/>
                <a:gd name="T10" fmla="*/ 3 w 5"/>
                <a:gd name="T11" fmla="*/ 3 h 7"/>
                <a:gd name="T12" fmla="*/ 4 w 5"/>
                <a:gd name="T13" fmla="*/ 3 h 7"/>
                <a:gd name="T14" fmla="*/ 4 w 5"/>
                <a:gd name="T15" fmla="*/ 4 h 7"/>
                <a:gd name="T16" fmla="*/ 4 w 5"/>
                <a:gd name="T17" fmla="*/ 4 h 7"/>
                <a:gd name="T18" fmla="*/ 4 w 5"/>
                <a:gd name="T19" fmla="*/ 5 h 7"/>
                <a:gd name="T20" fmla="*/ 2 w 5"/>
                <a:gd name="T21" fmla="*/ 6 h 7"/>
                <a:gd name="T22" fmla="*/ 4 w 5"/>
                <a:gd name="T23" fmla="*/ 2 h 7"/>
                <a:gd name="T24" fmla="*/ 4 w 5"/>
                <a:gd name="T25" fmla="*/ 2 h 7"/>
                <a:gd name="T26" fmla="*/ 4 w 5"/>
                <a:gd name="T27" fmla="*/ 2 h 7"/>
                <a:gd name="T28" fmla="*/ 4 w 5"/>
                <a:gd name="T29" fmla="*/ 2 h 7"/>
                <a:gd name="T30" fmla="*/ 4 w 5"/>
                <a:gd name="T31" fmla="*/ 2 h 7"/>
                <a:gd name="T32" fmla="*/ 1 w 5"/>
                <a:gd name="T33" fmla="*/ 3 h 7"/>
                <a:gd name="T34" fmla="*/ 1 w 5"/>
                <a:gd name="T35" fmla="*/ 3 h 7"/>
                <a:gd name="T36" fmla="*/ 2 w 5"/>
                <a:gd name="T37" fmla="*/ 2 h 7"/>
                <a:gd name="T38" fmla="*/ 1 w 5"/>
                <a:gd name="T39" fmla="*/ 3 h 7"/>
                <a:gd name="T40" fmla="*/ 1 w 5"/>
                <a:gd name="T41" fmla="*/ 3 h 7"/>
                <a:gd name="T42" fmla="*/ 2 w 5"/>
                <a:gd name="T43" fmla="*/ 2 h 7"/>
                <a:gd name="T44" fmla="*/ 3 w 5"/>
                <a:gd name="T45" fmla="*/ 1 h 7"/>
                <a:gd name="T46" fmla="*/ 3 w 5"/>
                <a:gd name="T47" fmla="*/ 1 h 7"/>
                <a:gd name="T48" fmla="*/ 2 w 5"/>
                <a:gd name="T49" fmla="*/ 2 h 7"/>
                <a:gd name="T50" fmla="*/ 2 w 5"/>
                <a:gd name="T51" fmla="*/ 2 h 7"/>
                <a:gd name="T52" fmla="*/ 4 w 5"/>
                <a:gd name="T53" fmla="*/ 2 h 7"/>
                <a:gd name="T54" fmla="*/ 3 w 5"/>
                <a:gd name="T55" fmla="*/ 2 h 7"/>
                <a:gd name="T56" fmla="*/ 4 w 5"/>
                <a:gd name="T57" fmla="*/ 1 h 7"/>
                <a:gd name="T58" fmla="*/ 4 w 5"/>
                <a:gd name="T59" fmla="*/ 1 h 7"/>
                <a:gd name="T60" fmla="*/ 4 w 5"/>
                <a:gd name="T61" fmla="*/ 2 h 7"/>
                <a:gd name="T62" fmla="*/ 3 w 5"/>
                <a:gd name="T63" fmla="*/ 0 h 7"/>
                <a:gd name="T64" fmla="*/ 2 w 5"/>
                <a:gd name="T65" fmla="*/ 0 h 7"/>
                <a:gd name="T66" fmla="*/ 0 w 5"/>
                <a:gd name="T67" fmla="*/ 3 h 7"/>
                <a:gd name="T68" fmla="*/ 1 w 5"/>
                <a:gd name="T69" fmla="*/ 7 h 7"/>
                <a:gd name="T70" fmla="*/ 2 w 5"/>
                <a:gd name="T71" fmla="*/ 7 h 7"/>
                <a:gd name="T72" fmla="*/ 5 w 5"/>
                <a:gd name="T73" fmla="*/ 6 h 7"/>
                <a:gd name="T74" fmla="*/ 5 w 5"/>
                <a:gd name="T75" fmla="*/ 2 h 7"/>
                <a:gd name="T76" fmla="*/ 5 w 5"/>
                <a:gd name="T77" fmla="*/ 1 h 7"/>
                <a:gd name="T78" fmla="*/ 3 w 5"/>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 h="7">
                  <a:moveTo>
                    <a:pt x="2" y="6"/>
                  </a:moveTo>
                  <a:cubicBezTo>
                    <a:pt x="2" y="6"/>
                    <a:pt x="2" y="6"/>
                    <a:pt x="1" y="6"/>
                  </a:cubicBezTo>
                  <a:cubicBezTo>
                    <a:pt x="1" y="5"/>
                    <a:pt x="1" y="5"/>
                    <a:pt x="1" y="5"/>
                  </a:cubicBezTo>
                  <a:cubicBezTo>
                    <a:pt x="1" y="5"/>
                    <a:pt x="1" y="5"/>
                    <a:pt x="1" y="5"/>
                  </a:cubicBezTo>
                  <a:cubicBezTo>
                    <a:pt x="1" y="5"/>
                    <a:pt x="2" y="4"/>
                    <a:pt x="2" y="3"/>
                  </a:cubicBezTo>
                  <a:cubicBezTo>
                    <a:pt x="3" y="3"/>
                    <a:pt x="3" y="3"/>
                    <a:pt x="3" y="3"/>
                  </a:cubicBezTo>
                  <a:cubicBezTo>
                    <a:pt x="3" y="3"/>
                    <a:pt x="3" y="3"/>
                    <a:pt x="4" y="3"/>
                  </a:cubicBezTo>
                  <a:cubicBezTo>
                    <a:pt x="4" y="4"/>
                    <a:pt x="4" y="4"/>
                    <a:pt x="4" y="4"/>
                  </a:cubicBezTo>
                  <a:cubicBezTo>
                    <a:pt x="4" y="4"/>
                    <a:pt x="4" y="4"/>
                    <a:pt x="4" y="4"/>
                  </a:cubicBezTo>
                  <a:cubicBezTo>
                    <a:pt x="4" y="5"/>
                    <a:pt x="4" y="5"/>
                    <a:pt x="4" y="5"/>
                  </a:cubicBezTo>
                  <a:cubicBezTo>
                    <a:pt x="3" y="6"/>
                    <a:pt x="3" y="6"/>
                    <a:pt x="2" y="6"/>
                  </a:cubicBezTo>
                  <a:moveTo>
                    <a:pt x="4" y="2"/>
                  </a:moveTo>
                  <a:cubicBezTo>
                    <a:pt x="4" y="2"/>
                    <a:pt x="4" y="2"/>
                    <a:pt x="4" y="2"/>
                  </a:cubicBezTo>
                  <a:cubicBezTo>
                    <a:pt x="4" y="2"/>
                    <a:pt x="4" y="2"/>
                    <a:pt x="4" y="2"/>
                  </a:cubicBezTo>
                  <a:cubicBezTo>
                    <a:pt x="4" y="2"/>
                    <a:pt x="4" y="2"/>
                    <a:pt x="4" y="2"/>
                  </a:cubicBezTo>
                  <a:cubicBezTo>
                    <a:pt x="4" y="2"/>
                    <a:pt x="4" y="2"/>
                    <a:pt x="4"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2"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0" y="2"/>
                    <a:pt x="0" y="3"/>
                  </a:cubicBezTo>
                  <a:cubicBezTo>
                    <a:pt x="0" y="4"/>
                    <a:pt x="0" y="6"/>
                    <a:pt x="1" y="7"/>
                  </a:cubicBezTo>
                  <a:cubicBezTo>
                    <a:pt x="1" y="7"/>
                    <a:pt x="2" y="7"/>
                    <a:pt x="2" y="7"/>
                  </a:cubicBezTo>
                  <a:cubicBezTo>
                    <a:pt x="3" y="7"/>
                    <a:pt x="4" y="7"/>
                    <a:pt x="5" y="6"/>
                  </a:cubicBezTo>
                  <a:cubicBezTo>
                    <a:pt x="5" y="5"/>
                    <a:pt x="5" y="4"/>
                    <a:pt x="5" y="2"/>
                  </a:cubicBezTo>
                  <a:cubicBezTo>
                    <a:pt x="5" y="2"/>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5" name="Freeform 51"/>
            <p:cNvSpPr>
              <a:spLocks noEditPoints="1"/>
            </p:cNvSpPr>
            <p:nvPr/>
          </p:nvSpPr>
          <p:spPr bwMode="auto">
            <a:xfrm>
              <a:off x="4148" y="1894"/>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4 h 17"/>
                <a:gd name="T36" fmla="*/ 2 w 13"/>
                <a:gd name="T37" fmla="*/ 13 h 17"/>
                <a:gd name="T38" fmla="*/ 10 w 13"/>
                <a:gd name="T39" fmla="*/ 13 h 17"/>
                <a:gd name="T40" fmla="*/ 11 w 13"/>
                <a:gd name="T41" fmla="*/ 12 h 17"/>
                <a:gd name="T42" fmla="*/ 11 w 13"/>
                <a:gd name="T43" fmla="*/ 12 h 17"/>
                <a:gd name="T44" fmla="*/ 1 w 13"/>
                <a:gd name="T45" fmla="*/ 12 h 17"/>
                <a:gd name="T46" fmla="*/ 1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7 h 17"/>
                <a:gd name="T76" fmla="*/ 10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5" y="15"/>
                  </a:cubicBezTo>
                  <a:cubicBezTo>
                    <a:pt x="6" y="15"/>
                    <a:pt x="6" y="15"/>
                    <a:pt x="6" y="15"/>
                  </a:cubicBezTo>
                  <a:cubicBezTo>
                    <a:pt x="6" y="15"/>
                    <a:pt x="6" y="15"/>
                    <a:pt x="6" y="15"/>
                  </a:cubicBezTo>
                  <a:cubicBezTo>
                    <a:pt x="6" y="16"/>
                    <a:pt x="6" y="16"/>
                    <a:pt x="6" y="16"/>
                  </a:cubicBezTo>
                  <a:cubicBezTo>
                    <a:pt x="6" y="16"/>
                    <a:pt x="6" y="16"/>
                    <a:pt x="6" y="16"/>
                  </a:cubicBezTo>
                  <a:moveTo>
                    <a:pt x="4" y="16"/>
                  </a:moveTo>
                  <a:cubicBezTo>
                    <a:pt x="4" y="16"/>
                    <a:pt x="4" y="16"/>
                    <a:pt x="4" y="16"/>
                  </a:cubicBezTo>
                  <a:cubicBezTo>
                    <a:pt x="4" y="15"/>
                    <a:pt x="4" y="15"/>
                    <a:pt x="4" y="15"/>
                  </a:cubicBezTo>
                  <a:cubicBezTo>
                    <a:pt x="4" y="15"/>
                    <a:pt x="4" y="15"/>
                    <a:pt x="4" y="15"/>
                  </a:cubicBezTo>
                  <a:cubicBezTo>
                    <a:pt x="4" y="14"/>
                    <a:pt x="4" y="14"/>
                    <a:pt x="4" y="14"/>
                  </a:cubicBezTo>
                  <a:cubicBezTo>
                    <a:pt x="5" y="14"/>
                    <a:pt x="5" y="14"/>
                    <a:pt x="5" y="14"/>
                  </a:cubicBezTo>
                  <a:cubicBezTo>
                    <a:pt x="4"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3" y="14"/>
                    <a:pt x="3" y="14"/>
                    <a:pt x="3"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5"/>
                    <a:pt x="9" y="15"/>
                    <a:pt x="9" y="15"/>
                  </a:cubicBezTo>
                  <a:cubicBezTo>
                    <a:pt x="9" y="15"/>
                    <a:pt x="9" y="15"/>
                    <a:pt x="9" y="15"/>
                  </a:cubicBezTo>
                  <a:moveTo>
                    <a:pt x="2" y="14"/>
                  </a:moveTo>
                  <a:cubicBezTo>
                    <a:pt x="2" y="14"/>
                    <a:pt x="2" y="14"/>
                    <a:pt x="2" y="14"/>
                  </a:cubicBezTo>
                  <a:cubicBezTo>
                    <a:pt x="2" y="13"/>
                    <a:pt x="2" y="13"/>
                    <a:pt x="2" y="13"/>
                  </a:cubicBezTo>
                  <a:cubicBezTo>
                    <a:pt x="2" y="13"/>
                    <a:pt x="2" y="13"/>
                    <a:pt x="2" y="13"/>
                  </a:cubicBezTo>
                  <a:cubicBezTo>
                    <a:pt x="2" y="14"/>
                    <a:pt x="2" y="14"/>
                    <a:pt x="2" y="14"/>
                  </a:cubicBezTo>
                  <a:moveTo>
                    <a:pt x="10" y="13"/>
                  </a:moveTo>
                  <a:cubicBezTo>
                    <a:pt x="11" y="12"/>
                    <a:pt x="11" y="12"/>
                    <a:pt x="11" y="12"/>
                  </a:cubicBezTo>
                  <a:cubicBezTo>
                    <a:pt x="11" y="12"/>
                    <a:pt x="11" y="12"/>
                    <a:pt x="11" y="12"/>
                  </a:cubicBezTo>
                  <a:cubicBezTo>
                    <a:pt x="11" y="12"/>
                    <a:pt x="11" y="12"/>
                    <a:pt x="11" y="12"/>
                  </a:cubicBezTo>
                  <a:cubicBezTo>
                    <a:pt x="11" y="12"/>
                    <a:pt x="11" y="12"/>
                    <a:pt x="11" y="12"/>
                  </a:cubicBezTo>
                  <a:cubicBezTo>
                    <a:pt x="10" y="13"/>
                    <a:pt x="10" y="13"/>
                    <a:pt x="10" y="13"/>
                  </a:cubicBezTo>
                  <a:moveTo>
                    <a:pt x="1" y="12"/>
                  </a:moveTo>
                  <a:cubicBezTo>
                    <a:pt x="1" y="12"/>
                    <a:pt x="1" y="12"/>
                    <a:pt x="1" y="12"/>
                  </a:cubicBezTo>
                  <a:cubicBezTo>
                    <a:pt x="1" y="12"/>
                    <a:pt x="1" y="12"/>
                    <a:pt x="1" y="12"/>
                  </a:cubicBezTo>
                  <a:cubicBezTo>
                    <a:pt x="1" y="12"/>
                    <a:pt x="1" y="12"/>
                    <a:pt x="1" y="12"/>
                  </a:cubicBezTo>
                  <a:moveTo>
                    <a:pt x="6" y="14"/>
                  </a:moveTo>
                  <a:cubicBezTo>
                    <a:pt x="5" y="14"/>
                    <a:pt x="4" y="13"/>
                    <a:pt x="3" y="12"/>
                  </a:cubicBezTo>
                  <a:cubicBezTo>
                    <a:pt x="1" y="11"/>
                    <a:pt x="2" y="8"/>
                    <a:pt x="2" y="6"/>
                  </a:cubicBezTo>
                  <a:cubicBezTo>
                    <a:pt x="3" y="5"/>
                    <a:pt x="4" y="3"/>
                    <a:pt x="5" y="2"/>
                  </a:cubicBezTo>
                  <a:cubicBezTo>
                    <a:pt x="6" y="2"/>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6" y="0"/>
                    <a:pt x="6" y="1"/>
                    <a:pt x="5" y="1"/>
                  </a:cubicBezTo>
                  <a:cubicBezTo>
                    <a:pt x="3" y="2"/>
                    <a:pt x="2" y="4"/>
                    <a:pt x="1" y="6"/>
                  </a:cubicBezTo>
                  <a:cubicBezTo>
                    <a:pt x="1" y="6"/>
                    <a:pt x="1" y="7"/>
                    <a:pt x="1" y="8"/>
                  </a:cubicBezTo>
                  <a:cubicBezTo>
                    <a:pt x="1" y="9"/>
                    <a:pt x="1" y="9"/>
                    <a:pt x="1" y="9"/>
                  </a:cubicBezTo>
                  <a:cubicBezTo>
                    <a:pt x="0" y="10"/>
                    <a:pt x="0" y="12"/>
                    <a:pt x="1" y="14"/>
                  </a:cubicBezTo>
                  <a:cubicBezTo>
                    <a:pt x="1" y="14"/>
                    <a:pt x="1" y="14"/>
                    <a:pt x="1" y="14"/>
                  </a:cubicBezTo>
                  <a:cubicBezTo>
                    <a:pt x="1" y="15"/>
                    <a:pt x="1" y="15"/>
                    <a:pt x="1" y="15"/>
                  </a:cubicBezTo>
                  <a:cubicBezTo>
                    <a:pt x="3" y="17"/>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10"/>
                    <a:pt x="13" y="7"/>
                  </a:cubicBezTo>
                  <a:cubicBezTo>
                    <a:pt x="12" y="7"/>
                    <a:pt x="12" y="7"/>
                    <a:pt x="12" y="7"/>
                  </a:cubicBezTo>
                  <a:cubicBezTo>
                    <a:pt x="12" y="5"/>
                    <a:pt x="12" y="4"/>
                    <a:pt x="11" y="3"/>
                  </a:cubicBezTo>
                  <a:cubicBezTo>
                    <a:pt x="11" y="2"/>
                    <a:pt x="11" y="2"/>
                    <a:pt x="10"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6" name="Freeform 52"/>
            <p:cNvSpPr>
              <a:spLocks noEditPoints="1"/>
            </p:cNvSpPr>
            <p:nvPr/>
          </p:nvSpPr>
          <p:spPr bwMode="auto">
            <a:xfrm>
              <a:off x="4236" y="2334"/>
              <a:ext cx="91" cy="133"/>
            </a:xfrm>
            <a:custGeom>
              <a:avLst/>
              <a:gdLst>
                <a:gd name="T0" fmla="*/ 4 w 38"/>
                <a:gd name="T1" fmla="*/ 48 h 56"/>
                <a:gd name="T2" fmla="*/ 8 w 38"/>
                <a:gd name="T3" fmla="*/ 49 h 56"/>
                <a:gd name="T4" fmla="*/ 9 w 38"/>
                <a:gd name="T5" fmla="*/ 49 h 56"/>
                <a:gd name="T6" fmla="*/ 7 w 38"/>
                <a:gd name="T7" fmla="*/ 55 h 56"/>
                <a:gd name="T8" fmla="*/ 13 w 38"/>
                <a:gd name="T9" fmla="*/ 48 h 56"/>
                <a:gd name="T10" fmla="*/ 8 w 38"/>
                <a:gd name="T11" fmla="*/ 55 h 56"/>
                <a:gd name="T12" fmla="*/ 18 w 38"/>
                <a:gd name="T13" fmla="*/ 47 h 56"/>
                <a:gd name="T14" fmla="*/ 15 w 38"/>
                <a:gd name="T15" fmla="*/ 53 h 56"/>
                <a:gd name="T16" fmla="*/ 18 w 38"/>
                <a:gd name="T17" fmla="*/ 52 h 56"/>
                <a:gd name="T18" fmla="*/ 22 w 38"/>
                <a:gd name="T19" fmla="*/ 46 h 56"/>
                <a:gd name="T20" fmla="*/ 21 w 38"/>
                <a:gd name="T21" fmla="*/ 51 h 56"/>
                <a:gd name="T22" fmla="*/ 28 w 38"/>
                <a:gd name="T23" fmla="*/ 44 h 56"/>
                <a:gd name="T24" fmla="*/ 26 w 38"/>
                <a:gd name="T25" fmla="*/ 44 h 56"/>
                <a:gd name="T26" fmla="*/ 24 w 38"/>
                <a:gd name="T27" fmla="*/ 49 h 56"/>
                <a:gd name="T28" fmla="*/ 4 w 38"/>
                <a:gd name="T29" fmla="*/ 43 h 56"/>
                <a:gd name="T30" fmla="*/ 3 w 38"/>
                <a:gd name="T31" fmla="*/ 47 h 56"/>
                <a:gd name="T32" fmla="*/ 6 w 38"/>
                <a:gd name="T33" fmla="*/ 39 h 56"/>
                <a:gd name="T34" fmla="*/ 5 w 38"/>
                <a:gd name="T35" fmla="*/ 39 h 56"/>
                <a:gd name="T36" fmla="*/ 6 w 38"/>
                <a:gd name="T37" fmla="*/ 38 h 56"/>
                <a:gd name="T38" fmla="*/ 7 w 38"/>
                <a:gd name="T39" fmla="*/ 35 h 56"/>
                <a:gd name="T40" fmla="*/ 17 w 38"/>
                <a:gd name="T41" fmla="*/ 31 h 56"/>
                <a:gd name="T42" fmla="*/ 15 w 38"/>
                <a:gd name="T43" fmla="*/ 32 h 56"/>
                <a:gd name="T44" fmla="*/ 19 w 38"/>
                <a:gd name="T45" fmla="*/ 27 h 56"/>
                <a:gd name="T46" fmla="*/ 19 w 38"/>
                <a:gd name="T47" fmla="*/ 24 h 56"/>
                <a:gd name="T48" fmla="*/ 19 w 38"/>
                <a:gd name="T49" fmla="*/ 26 h 56"/>
                <a:gd name="T50" fmla="*/ 21 w 38"/>
                <a:gd name="T51" fmla="*/ 20 h 56"/>
                <a:gd name="T52" fmla="*/ 19 w 38"/>
                <a:gd name="T53" fmla="*/ 20 h 56"/>
                <a:gd name="T54" fmla="*/ 21 w 38"/>
                <a:gd name="T55" fmla="*/ 19 h 56"/>
                <a:gd name="T56" fmla="*/ 20 w 38"/>
                <a:gd name="T57" fmla="*/ 15 h 56"/>
                <a:gd name="T58" fmla="*/ 20 w 38"/>
                <a:gd name="T59" fmla="*/ 14 h 56"/>
                <a:gd name="T60" fmla="*/ 20 w 38"/>
                <a:gd name="T61" fmla="*/ 14 h 56"/>
                <a:gd name="T62" fmla="*/ 21 w 38"/>
                <a:gd name="T63" fmla="*/ 10 h 56"/>
                <a:gd name="T64" fmla="*/ 20 w 38"/>
                <a:gd name="T65" fmla="*/ 7 h 56"/>
                <a:gd name="T66" fmla="*/ 18 w 38"/>
                <a:gd name="T67" fmla="*/ 6 h 56"/>
                <a:gd name="T68" fmla="*/ 19 w 38"/>
                <a:gd name="T69" fmla="*/ 7 h 56"/>
                <a:gd name="T70" fmla="*/ 18 w 38"/>
                <a:gd name="T71" fmla="*/ 2 h 56"/>
                <a:gd name="T72" fmla="*/ 24 w 38"/>
                <a:gd name="T73" fmla="*/ 1 h 56"/>
                <a:gd name="T74" fmla="*/ 25 w 38"/>
                <a:gd name="T75" fmla="*/ 40 h 56"/>
                <a:gd name="T76" fmla="*/ 6 w 38"/>
                <a:gd name="T77" fmla="*/ 44 h 56"/>
                <a:gd name="T78" fmla="*/ 13 w 38"/>
                <a:gd name="T79" fmla="*/ 34 h 56"/>
                <a:gd name="T80" fmla="*/ 16 w 38"/>
                <a:gd name="T81" fmla="*/ 35 h 56"/>
                <a:gd name="T82" fmla="*/ 24 w 38"/>
                <a:gd name="T83" fmla="*/ 0 h 56"/>
                <a:gd name="T84" fmla="*/ 18 w 38"/>
                <a:gd name="T85" fmla="*/ 0 h 56"/>
                <a:gd name="T86" fmla="*/ 17 w 38"/>
                <a:gd name="T87" fmla="*/ 3 h 56"/>
                <a:gd name="T88" fmla="*/ 16 w 38"/>
                <a:gd name="T89" fmla="*/ 4 h 56"/>
                <a:gd name="T90" fmla="*/ 18 w 38"/>
                <a:gd name="T91" fmla="*/ 8 h 56"/>
                <a:gd name="T92" fmla="*/ 7 w 38"/>
                <a:gd name="T93" fmla="*/ 30 h 56"/>
                <a:gd name="T94" fmla="*/ 7 w 38"/>
                <a:gd name="T95" fmla="*/ 31 h 56"/>
                <a:gd name="T96" fmla="*/ 4 w 38"/>
                <a:gd name="T97" fmla="*/ 39 h 56"/>
                <a:gd name="T98" fmla="*/ 1 w 38"/>
                <a:gd name="T99" fmla="*/ 55 h 56"/>
                <a:gd name="T100" fmla="*/ 0 w 38"/>
                <a:gd name="T101" fmla="*/ 56 h 56"/>
                <a:gd name="T102" fmla="*/ 2 w 38"/>
                <a:gd name="T103" fmla="*/ 56 h 56"/>
                <a:gd name="T104" fmla="*/ 7 w 38"/>
                <a:gd name="T105" fmla="*/ 56 h 56"/>
                <a:gd name="T106" fmla="*/ 11 w 38"/>
                <a:gd name="T107" fmla="*/ 55 h 56"/>
                <a:gd name="T108" fmla="*/ 31 w 38"/>
                <a:gd name="T109" fmla="*/ 41 h 56"/>
                <a:gd name="T110" fmla="*/ 25 w 38"/>
                <a:gd name="T11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56">
                  <a:moveTo>
                    <a:pt x="2" y="55"/>
                  </a:moveTo>
                  <a:cubicBezTo>
                    <a:pt x="2" y="55"/>
                    <a:pt x="2" y="55"/>
                    <a:pt x="2" y="55"/>
                  </a:cubicBezTo>
                  <a:cubicBezTo>
                    <a:pt x="2" y="54"/>
                    <a:pt x="2" y="53"/>
                    <a:pt x="3" y="52"/>
                  </a:cubicBezTo>
                  <a:cubicBezTo>
                    <a:pt x="3" y="50"/>
                    <a:pt x="4" y="49"/>
                    <a:pt x="4" y="48"/>
                  </a:cubicBezTo>
                  <a:cubicBezTo>
                    <a:pt x="4" y="48"/>
                    <a:pt x="4" y="48"/>
                    <a:pt x="4" y="48"/>
                  </a:cubicBezTo>
                  <a:cubicBezTo>
                    <a:pt x="5" y="48"/>
                    <a:pt x="6" y="48"/>
                    <a:pt x="7" y="48"/>
                  </a:cubicBezTo>
                  <a:cubicBezTo>
                    <a:pt x="8" y="48"/>
                    <a:pt x="8" y="48"/>
                    <a:pt x="8" y="48"/>
                  </a:cubicBezTo>
                  <a:cubicBezTo>
                    <a:pt x="8" y="49"/>
                    <a:pt x="8" y="49"/>
                    <a:pt x="8" y="49"/>
                  </a:cubicBezTo>
                  <a:cubicBezTo>
                    <a:pt x="6" y="51"/>
                    <a:pt x="4" y="54"/>
                    <a:pt x="3" y="55"/>
                  </a:cubicBezTo>
                  <a:cubicBezTo>
                    <a:pt x="3" y="55"/>
                    <a:pt x="2" y="55"/>
                    <a:pt x="2" y="55"/>
                  </a:cubicBezTo>
                  <a:moveTo>
                    <a:pt x="4" y="55"/>
                  </a:moveTo>
                  <a:cubicBezTo>
                    <a:pt x="5" y="54"/>
                    <a:pt x="6" y="52"/>
                    <a:pt x="9" y="49"/>
                  </a:cubicBezTo>
                  <a:cubicBezTo>
                    <a:pt x="9" y="48"/>
                    <a:pt x="9" y="48"/>
                    <a:pt x="9" y="48"/>
                  </a:cubicBezTo>
                  <a:cubicBezTo>
                    <a:pt x="9" y="48"/>
                    <a:pt x="9" y="48"/>
                    <a:pt x="9" y="48"/>
                  </a:cubicBezTo>
                  <a:cubicBezTo>
                    <a:pt x="10" y="48"/>
                    <a:pt x="11" y="48"/>
                    <a:pt x="12" y="48"/>
                  </a:cubicBezTo>
                  <a:cubicBezTo>
                    <a:pt x="7" y="55"/>
                    <a:pt x="7" y="55"/>
                    <a:pt x="7" y="55"/>
                  </a:cubicBezTo>
                  <a:cubicBezTo>
                    <a:pt x="6" y="55"/>
                    <a:pt x="6" y="55"/>
                    <a:pt x="6" y="55"/>
                  </a:cubicBezTo>
                  <a:cubicBezTo>
                    <a:pt x="5" y="55"/>
                    <a:pt x="5" y="55"/>
                    <a:pt x="4" y="55"/>
                  </a:cubicBezTo>
                  <a:moveTo>
                    <a:pt x="8" y="55"/>
                  </a:moveTo>
                  <a:cubicBezTo>
                    <a:pt x="13" y="48"/>
                    <a:pt x="13" y="48"/>
                    <a:pt x="13" y="48"/>
                  </a:cubicBezTo>
                  <a:cubicBezTo>
                    <a:pt x="14" y="48"/>
                    <a:pt x="14" y="48"/>
                    <a:pt x="15" y="48"/>
                  </a:cubicBezTo>
                  <a:cubicBezTo>
                    <a:pt x="11" y="54"/>
                    <a:pt x="11" y="54"/>
                    <a:pt x="11" y="54"/>
                  </a:cubicBezTo>
                  <a:cubicBezTo>
                    <a:pt x="10" y="54"/>
                    <a:pt x="10" y="54"/>
                    <a:pt x="10" y="54"/>
                  </a:cubicBezTo>
                  <a:cubicBezTo>
                    <a:pt x="10" y="54"/>
                    <a:pt x="9" y="54"/>
                    <a:pt x="8" y="55"/>
                  </a:cubicBezTo>
                  <a:moveTo>
                    <a:pt x="12" y="54"/>
                  </a:moveTo>
                  <a:cubicBezTo>
                    <a:pt x="15" y="48"/>
                    <a:pt x="15" y="48"/>
                    <a:pt x="15" y="48"/>
                  </a:cubicBezTo>
                  <a:cubicBezTo>
                    <a:pt x="15" y="48"/>
                    <a:pt x="15" y="48"/>
                    <a:pt x="15" y="48"/>
                  </a:cubicBezTo>
                  <a:cubicBezTo>
                    <a:pt x="16" y="47"/>
                    <a:pt x="17" y="47"/>
                    <a:pt x="18" y="47"/>
                  </a:cubicBezTo>
                  <a:cubicBezTo>
                    <a:pt x="14" y="52"/>
                    <a:pt x="14" y="52"/>
                    <a:pt x="14" y="52"/>
                  </a:cubicBezTo>
                  <a:cubicBezTo>
                    <a:pt x="14" y="53"/>
                    <a:pt x="14" y="53"/>
                    <a:pt x="14" y="53"/>
                  </a:cubicBezTo>
                  <a:cubicBezTo>
                    <a:pt x="14" y="53"/>
                    <a:pt x="13" y="53"/>
                    <a:pt x="12" y="54"/>
                  </a:cubicBezTo>
                  <a:moveTo>
                    <a:pt x="15" y="53"/>
                  </a:moveTo>
                  <a:cubicBezTo>
                    <a:pt x="19" y="47"/>
                    <a:pt x="19" y="47"/>
                    <a:pt x="19" y="47"/>
                  </a:cubicBezTo>
                  <a:cubicBezTo>
                    <a:pt x="19" y="47"/>
                    <a:pt x="19" y="47"/>
                    <a:pt x="19" y="47"/>
                  </a:cubicBezTo>
                  <a:cubicBezTo>
                    <a:pt x="20" y="47"/>
                    <a:pt x="20" y="46"/>
                    <a:pt x="21" y="46"/>
                  </a:cubicBezTo>
                  <a:cubicBezTo>
                    <a:pt x="18" y="52"/>
                    <a:pt x="18" y="52"/>
                    <a:pt x="18" y="52"/>
                  </a:cubicBezTo>
                  <a:cubicBezTo>
                    <a:pt x="18" y="52"/>
                    <a:pt x="18" y="52"/>
                    <a:pt x="18" y="52"/>
                  </a:cubicBezTo>
                  <a:cubicBezTo>
                    <a:pt x="17" y="52"/>
                    <a:pt x="16" y="52"/>
                    <a:pt x="15" y="53"/>
                  </a:cubicBezTo>
                  <a:moveTo>
                    <a:pt x="19" y="51"/>
                  </a:moveTo>
                  <a:cubicBezTo>
                    <a:pt x="22" y="46"/>
                    <a:pt x="22" y="46"/>
                    <a:pt x="22" y="46"/>
                  </a:cubicBezTo>
                  <a:cubicBezTo>
                    <a:pt x="22" y="46"/>
                    <a:pt x="22" y="46"/>
                    <a:pt x="22" y="46"/>
                  </a:cubicBezTo>
                  <a:cubicBezTo>
                    <a:pt x="23" y="45"/>
                    <a:pt x="24" y="45"/>
                    <a:pt x="24" y="45"/>
                  </a:cubicBezTo>
                  <a:cubicBezTo>
                    <a:pt x="23" y="47"/>
                    <a:pt x="22" y="49"/>
                    <a:pt x="21" y="51"/>
                  </a:cubicBezTo>
                  <a:cubicBezTo>
                    <a:pt x="21" y="51"/>
                    <a:pt x="21" y="51"/>
                    <a:pt x="21" y="51"/>
                  </a:cubicBezTo>
                  <a:cubicBezTo>
                    <a:pt x="20" y="51"/>
                    <a:pt x="20" y="51"/>
                    <a:pt x="19" y="51"/>
                  </a:cubicBezTo>
                  <a:moveTo>
                    <a:pt x="25" y="49"/>
                  </a:moveTo>
                  <a:cubicBezTo>
                    <a:pt x="28" y="44"/>
                    <a:pt x="28" y="44"/>
                    <a:pt x="28" y="44"/>
                  </a:cubicBezTo>
                  <a:cubicBezTo>
                    <a:pt x="28" y="44"/>
                    <a:pt x="28" y="44"/>
                    <a:pt x="28" y="44"/>
                  </a:cubicBezTo>
                  <a:cubicBezTo>
                    <a:pt x="28" y="45"/>
                    <a:pt x="27" y="47"/>
                    <a:pt x="27" y="48"/>
                  </a:cubicBezTo>
                  <a:cubicBezTo>
                    <a:pt x="26" y="48"/>
                    <a:pt x="25" y="49"/>
                    <a:pt x="25" y="49"/>
                  </a:cubicBezTo>
                  <a:moveTo>
                    <a:pt x="22" y="50"/>
                  </a:moveTo>
                  <a:cubicBezTo>
                    <a:pt x="23" y="48"/>
                    <a:pt x="25" y="46"/>
                    <a:pt x="26" y="44"/>
                  </a:cubicBezTo>
                  <a:cubicBezTo>
                    <a:pt x="27" y="44"/>
                    <a:pt x="27" y="43"/>
                    <a:pt x="28" y="43"/>
                  </a:cubicBezTo>
                  <a:cubicBezTo>
                    <a:pt x="27" y="43"/>
                    <a:pt x="27" y="43"/>
                    <a:pt x="27" y="43"/>
                  </a:cubicBezTo>
                  <a:cubicBezTo>
                    <a:pt x="24" y="49"/>
                    <a:pt x="24" y="49"/>
                    <a:pt x="24" y="49"/>
                  </a:cubicBezTo>
                  <a:cubicBezTo>
                    <a:pt x="24" y="49"/>
                    <a:pt x="24" y="49"/>
                    <a:pt x="24" y="49"/>
                  </a:cubicBezTo>
                  <a:cubicBezTo>
                    <a:pt x="23" y="50"/>
                    <a:pt x="23" y="50"/>
                    <a:pt x="22" y="50"/>
                  </a:cubicBezTo>
                  <a:moveTo>
                    <a:pt x="3" y="48"/>
                  </a:moveTo>
                  <a:cubicBezTo>
                    <a:pt x="3" y="48"/>
                    <a:pt x="3" y="48"/>
                    <a:pt x="3" y="47"/>
                  </a:cubicBezTo>
                  <a:cubicBezTo>
                    <a:pt x="4" y="46"/>
                    <a:pt x="4" y="44"/>
                    <a:pt x="4" y="43"/>
                  </a:cubicBezTo>
                  <a:cubicBezTo>
                    <a:pt x="5" y="42"/>
                    <a:pt x="5" y="42"/>
                    <a:pt x="5" y="42"/>
                  </a:cubicBezTo>
                  <a:cubicBezTo>
                    <a:pt x="5" y="43"/>
                    <a:pt x="5" y="43"/>
                    <a:pt x="5" y="44"/>
                  </a:cubicBezTo>
                  <a:cubicBezTo>
                    <a:pt x="4" y="46"/>
                    <a:pt x="4" y="47"/>
                    <a:pt x="4" y="47"/>
                  </a:cubicBezTo>
                  <a:cubicBezTo>
                    <a:pt x="3" y="47"/>
                    <a:pt x="3" y="47"/>
                    <a:pt x="3" y="47"/>
                  </a:cubicBezTo>
                  <a:cubicBezTo>
                    <a:pt x="3" y="48"/>
                    <a:pt x="3" y="48"/>
                    <a:pt x="3" y="48"/>
                  </a:cubicBezTo>
                  <a:moveTo>
                    <a:pt x="4" y="42"/>
                  </a:moveTo>
                  <a:cubicBezTo>
                    <a:pt x="5" y="41"/>
                    <a:pt x="5" y="41"/>
                    <a:pt x="5" y="40"/>
                  </a:cubicBezTo>
                  <a:cubicBezTo>
                    <a:pt x="5" y="40"/>
                    <a:pt x="5" y="40"/>
                    <a:pt x="6" y="39"/>
                  </a:cubicBezTo>
                  <a:cubicBezTo>
                    <a:pt x="6" y="40"/>
                    <a:pt x="5" y="41"/>
                    <a:pt x="5" y="41"/>
                  </a:cubicBezTo>
                  <a:cubicBezTo>
                    <a:pt x="5" y="41"/>
                    <a:pt x="5" y="41"/>
                    <a:pt x="5" y="41"/>
                  </a:cubicBezTo>
                  <a:cubicBezTo>
                    <a:pt x="4" y="42"/>
                    <a:pt x="4" y="42"/>
                    <a:pt x="4" y="42"/>
                  </a:cubicBezTo>
                  <a:moveTo>
                    <a:pt x="5" y="39"/>
                  </a:moveTo>
                  <a:cubicBezTo>
                    <a:pt x="5" y="38"/>
                    <a:pt x="5" y="38"/>
                    <a:pt x="5" y="37"/>
                  </a:cubicBezTo>
                  <a:cubicBezTo>
                    <a:pt x="6" y="36"/>
                    <a:pt x="6" y="36"/>
                    <a:pt x="6" y="36"/>
                  </a:cubicBezTo>
                  <a:cubicBezTo>
                    <a:pt x="6" y="37"/>
                    <a:pt x="6" y="38"/>
                    <a:pt x="6" y="38"/>
                  </a:cubicBezTo>
                  <a:cubicBezTo>
                    <a:pt x="6" y="38"/>
                    <a:pt x="6" y="38"/>
                    <a:pt x="6" y="38"/>
                  </a:cubicBezTo>
                  <a:cubicBezTo>
                    <a:pt x="5" y="39"/>
                    <a:pt x="5" y="39"/>
                    <a:pt x="5" y="39"/>
                  </a:cubicBezTo>
                  <a:moveTo>
                    <a:pt x="6" y="36"/>
                  </a:moveTo>
                  <a:cubicBezTo>
                    <a:pt x="6" y="35"/>
                    <a:pt x="6" y="34"/>
                    <a:pt x="7" y="33"/>
                  </a:cubicBezTo>
                  <a:cubicBezTo>
                    <a:pt x="7" y="34"/>
                    <a:pt x="7" y="34"/>
                    <a:pt x="7" y="35"/>
                  </a:cubicBezTo>
                  <a:cubicBezTo>
                    <a:pt x="6" y="36"/>
                    <a:pt x="6" y="36"/>
                    <a:pt x="6" y="36"/>
                  </a:cubicBezTo>
                  <a:moveTo>
                    <a:pt x="15" y="32"/>
                  </a:moveTo>
                  <a:cubicBezTo>
                    <a:pt x="15" y="32"/>
                    <a:pt x="15" y="32"/>
                    <a:pt x="15" y="32"/>
                  </a:cubicBezTo>
                  <a:cubicBezTo>
                    <a:pt x="17" y="31"/>
                    <a:pt x="17" y="31"/>
                    <a:pt x="17" y="31"/>
                  </a:cubicBezTo>
                  <a:cubicBezTo>
                    <a:pt x="16" y="32"/>
                    <a:pt x="16" y="32"/>
                    <a:pt x="16" y="33"/>
                  </a:cubicBezTo>
                  <a:cubicBezTo>
                    <a:pt x="15" y="33"/>
                    <a:pt x="15" y="33"/>
                    <a:pt x="14" y="33"/>
                  </a:cubicBezTo>
                  <a:cubicBezTo>
                    <a:pt x="14" y="33"/>
                    <a:pt x="14" y="33"/>
                    <a:pt x="14" y="33"/>
                  </a:cubicBezTo>
                  <a:cubicBezTo>
                    <a:pt x="14" y="33"/>
                    <a:pt x="15" y="33"/>
                    <a:pt x="15" y="32"/>
                  </a:cubicBezTo>
                  <a:cubicBezTo>
                    <a:pt x="15" y="32"/>
                    <a:pt x="15" y="32"/>
                    <a:pt x="15" y="32"/>
                  </a:cubicBezTo>
                  <a:moveTo>
                    <a:pt x="16" y="31"/>
                  </a:moveTo>
                  <a:cubicBezTo>
                    <a:pt x="16" y="30"/>
                    <a:pt x="17" y="29"/>
                    <a:pt x="17" y="28"/>
                  </a:cubicBezTo>
                  <a:cubicBezTo>
                    <a:pt x="19" y="27"/>
                    <a:pt x="19" y="27"/>
                    <a:pt x="19" y="27"/>
                  </a:cubicBezTo>
                  <a:cubicBezTo>
                    <a:pt x="18" y="28"/>
                    <a:pt x="18" y="29"/>
                    <a:pt x="18" y="29"/>
                  </a:cubicBezTo>
                  <a:cubicBezTo>
                    <a:pt x="16" y="31"/>
                    <a:pt x="16" y="31"/>
                    <a:pt x="16" y="31"/>
                  </a:cubicBezTo>
                  <a:moveTo>
                    <a:pt x="18" y="27"/>
                  </a:moveTo>
                  <a:cubicBezTo>
                    <a:pt x="18" y="26"/>
                    <a:pt x="18" y="25"/>
                    <a:pt x="19" y="24"/>
                  </a:cubicBezTo>
                  <a:cubicBezTo>
                    <a:pt x="19" y="24"/>
                    <a:pt x="19" y="24"/>
                    <a:pt x="19" y="24"/>
                  </a:cubicBezTo>
                  <a:cubicBezTo>
                    <a:pt x="20" y="23"/>
                    <a:pt x="20" y="23"/>
                    <a:pt x="20" y="23"/>
                  </a:cubicBezTo>
                  <a:cubicBezTo>
                    <a:pt x="20" y="24"/>
                    <a:pt x="20" y="25"/>
                    <a:pt x="19" y="26"/>
                  </a:cubicBezTo>
                  <a:cubicBezTo>
                    <a:pt x="19" y="26"/>
                    <a:pt x="19" y="26"/>
                    <a:pt x="19" y="26"/>
                  </a:cubicBezTo>
                  <a:cubicBezTo>
                    <a:pt x="18" y="27"/>
                    <a:pt x="18" y="27"/>
                    <a:pt x="18" y="27"/>
                  </a:cubicBezTo>
                  <a:moveTo>
                    <a:pt x="19" y="23"/>
                  </a:moveTo>
                  <a:cubicBezTo>
                    <a:pt x="19" y="22"/>
                    <a:pt x="19" y="22"/>
                    <a:pt x="19" y="21"/>
                  </a:cubicBezTo>
                  <a:cubicBezTo>
                    <a:pt x="21" y="20"/>
                    <a:pt x="21" y="20"/>
                    <a:pt x="21" y="20"/>
                  </a:cubicBezTo>
                  <a:cubicBezTo>
                    <a:pt x="21" y="21"/>
                    <a:pt x="21" y="21"/>
                    <a:pt x="20" y="22"/>
                  </a:cubicBezTo>
                  <a:cubicBezTo>
                    <a:pt x="20" y="22"/>
                    <a:pt x="20" y="22"/>
                    <a:pt x="20" y="22"/>
                  </a:cubicBezTo>
                  <a:cubicBezTo>
                    <a:pt x="19" y="23"/>
                    <a:pt x="19" y="23"/>
                    <a:pt x="19" y="23"/>
                  </a:cubicBezTo>
                  <a:moveTo>
                    <a:pt x="19" y="20"/>
                  </a:moveTo>
                  <a:cubicBezTo>
                    <a:pt x="20" y="19"/>
                    <a:pt x="20" y="19"/>
                    <a:pt x="20" y="18"/>
                  </a:cubicBezTo>
                  <a:cubicBezTo>
                    <a:pt x="20" y="18"/>
                    <a:pt x="20" y="18"/>
                    <a:pt x="20" y="18"/>
                  </a:cubicBezTo>
                  <a:cubicBezTo>
                    <a:pt x="20" y="18"/>
                    <a:pt x="21" y="17"/>
                    <a:pt x="21" y="17"/>
                  </a:cubicBezTo>
                  <a:cubicBezTo>
                    <a:pt x="21" y="18"/>
                    <a:pt x="21" y="19"/>
                    <a:pt x="21" y="19"/>
                  </a:cubicBezTo>
                  <a:cubicBezTo>
                    <a:pt x="19" y="20"/>
                    <a:pt x="19" y="20"/>
                    <a:pt x="19" y="20"/>
                  </a:cubicBezTo>
                  <a:moveTo>
                    <a:pt x="20" y="17"/>
                  </a:moveTo>
                  <a:cubicBezTo>
                    <a:pt x="20" y="16"/>
                    <a:pt x="20" y="16"/>
                    <a:pt x="20" y="15"/>
                  </a:cubicBezTo>
                  <a:cubicBezTo>
                    <a:pt x="20" y="15"/>
                    <a:pt x="20" y="15"/>
                    <a:pt x="20" y="15"/>
                  </a:cubicBezTo>
                  <a:cubicBezTo>
                    <a:pt x="20" y="15"/>
                    <a:pt x="21" y="14"/>
                    <a:pt x="21" y="14"/>
                  </a:cubicBezTo>
                  <a:cubicBezTo>
                    <a:pt x="21" y="15"/>
                    <a:pt x="21" y="15"/>
                    <a:pt x="21" y="16"/>
                  </a:cubicBezTo>
                  <a:cubicBezTo>
                    <a:pt x="21" y="16"/>
                    <a:pt x="20" y="17"/>
                    <a:pt x="20" y="17"/>
                  </a:cubicBezTo>
                  <a:moveTo>
                    <a:pt x="20" y="14"/>
                  </a:moveTo>
                  <a:cubicBezTo>
                    <a:pt x="20" y="13"/>
                    <a:pt x="20" y="13"/>
                    <a:pt x="20" y="12"/>
                  </a:cubicBezTo>
                  <a:cubicBezTo>
                    <a:pt x="21" y="11"/>
                    <a:pt x="21" y="11"/>
                    <a:pt x="21" y="11"/>
                  </a:cubicBezTo>
                  <a:cubicBezTo>
                    <a:pt x="21" y="12"/>
                    <a:pt x="21" y="12"/>
                    <a:pt x="21" y="13"/>
                  </a:cubicBezTo>
                  <a:cubicBezTo>
                    <a:pt x="21" y="13"/>
                    <a:pt x="20" y="14"/>
                    <a:pt x="20" y="14"/>
                  </a:cubicBezTo>
                  <a:moveTo>
                    <a:pt x="20" y="11"/>
                  </a:moveTo>
                  <a:cubicBezTo>
                    <a:pt x="19" y="11"/>
                    <a:pt x="19" y="10"/>
                    <a:pt x="19" y="9"/>
                  </a:cubicBezTo>
                  <a:cubicBezTo>
                    <a:pt x="21" y="9"/>
                    <a:pt x="21" y="9"/>
                    <a:pt x="21" y="9"/>
                  </a:cubicBezTo>
                  <a:cubicBezTo>
                    <a:pt x="21" y="9"/>
                    <a:pt x="21" y="10"/>
                    <a:pt x="21" y="10"/>
                  </a:cubicBezTo>
                  <a:cubicBezTo>
                    <a:pt x="20" y="11"/>
                    <a:pt x="20" y="11"/>
                    <a:pt x="20" y="11"/>
                  </a:cubicBezTo>
                  <a:moveTo>
                    <a:pt x="19" y="9"/>
                  </a:moveTo>
                  <a:cubicBezTo>
                    <a:pt x="19" y="8"/>
                    <a:pt x="19" y="8"/>
                    <a:pt x="19" y="8"/>
                  </a:cubicBezTo>
                  <a:cubicBezTo>
                    <a:pt x="19" y="7"/>
                    <a:pt x="20" y="7"/>
                    <a:pt x="20" y="7"/>
                  </a:cubicBezTo>
                  <a:cubicBezTo>
                    <a:pt x="20" y="8"/>
                    <a:pt x="20" y="8"/>
                    <a:pt x="20" y="8"/>
                  </a:cubicBezTo>
                  <a:cubicBezTo>
                    <a:pt x="19" y="9"/>
                    <a:pt x="19" y="9"/>
                    <a:pt x="19" y="9"/>
                  </a:cubicBezTo>
                  <a:moveTo>
                    <a:pt x="19" y="7"/>
                  </a:moveTo>
                  <a:cubicBezTo>
                    <a:pt x="18" y="6"/>
                    <a:pt x="18" y="6"/>
                    <a:pt x="18" y="6"/>
                  </a:cubicBezTo>
                  <a:cubicBezTo>
                    <a:pt x="19" y="6"/>
                    <a:pt x="19" y="5"/>
                    <a:pt x="20" y="5"/>
                  </a:cubicBezTo>
                  <a:cubicBezTo>
                    <a:pt x="20" y="6"/>
                    <a:pt x="20" y="6"/>
                    <a:pt x="20" y="6"/>
                  </a:cubicBezTo>
                  <a:cubicBezTo>
                    <a:pt x="20" y="6"/>
                    <a:pt x="20" y="6"/>
                    <a:pt x="20" y="6"/>
                  </a:cubicBezTo>
                  <a:cubicBezTo>
                    <a:pt x="19" y="6"/>
                    <a:pt x="19" y="7"/>
                    <a:pt x="19" y="7"/>
                  </a:cubicBezTo>
                  <a:moveTo>
                    <a:pt x="18" y="5"/>
                  </a:moveTo>
                  <a:cubicBezTo>
                    <a:pt x="18" y="5"/>
                    <a:pt x="18" y="4"/>
                    <a:pt x="18" y="4"/>
                  </a:cubicBezTo>
                  <a:cubicBezTo>
                    <a:pt x="18" y="4"/>
                    <a:pt x="18" y="4"/>
                    <a:pt x="18" y="4"/>
                  </a:cubicBezTo>
                  <a:cubicBezTo>
                    <a:pt x="18" y="3"/>
                    <a:pt x="18" y="3"/>
                    <a:pt x="18" y="2"/>
                  </a:cubicBezTo>
                  <a:cubicBezTo>
                    <a:pt x="19" y="3"/>
                    <a:pt x="19" y="4"/>
                    <a:pt x="19" y="4"/>
                  </a:cubicBezTo>
                  <a:cubicBezTo>
                    <a:pt x="19" y="5"/>
                    <a:pt x="18" y="5"/>
                    <a:pt x="18" y="5"/>
                  </a:cubicBezTo>
                  <a:moveTo>
                    <a:pt x="20" y="2"/>
                  </a:moveTo>
                  <a:cubicBezTo>
                    <a:pt x="21" y="2"/>
                    <a:pt x="23" y="1"/>
                    <a:pt x="24" y="1"/>
                  </a:cubicBezTo>
                  <a:cubicBezTo>
                    <a:pt x="25" y="1"/>
                    <a:pt x="25" y="1"/>
                    <a:pt x="25" y="1"/>
                  </a:cubicBezTo>
                  <a:cubicBezTo>
                    <a:pt x="27" y="5"/>
                    <a:pt x="37" y="22"/>
                    <a:pt x="24" y="39"/>
                  </a:cubicBezTo>
                  <a:cubicBezTo>
                    <a:pt x="24" y="39"/>
                    <a:pt x="24" y="39"/>
                    <a:pt x="24" y="39"/>
                  </a:cubicBezTo>
                  <a:cubicBezTo>
                    <a:pt x="25" y="40"/>
                    <a:pt x="25" y="40"/>
                    <a:pt x="25" y="40"/>
                  </a:cubicBezTo>
                  <a:cubicBezTo>
                    <a:pt x="29" y="41"/>
                    <a:pt x="29" y="41"/>
                    <a:pt x="29" y="41"/>
                  </a:cubicBezTo>
                  <a:cubicBezTo>
                    <a:pt x="24" y="45"/>
                    <a:pt x="17" y="47"/>
                    <a:pt x="7" y="47"/>
                  </a:cubicBezTo>
                  <a:cubicBezTo>
                    <a:pt x="6" y="47"/>
                    <a:pt x="6" y="47"/>
                    <a:pt x="5" y="47"/>
                  </a:cubicBezTo>
                  <a:cubicBezTo>
                    <a:pt x="5" y="46"/>
                    <a:pt x="5" y="45"/>
                    <a:pt x="6" y="44"/>
                  </a:cubicBezTo>
                  <a:cubicBezTo>
                    <a:pt x="7" y="40"/>
                    <a:pt x="8" y="35"/>
                    <a:pt x="8" y="32"/>
                  </a:cubicBezTo>
                  <a:cubicBezTo>
                    <a:pt x="9" y="32"/>
                    <a:pt x="10" y="33"/>
                    <a:pt x="11" y="33"/>
                  </a:cubicBezTo>
                  <a:cubicBezTo>
                    <a:pt x="12" y="33"/>
                    <a:pt x="12" y="34"/>
                    <a:pt x="13" y="34"/>
                  </a:cubicBezTo>
                  <a:cubicBezTo>
                    <a:pt x="13" y="34"/>
                    <a:pt x="13" y="34"/>
                    <a:pt x="13" y="34"/>
                  </a:cubicBezTo>
                  <a:cubicBezTo>
                    <a:pt x="13" y="34"/>
                    <a:pt x="13" y="34"/>
                    <a:pt x="13" y="34"/>
                  </a:cubicBezTo>
                  <a:cubicBezTo>
                    <a:pt x="14" y="34"/>
                    <a:pt x="14" y="34"/>
                    <a:pt x="14" y="34"/>
                  </a:cubicBezTo>
                  <a:cubicBezTo>
                    <a:pt x="14" y="35"/>
                    <a:pt x="15" y="35"/>
                    <a:pt x="15" y="35"/>
                  </a:cubicBezTo>
                  <a:cubicBezTo>
                    <a:pt x="16" y="35"/>
                    <a:pt x="16" y="35"/>
                    <a:pt x="16" y="35"/>
                  </a:cubicBezTo>
                  <a:cubicBezTo>
                    <a:pt x="23" y="24"/>
                    <a:pt x="24" y="13"/>
                    <a:pt x="19" y="2"/>
                  </a:cubicBezTo>
                  <a:cubicBezTo>
                    <a:pt x="19" y="2"/>
                    <a:pt x="20" y="2"/>
                    <a:pt x="20" y="2"/>
                  </a:cubicBezTo>
                  <a:moveTo>
                    <a:pt x="25" y="0"/>
                  </a:moveTo>
                  <a:cubicBezTo>
                    <a:pt x="24" y="0"/>
                    <a:pt x="24" y="0"/>
                    <a:pt x="24" y="0"/>
                  </a:cubicBezTo>
                  <a:cubicBezTo>
                    <a:pt x="23" y="0"/>
                    <a:pt x="21" y="0"/>
                    <a:pt x="20" y="0"/>
                  </a:cubicBezTo>
                  <a:cubicBezTo>
                    <a:pt x="19" y="0"/>
                    <a:pt x="19" y="0"/>
                    <a:pt x="19" y="0"/>
                  </a:cubicBezTo>
                  <a:cubicBezTo>
                    <a:pt x="19" y="0"/>
                    <a:pt x="19" y="0"/>
                    <a:pt x="19" y="0"/>
                  </a:cubicBezTo>
                  <a:cubicBezTo>
                    <a:pt x="18" y="0"/>
                    <a:pt x="18" y="0"/>
                    <a:pt x="18" y="0"/>
                  </a:cubicBezTo>
                  <a:cubicBezTo>
                    <a:pt x="18" y="0"/>
                    <a:pt x="18" y="0"/>
                    <a:pt x="18" y="0"/>
                  </a:cubicBezTo>
                  <a:cubicBezTo>
                    <a:pt x="18" y="0"/>
                    <a:pt x="18" y="0"/>
                    <a:pt x="18" y="0"/>
                  </a:cubicBezTo>
                  <a:cubicBezTo>
                    <a:pt x="18" y="1"/>
                    <a:pt x="18" y="1"/>
                    <a:pt x="18" y="1"/>
                  </a:cubicBezTo>
                  <a:cubicBezTo>
                    <a:pt x="17" y="2"/>
                    <a:pt x="17" y="3"/>
                    <a:pt x="17" y="3"/>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7" y="5"/>
                    <a:pt x="17" y="6"/>
                    <a:pt x="18" y="8"/>
                  </a:cubicBezTo>
                  <a:cubicBezTo>
                    <a:pt x="18" y="8"/>
                    <a:pt x="18" y="8"/>
                    <a:pt x="18" y="8"/>
                  </a:cubicBezTo>
                  <a:cubicBezTo>
                    <a:pt x="18" y="8"/>
                    <a:pt x="18" y="8"/>
                    <a:pt x="18" y="8"/>
                  </a:cubicBezTo>
                  <a:cubicBezTo>
                    <a:pt x="19" y="13"/>
                    <a:pt x="20" y="22"/>
                    <a:pt x="13" y="33"/>
                  </a:cubicBezTo>
                  <a:cubicBezTo>
                    <a:pt x="13" y="33"/>
                    <a:pt x="12" y="32"/>
                    <a:pt x="11" y="32"/>
                  </a:cubicBezTo>
                  <a:cubicBezTo>
                    <a:pt x="10" y="31"/>
                    <a:pt x="8" y="31"/>
                    <a:pt x="7" y="30"/>
                  </a:cubicBezTo>
                  <a:cubicBezTo>
                    <a:pt x="7" y="30"/>
                    <a:pt x="7" y="30"/>
                    <a:pt x="7" y="30"/>
                  </a:cubicBezTo>
                  <a:cubicBezTo>
                    <a:pt x="7" y="30"/>
                    <a:pt x="7" y="30"/>
                    <a:pt x="7" y="30"/>
                  </a:cubicBezTo>
                  <a:cubicBezTo>
                    <a:pt x="7" y="30"/>
                    <a:pt x="7" y="30"/>
                    <a:pt x="7" y="30"/>
                  </a:cubicBezTo>
                  <a:cubicBezTo>
                    <a:pt x="7" y="30"/>
                    <a:pt x="7" y="30"/>
                    <a:pt x="7" y="30"/>
                  </a:cubicBezTo>
                  <a:cubicBezTo>
                    <a:pt x="7" y="31"/>
                    <a:pt x="7" y="31"/>
                    <a:pt x="7" y="31"/>
                  </a:cubicBezTo>
                  <a:cubicBezTo>
                    <a:pt x="7" y="31"/>
                    <a:pt x="7" y="31"/>
                    <a:pt x="7" y="31"/>
                  </a:cubicBezTo>
                  <a:cubicBezTo>
                    <a:pt x="6" y="33"/>
                    <a:pt x="5" y="35"/>
                    <a:pt x="4" y="38"/>
                  </a:cubicBezTo>
                  <a:cubicBezTo>
                    <a:pt x="4" y="39"/>
                    <a:pt x="4" y="39"/>
                    <a:pt x="4" y="39"/>
                  </a:cubicBezTo>
                  <a:cubicBezTo>
                    <a:pt x="4" y="39"/>
                    <a:pt x="4" y="39"/>
                    <a:pt x="4" y="39"/>
                  </a:cubicBezTo>
                  <a:cubicBezTo>
                    <a:pt x="4" y="41"/>
                    <a:pt x="3" y="44"/>
                    <a:pt x="2" y="47"/>
                  </a:cubicBezTo>
                  <a:cubicBezTo>
                    <a:pt x="2" y="50"/>
                    <a:pt x="1" y="52"/>
                    <a:pt x="1" y="53"/>
                  </a:cubicBezTo>
                  <a:cubicBezTo>
                    <a:pt x="1" y="53"/>
                    <a:pt x="1" y="53"/>
                    <a:pt x="1" y="53"/>
                  </a:cubicBezTo>
                  <a:cubicBezTo>
                    <a:pt x="1" y="53"/>
                    <a:pt x="1" y="54"/>
                    <a:pt x="1" y="55"/>
                  </a:cubicBezTo>
                  <a:cubicBezTo>
                    <a:pt x="0" y="55"/>
                    <a:pt x="0" y="55"/>
                    <a:pt x="0" y="55"/>
                  </a:cubicBezTo>
                  <a:cubicBezTo>
                    <a:pt x="0" y="56"/>
                    <a:pt x="0" y="56"/>
                    <a:pt x="0" y="56"/>
                  </a:cubicBezTo>
                  <a:cubicBezTo>
                    <a:pt x="0" y="56"/>
                    <a:pt x="0" y="56"/>
                    <a:pt x="0" y="56"/>
                  </a:cubicBezTo>
                  <a:cubicBezTo>
                    <a:pt x="0" y="56"/>
                    <a:pt x="0" y="56"/>
                    <a:pt x="0" y="56"/>
                  </a:cubicBezTo>
                  <a:cubicBezTo>
                    <a:pt x="0" y="56"/>
                    <a:pt x="0" y="56"/>
                    <a:pt x="0" y="56"/>
                  </a:cubicBezTo>
                  <a:cubicBezTo>
                    <a:pt x="1" y="56"/>
                    <a:pt x="1" y="56"/>
                    <a:pt x="1" y="56"/>
                  </a:cubicBezTo>
                  <a:cubicBezTo>
                    <a:pt x="1" y="56"/>
                    <a:pt x="1" y="56"/>
                    <a:pt x="1" y="56"/>
                  </a:cubicBezTo>
                  <a:cubicBezTo>
                    <a:pt x="2" y="56"/>
                    <a:pt x="2" y="56"/>
                    <a:pt x="2" y="56"/>
                  </a:cubicBezTo>
                  <a:cubicBezTo>
                    <a:pt x="3" y="56"/>
                    <a:pt x="5" y="56"/>
                    <a:pt x="6" y="56"/>
                  </a:cubicBezTo>
                  <a:cubicBezTo>
                    <a:pt x="7" y="56"/>
                    <a:pt x="7" y="56"/>
                    <a:pt x="7" y="56"/>
                  </a:cubicBezTo>
                  <a:cubicBezTo>
                    <a:pt x="7" y="56"/>
                    <a:pt x="7" y="56"/>
                    <a:pt x="7" y="56"/>
                  </a:cubicBezTo>
                  <a:cubicBezTo>
                    <a:pt x="7" y="56"/>
                    <a:pt x="7" y="56"/>
                    <a:pt x="7" y="56"/>
                  </a:cubicBezTo>
                  <a:cubicBezTo>
                    <a:pt x="8" y="56"/>
                    <a:pt x="9" y="55"/>
                    <a:pt x="10" y="55"/>
                  </a:cubicBezTo>
                  <a:cubicBezTo>
                    <a:pt x="10" y="55"/>
                    <a:pt x="10" y="55"/>
                    <a:pt x="10" y="55"/>
                  </a:cubicBezTo>
                  <a:cubicBezTo>
                    <a:pt x="10" y="55"/>
                    <a:pt x="10" y="55"/>
                    <a:pt x="10" y="55"/>
                  </a:cubicBezTo>
                  <a:cubicBezTo>
                    <a:pt x="11" y="55"/>
                    <a:pt x="11" y="55"/>
                    <a:pt x="11" y="55"/>
                  </a:cubicBezTo>
                  <a:cubicBezTo>
                    <a:pt x="11" y="55"/>
                    <a:pt x="11" y="55"/>
                    <a:pt x="11" y="55"/>
                  </a:cubicBezTo>
                  <a:cubicBezTo>
                    <a:pt x="17" y="54"/>
                    <a:pt x="23" y="51"/>
                    <a:pt x="27" y="49"/>
                  </a:cubicBezTo>
                  <a:cubicBezTo>
                    <a:pt x="27" y="49"/>
                    <a:pt x="27" y="49"/>
                    <a:pt x="27" y="49"/>
                  </a:cubicBezTo>
                  <a:cubicBezTo>
                    <a:pt x="29" y="46"/>
                    <a:pt x="30" y="43"/>
                    <a:pt x="31" y="41"/>
                  </a:cubicBezTo>
                  <a:cubicBezTo>
                    <a:pt x="30" y="40"/>
                    <a:pt x="30" y="40"/>
                    <a:pt x="30" y="40"/>
                  </a:cubicBezTo>
                  <a:cubicBezTo>
                    <a:pt x="30" y="40"/>
                    <a:pt x="30" y="40"/>
                    <a:pt x="30" y="40"/>
                  </a:cubicBezTo>
                  <a:cubicBezTo>
                    <a:pt x="26" y="39"/>
                    <a:pt x="26" y="39"/>
                    <a:pt x="26" y="39"/>
                  </a:cubicBezTo>
                  <a:cubicBezTo>
                    <a:pt x="38" y="21"/>
                    <a:pt x="28" y="3"/>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7" name="Freeform 53"/>
            <p:cNvSpPr>
              <a:spLocks noEditPoints="1"/>
            </p:cNvSpPr>
            <p:nvPr/>
          </p:nvSpPr>
          <p:spPr bwMode="auto">
            <a:xfrm>
              <a:off x="4039" y="2391"/>
              <a:ext cx="107" cy="128"/>
            </a:xfrm>
            <a:custGeom>
              <a:avLst/>
              <a:gdLst>
                <a:gd name="T0" fmla="*/ 43 w 45"/>
                <a:gd name="T1" fmla="*/ 25 h 54"/>
                <a:gd name="T2" fmla="*/ 39 w 45"/>
                <a:gd name="T3" fmla="*/ 23 h 54"/>
                <a:gd name="T4" fmla="*/ 35 w 45"/>
                <a:gd name="T5" fmla="*/ 22 h 54"/>
                <a:gd name="T6" fmla="*/ 34 w 45"/>
                <a:gd name="T7" fmla="*/ 21 h 54"/>
                <a:gd name="T8" fmla="*/ 35 w 45"/>
                <a:gd name="T9" fmla="*/ 20 h 54"/>
                <a:gd name="T10" fmla="*/ 30 w 45"/>
                <a:gd name="T11" fmla="*/ 19 h 54"/>
                <a:gd name="T12" fmla="*/ 31 w 45"/>
                <a:gd name="T13" fmla="*/ 19 h 54"/>
                <a:gd name="T14" fmla="*/ 33 w 45"/>
                <a:gd name="T15" fmla="*/ 20 h 54"/>
                <a:gd name="T16" fmla="*/ 33 w 45"/>
                <a:gd name="T17" fmla="*/ 18 h 54"/>
                <a:gd name="T18" fmla="*/ 28 w 45"/>
                <a:gd name="T19" fmla="*/ 19 h 54"/>
                <a:gd name="T20" fmla="*/ 29 w 45"/>
                <a:gd name="T21" fmla="*/ 18 h 54"/>
                <a:gd name="T22" fmla="*/ 35 w 45"/>
                <a:gd name="T23" fmla="*/ 18 h 54"/>
                <a:gd name="T24" fmla="*/ 36 w 45"/>
                <a:gd name="T25" fmla="*/ 19 h 54"/>
                <a:gd name="T26" fmla="*/ 40 w 45"/>
                <a:gd name="T27" fmla="*/ 17 h 54"/>
                <a:gd name="T28" fmla="*/ 34 w 45"/>
                <a:gd name="T29" fmla="*/ 17 h 54"/>
                <a:gd name="T30" fmla="*/ 34 w 45"/>
                <a:gd name="T31" fmla="*/ 18 h 54"/>
                <a:gd name="T32" fmla="*/ 2 w 45"/>
                <a:gd name="T33" fmla="*/ 41 h 54"/>
                <a:gd name="T34" fmla="*/ 14 w 45"/>
                <a:gd name="T35" fmla="*/ 20 h 54"/>
                <a:gd name="T36" fmla="*/ 32 w 45"/>
                <a:gd name="T37" fmla="*/ 25 h 54"/>
                <a:gd name="T38" fmla="*/ 31 w 45"/>
                <a:gd name="T39" fmla="*/ 49 h 54"/>
                <a:gd name="T40" fmla="*/ 29 w 45"/>
                <a:gd name="T41" fmla="*/ 51 h 54"/>
                <a:gd name="T42" fmla="*/ 16 w 45"/>
                <a:gd name="T43" fmla="*/ 48 h 54"/>
                <a:gd name="T44" fmla="*/ 3 w 45"/>
                <a:gd name="T45" fmla="*/ 43 h 54"/>
                <a:gd name="T46" fmla="*/ 25 w 45"/>
                <a:gd name="T47" fmla="*/ 17 h 54"/>
                <a:gd name="T48" fmla="*/ 23 w 45"/>
                <a:gd name="T49" fmla="*/ 17 h 54"/>
                <a:gd name="T50" fmla="*/ 21 w 45"/>
                <a:gd name="T51" fmla="*/ 16 h 54"/>
                <a:gd name="T52" fmla="*/ 32 w 45"/>
                <a:gd name="T53" fmla="*/ 17 h 54"/>
                <a:gd name="T54" fmla="*/ 33 w 45"/>
                <a:gd name="T55" fmla="*/ 16 h 54"/>
                <a:gd name="T56" fmla="*/ 19 w 45"/>
                <a:gd name="T57" fmla="*/ 15 h 54"/>
                <a:gd name="T58" fmla="*/ 20 w 45"/>
                <a:gd name="T59" fmla="*/ 15 h 54"/>
                <a:gd name="T60" fmla="*/ 29 w 45"/>
                <a:gd name="T61" fmla="*/ 14 h 54"/>
                <a:gd name="T62" fmla="*/ 24 w 45"/>
                <a:gd name="T63" fmla="*/ 15 h 54"/>
                <a:gd name="T64" fmla="*/ 23 w 45"/>
                <a:gd name="T65" fmla="*/ 15 h 54"/>
                <a:gd name="T66" fmla="*/ 23 w 45"/>
                <a:gd name="T67" fmla="*/ 15 h 54"/>
                <a:gd name="T68" fmla="*/ 20 w 45"/>
                <a:gd name="T69" fmla="*/ 12 h 54"/>
                <a:gd name="T70" fmla="*/ 21 w 45"/>
                <a:gd name="T71" fmla="*/ 12 h 54"/>
                <a:gd name="T72" fmla="*/ 25 w 45"/>
                <a:gd name="T73" fmla="*/ 10 h 54"/>
                <a:gd name="T74" fmla="*/ 25 w 45"/>
                <a:gd name="T75" fmla="*/ 2 h 54"/>
                <a:gd name="T76" fmla="*/ 32 w 45"/>
                <a:gd name="T77" fmla="*/ 4 h 54"/>
                <a:gd name="T78" fmla="*/ 29 w 45"/>
                <a:gd name="T79" fmla="*/ 11 h 54"/>
                <a:gd name="T80" fmla="*/ 32 w 45"/>
                <a:gd name="T81" fmla="*/ 8 h 54"/>
                <a:gd name="T82" fmla="*/ 35 w 45"/>
                <a:gd name="T83" fmla="*/ 7 h 54"/>
                <a:gd name="T84" fmla="*/ 21 w 45"/>
                <a:gd name="T85" fmla="*/ 11 h 54"/>
                <a:gd name="T86" fmla="*/ 22 w 45"/>
                <a:gd name="T87" fmla="*/ 3 h 54"/>
                <a:gd name="T88" fmla="*/ 25 w 45"/>
                <a:gd name="T89" fmla="*/ 0 h 54"/>
                <a:gd name="T90" fmla="*/ 23 w 45"/>
                <a:gd name="T91" fmla="*/ 2 h 54"/>
                <a:gd name="T92" fmla="*/ 17 w 45"/>
                <a:gd name="T93" fmla="*/ 3 h 54"/>
                <a:gd name="T94" fmla="*/ 18 w 45"/>
                <a:gd name="T95" fmla="*/ 12 h 54"/>
                <a:gd name="T96" fmla="*/ 13 w 45"/>
                <a:gd name="T97" fmla="*/ 18 h 54"/>
                <a:gd name="T98" fmla="*/ 1 w 45"/>
                <a:gd name="T99" fmla="*/ 41 h 54"/>
                <a:gd name="T100" fmla="*/ 3 w 45"/>
                <a:gd name="T101" fmla="*/ 45 h 54"/>
                <a:gd name="T102" fmla="*/ 15 w 45"/>
                <a:gd name="T103" fmla="*/ 49 h 54"/>
                <a:gd name="T104" fmla="*/ 28 w 45"/>
                <a:gd name="T105" fmla="*/ 52 h 54"/>
                <a:gd name="T106" fmla="*/ 33 w 45"/>
                <a:gd name="T107" fmla="*/ 50 h 54"/>
                <a:gd name="T108" fmla="*/ 34 w 45"/>
                <a:gd name="T109" fmla="*/ 24 h 54"/>
                <a:gd name="T110" fmla="*/ 44 w 45"/>
                <a:gd name="T111" fmla="*/ 27 h 54"/>
                <a:gd name="T112" fmla="*/ 37 w 45"/>
                <a:gd name="T113" fmla="*/ 20 h 54"/>
                <a:gd name="T114" fmla="*/ 41 w 45"/>
                <a:gd name="T115" fmla="*/ 19 h 54"/>
                <a:gd name="T116" fmla="*/ 41 w 45"/>
                <a:gd name="T117" fmla="*/ 16 h 54"/>
                <a:gd name="T118" fmla="*/ 40 w 45"/>
                <a:gd name="T119" fmla="*/ 10 h 54"/>
                <a:gd name="T120" fmla="*/ 37 w 45"/>
                <a:gd name="T121" fmla="*/ 5 h 54"/>
                <a:gd name="T122" fmla="*/ 33 w 45"/>
                <a:gd name="T123" fmla="*/ 5 h 54"/>
                <a:gd name="T124" fmla="*/ 26 w 45"/>
                <a:gd name="T1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54">
                  <a:moveTo>
                    <a:pt x="43" y="26"/>
                  </a:moveTo>
                  <a:cubicBezTo>
                    <a:pt x="42" y="26"/>
                    <a:pt x="41" y="26"/>
                    <a:pt x="40" y="25"/>
                  </a:cubicBezTo>
                  <a:cubicBezTo>
                    <a:pt x="42" y="24"/>
                    <a:pt x="42" y="24"/>
                    <a:pt x="42" y="24"/>
                  </a:cubicBezTo>
                  <a:cubicBezTo>
                    <a:pt x="42" y="24"/>
                    <a:pt x="43" y="24"/>
                    <a:pt x="43" y="25"/>
                  </a:cubicBezTo>
                  <a:cubicBezTo>
                    <a:pt x="43" y="25"/>
                    <a:pt x="43" y="25"/>
                    <a:pt x="43" y="26"/>
                  </a:cubicBezTo>
                  <a:moveTo>
                    <a:pt x="39" y="24"/>
                  </a:moveTo>
                  <a:cubicBezTo>
                    <a:pt x="39" y="24"/>
                    <a:pt x="38" y="24"/>
                    <a:pt x="38" y="24"/>
                  </a:cubicBezTo>
                  <a:cubicBezTo>
                    <a:pt x="39" y="23"/>
                    <a:pt x="39" y="23"/>
                    <a:pt x="39" y="23"/>
                  </a:cubicBezTo>
                  <a:cubicBezTo>
                    <a:pt x="40" y="23"/>
                    <a:pt x="40" y="23"/>
                    <a:pt x="41" y="23"/>
                  </a:cubicBezTo>
                  <a:cubicBezTo>
                    <a:pt x="39" y="24"/>
                    <a:pt x="39" y="24"/>
                    <a:pt x="39" y="24"/>
                  </a:cubicBezTo>
                  <a:moveTo>
                    <a:pt x="36" y="23"/>
                  </a:moveTo>
                  <a:cubicBezTo>
                    <a:pt x="36" y="23"/>
                    <a:pt x="36" y="22"/>
                    <a:pt x="35" y="22"/>
                  </a:cubicBezTo>
                  <a:cubicBezTo>
                    <a:pt x="37" y="21"/>
                    <a:pt x="37" y="21"/>
                    <a:pt x="37" y="21"/>
                  </a:cubicBezTo>
                  <a:cubicBezTo>
                    <a:pt x="37" y="21"/>
                    <a:pt x="37" y="22"/>
                    <a:pt x="38" y="22"/>
                  </a:cubicBezTo>
                  <a:cubicBezTo>
                    <a:pt x="36" y="23"/>
                    <a:pt x="36" y="23"/>
                    <a:pt x="36" y="23"/>
                  </a:cubicBezTo>
                  <a:moveTo>
                    <a:pt x="34" y="21"/>
                  </a:moveTo>
                  <a:cubicBezTo>
                    <a:pt x="33" y="21"/>
                    <a:pt x="33" y="21"/>
                    <a:pt x="33" y="21"/>
                  </a:cubicBezTo>
                  <a:cubicBezTo>
                    <a:pt x="34" y="20"/>
                    <a:pt x="34" y="20"/>
                    <a:pt x="35" y="20"/>
                  </a:cubicBezTo>
                  <a:cubicBezTo>
                    <a:pt x="35" y="20"/>
                    <a:pt x="35" y="20"/>
                    <a:pt x="35" y="20"/>
                  </a:cubicBezTo>
                  <a:cubicBezTo>
                    <a:pt x="35" y="20"/>
                    <a:pt x="35" y="20"/>
                    <a:pt x="35" y="20"/>
                  </a:cubicBezTo>
                  <a:cubicBezTo>
                    <a:pt x="34" y="21"/>
                    <a:pt x="34" y="21"/>
                    <a:pt x="34" y="21"/>
                  </a:cubicBezTo>
                  <a:moveTo>
                    <a:pt x="30" y="19"/>
                  </a:moveTo>
                  <a:cubicBezTo>
                    <a:pt x="30" y="19"/>
                    <a:pt x="30" y="19"/>
                    <a:pt x="30" y="19"/>
                  </a:cubicBezTo>
                  <a:cubicBezTo>
                    <a:pt x="30" y="19"/>
                    <a:pt x="30" y="19"/>
                    <a:pt x="30" y="19"/>
                  </a:cubicBezTo>
                  <a:cubicBezTo>
                    <a:pt x="31" y="18"/>
                    <a:pt x="31" y="18"/>
                    <a:pt x="31" y="18"/>
                  </a:cubicBezTo>
                  <a:cubicBezTo>
                    <a:pt x="31" y="18"/>
                    <a:pt x="31" y="18"/>
                    <a:pt x="31" y="18"/>
                  </a:cubicBezTo>
                  <a:cubicBezTo>
                    <a:pt x="31" y="19"/>
                    <a:pt x="31" y="19"/>
                    <a:pt x="31" y="19"/>
                  </a:cubicBezTo>
                  <a:cubicBezTo>
                    <a:pt x="31" y="19"/>
                    <a:pt x="31" y="19"/>
                    <a:pt x="31" y="19"/>
                  </a:cubicBezTo>
                  <a:cubicBezTo>
                    <a:pt x="31" y="19"/>
                    <a:pt x="31" y="19"/>
                    <a:pt x="31" y="19"/>
                  </a:cubicBezTo>
                  <a:cubicBezTo>
                    <a:pt x="30" y="19"/>
                    <a:pt x="30" y="19"/>
                    <a:pt x="30" y="19"/>
                  </a:cubicBezTo>
                  <a:cubicBezTo>
                    <a:pt x="30" y="19"/>
                    <a:pt x="30" y="19"/>
                    <a:pt x="30" y="19"/>
                  </a:cubicBezTo>
                  <a:moveTo>
                    <a:pt x="33" y="20"/>
                  </a:moveTo>
                  <a:cubicBezTo>
                    <a:pt x="32" y="20"/>
                    <a:pt x="32" y="20"/>
                    <a:pt x="32" y="20"/>
                  </a:cubicBezTo>
                  <a:cubicBezTo>
                    <a:pt x="33" y="19"/>
                    <a:pt x="33" y="19"/>
                    <a:pt x="33" y="19"/>
                  </a:cubicBezTo>
                  <a:cubicBezTo>
                    <a:pt x="33" y="18"/>
                    <a:pt x="33" y="18"/>
                    <a:pt x="33" y="18"/>
                  </a:cubicBezTo>
                  <a:cubicBezTo>
                    <a:pt x="33" y="18"/>
                    <a:pt x="33" y="18"/>
                    <a:pt x="33" y="18"/>
                  </a:cubicBezTo>
                  <a:cubicBezTo>
                    <a:pt x="33" y="18"/>
                    <a:pt x="33" y="18"/>
                    <a:pt x="33" y="18"/>
                  </a:cubicBezTo>
                  <a:cubicBezTo>
                    <a:pt x="34" y="19"/>
                    <a:pt x="34" y="19"/>
                    <a:pt x="34" y="19"/>
                  </a:cubicBezTo>
                  <a:cubicBezTo>
                    <a:pt x="33" y="19"/>
                    <a:pt x="33" y="19"/>
                    <a:pt x="33" y="20"/>
                  </a:cubicBezTo>
                  <a:moveTo>
                    <a:pt x="28" y="19"/>
                  </a:moveTo>
                  <a:cubicBezTo>
                    <a:pt x="28" y="19"/>
                    <a:pt x="28" y="18"/>
                    <a:pt x="27" y="18"/>
                  </a:cubicBezTo>
                  <a:cubicBezTo>
                    <a:pt x="28" y="18"/>
                    <a:pt x="28" y="18"/>
                    <a:pt x="28" y="18"/>
                  </a:cubicBezTo>
                  <a:cubicBezTo>
                    <a:pt x="28" y="17"/>
                    <a:pt x="28" y="17"/>
                    <a:pt x="28" y="17"/>
                  </a:cubicBezTo>
                  <a:cubicBezTo>
                    <a:pt x="29" y="18"/>
                    <a:pt x="29" y="18"/>
                    <a:pt x="29" y="18"/>
                  </a:cubicBezTo>
                  <a:cubicBezTo>
                    <a:pt x="28" y="19"/>
                    <a:pt x="28" y="19"/>
                    <a:pt x="28" y="19"/>
                  </a:cubicBezTo>
                  <a:cubicBezTo>
                    <a:pt x="28" y="19"/>
                    <a:pt x="28" y="19"/>
                    <a:pt x="28" y="19"/>
                  </a:cubicBezTo>
                  <a:moveTo>
                    <a:pt x="35" y="19"/>
                  </a:moveTo>
                  <a:cubicBezTo>
                    <a:pt x="35" y="18"/>
                    <a:pt x="35" y="18"/>
                    <a:pt x="35" y="18"/>
                  </a:cubicBezTo>
                  <a:cubicBezTo>
                    <a:pt x="35" y="18"/>
                    <a:pt x="35" y="18"/>
                    <a:pt x="36" y="17"/>
                  </a:cubicBezTo>
                  <a:cubicBezTo>
                    <a:pt x="36" y="17"/>
                    <a:pt x="36" y="17"/>
                    <a:pt x="37" y="17"/>
                  </a:cubicBezTo>
                  <a:cubicBezTo>
                    <a:pt x="37" y="17"/>
                    <a:pt x="37" y="17"/>
                    <a:pt x="37" y="17"/>
                  </a:cubicBezTo>
                  <a:cubicBezTo>
                    <a:pt x="36" y="19"/>
                    <a:pt x="36" y="19"/>
                    <a:pt x="36" y="19"/>
                  </a:cubicBezTo>
                  <a:cubicBezTo>
                    <a:pt x="36" y="19"/>
                    <a:pt x="36" y="19"/>
                    <a:pt x="35" y="19"/>
                  </a:cubicBezTo>
                  <a:moveTo>
                    <a:pt x="38" y="18"/>
                  </a:moveTo>
                  <a:cubicBezTo>
                    <a:pt x="38" y="17"/>
                    <a:pt x="38" y="17"/>
                    <a:pt x="38" y="17"/>
                  </a:cubicBezTo>
                  <a:cubicBezTo>
                    <a:pt x="39" y="17"/>
                    <a:pt x="40" y="17"/>
                    <a:pt x="40" y="17"/>
                  </a:cubicBezTo>
                  <a:cubicBezTo>
                    <a:pt x="40" y="18"/>
                    <a:pt x="40" y="18"/>
                    <a:pt x="40" y="18"/>
                  </a:cubicBezTo>
                  <a:cubicBezTo>
                    <a:pt x="39" y="18"/>
                    <a:pt x="39" y="18"/>
                    <a:pt x="38" y="18"/>
                  </a:cubicBezTo>
                  <a:moveTo>
                    <a:pt x="34" y="18"/>
                  </a:moveTo>
                  <a:cubicBezTo>
                    <a:pt x="34" y="17"/>
                    <a:pt x="34" y="17"/>
                    <a:pt x="34" y="17"/>
                  </a:cubicBezTo>
                  <a:cubicBezTo>
                    <a:pt x="34" y="17"/>
                    <a:pt x="34" y="17"/>
                    <a:pt x="34" y="17"/>
                  </a:cubicBezTo>
                  <a:cubicBezTo>
                    <a:pt x="34" y="17"/>
                    <a:pt x="34" y="17"/>
                    <a:pt x="34" y="17"/>
                  </a:cubicBezTo>
                  <a:cubicBezTo>
                    <a:pt x="34" y="17"/>
                    <a:pt x="34" y="17"/>
                    <a:pt x="34" y="17"/>
                  </a:cubicBezTo>
                  <a:cubicBezTo>
                    <a:pt x="34" y="18"/>
                    <a:pt x="34" y="18"/>
                    <a:pt x="34" y="18"/>
                  </a:cubicBezTo>
                  <a:moveTo>
                    <a:pt x="2" y="43"/>
                  </a:moveTo>
                  <a:cubicBezTo>
                    <a:pt x="2" y="43"/>
                    <a:pt x="1" y="43"/>
                    <a:pt x="1" y="43"/>
                  </a:cubicBezTo>
                  <a:cubicBezTo>
                    <a:pt x="2" y="42"/>
                    <a:pt x="2" y="42"/>
                    <a:pt x="2" y="42"/>
                  </a:cubicBezTo>
                  <a:cubicBezTo>
                    <a:pt x="2" y="42"/>
                    <a:pt x="2" y="41"/>
                    <a:pt x="2" y="41"/>
                  </a:cubicBezTo>
                  <a:cubicBezTo>
                    <a:pt x="2" y="40"/>
                    <a:pt x="2" y="39"/>
                    <a:pt x="2" y="39"/>
                  </a:cubicBezTo>
                  <a:cubicBezTo>
                    <a:pt x="2" y="36"/>
                    <a:pt x="2" y="34"/>
                    <a:pt x="3" y="31"/>
                  </a:cubicBezTo>
                  <a:cubicBezTo>
                    <a:pt x="5" y="27"/>
                    <a:pt x="7" y="23"/>
                    <a:pt x="10" y="21"/>
                  </a:cubicBezTo>
                  <a:cubicBezTo>
                    <a:pt x="11" y="21"/>
                    <a:pt x="12" y="20"/>
                    <a:pt x="14" y="20"/>
                  </a:cubicBezTo>
                  <a:cubicBezTo>
                    <a:pt x="15" y="19"/>
                    <a:pt x="17" y="19"/>
                    <a:pt x="19" y="17"/>
                  </a:cubicBezTo>
                  <a:cubicBezTo>
                    <a:pt x="19" y="17"/>
                    <a:pt x="20" y="17"/>
                    <a:pt x="20" y="18"/>
                  </a:cubicBezTo>
                  <a:cubicBezTo>
                    <a:pt x="24" y="19"/>
                    <a:pt x="27" y="20"/>
                    <a:pt x="30" y="20"/>
                  </a:cubicBezTo>
                  <a:cubicBezTo>
                    <a:pt x="30" y="21"/>
                    <a:pt x="31" y="23"/>
                    <a:pt x="32" y="25"/>
                  </a:cubicBezTo>
                  <a:cubicBezTo>
                    <a:pt x="34" y="28"/>
                    <a:pt x="36" y="31"/>
                    <a:pt x="37" y="34"/>
                  </a:cubicBezTo>
                  <a:cubicBezTo>
                    <a:pt x="38" y="37"/>
                    <a:pt x="37" y="42"/>
                    <a:pt x="35" y="45"/>
                  </a:cubicBezTo>
                  <a:cubicBezTo>
                    <a:pt x="34" y="45"/>
                    <a:pt x="34" y="46"/>
                    <a:pt x="33" y="46"/>
                  </a:cubicBezTo>
                  <a:cubicBezTo>
                    <a:pt x="33" y="47"/>
                    <a:pt x="32" y="48"/>
                    <a:pt x="31" y="49"/>
                  </a:cubicBezTo>
                  <a:cubicBezTo>
                    <a:pt x="31" y="50"/>
                    <a:pt x="31" y="50"/>
                    <a:pt x="31" y="51"/>
                  </a:cubicBezTo>
                  <a:cubicBezTo>
                    <a:pt x="31" y="52"/>
                    <a:pt x="31" y="53"/>
                    <a:pt x="31" y="53"/>
                  </a:cubicBezTo>
                  <a:cubicBezTo>
                    <a:pt x="31" y="53"/>
                    <a:pt x="31" y="53"/>
                    <a:pt x="31" y="53"/>
                  </a:cubicBezTo>
                  <a:cubicBezTo>
                    <a:pt x="30" y="53"/>
                    <a:pt x="30" y="52"/>
                    <a:pt x="29" y="51"/>
                  </a:cubicBezTo>
                  <a:cubicBezTo>
                    <a:pt x="28" y="51"/>
                    <a:pt x="28" y="51"/>
                    <a:pt x="28" y="51"/>
                  </a:cubicBezTo>
                  <a:cubicBezTo>
                    <a:pt x="27" y="51"/>
                    <a:pt x="26" y="50"/>
                    <a:pt x="25" y="50"/>
                  </a:cubicBezTo>
                  <a:cubicBezTo>
                    <a:pt x="24" y="50"/>
                    <a:pt x="23" y="50"/>
                    <a:pt x="22" y="50"/>
                  </a:cubicBezTo>
                  <a:cubicBezTo>
                    <a:pt x="20" y="49"/>
                    <a:pt x="18" y="48"/>
                    <a:pt x="16" y="48"/>
                  </a:cubicBezTo>
                  <a:cubicBezTo>
                    <a:pt x="14" y="47"/>
                    <a:pt x="11" y="46"/>
                    <a:pt x="9" y="45"/>
                  </a:cubicBezTo>
                  <a:cubicBezTo>
                    <a:pt x="9" y="45"/>
                    <a:pt x="9" y="45"/>
                    <a:pt x="9" y="45"/>
                  </a:cubicBezTo>
                  <a:cubicBezTo>
                    <a:pt x="7" y="44"/>
                    <a:pt x="6" y="43"/>
                    <a:pt x="4" y="43"/>
                  </a:cubicBezTo>
                  <a:cubicBezTo>
                    <a:pt x="3" y="43"/>
                    <a:pt x="3" y="43"/>
                    <a:pt x="3" y="43"/>
                  </a:cubicBezTo>
                  <a:cubicBezTo>
                    <a:pt x="2" y="43"/>
                    <a:pt x="2" y="43"/>
                    <a:pt x="2" y="43"/>
                  </a:cubicBezTo>
                  <a:moveTo>
                    <a:pt x="26" y="18"/>
                  </a:moveTo>
                  <a:cubicBezTo>
                    <a:pt x="25" y="18"/>
                    <a:pt x="25" y="18"/>
                    <a:pt x="24" y="17"/>
                  </a:cubicBezTo>
                  <a:cubicBezTo>
                    <a:pt x="25" y="17"/>
                    <a:pt x="25" y="17"/>
                    <a:pt x="25" y="17"/>
                  </a:cubicBezTo>
                  <a:cubicBezTo>
                    <a:pt x="25" y="17"/>
                    <a:pt x="26" y="17"/>
                    <a:pt x="27" y="17"/>
                  </a:cubicBezTo>
                  <a:cubicBezTo>
                    <a:pt x="26" y="18"/>
                    <a:pt x="26" y="18"/>
                    <a:pt x="26" y="18"/>
                  </a:cubicBezTo>
                  <a:cubicBezTo>
                    <a:pt x="26" y="18"/>
                    <a:pt x="26" y="18"/>
                    <a:pt x="26" y="18"/>
                  </a:cubicBezTo>
                  <a:moveTo>
                    <a:pt x="23" y="17"/>
                  </a:moveTo>
                  <a:cubicBezTo>
                    <a:pt x="22" y="17"/>
                    <a:pt x="22" y="17"/>
                    <a:pt x="21" y="16"/>
                  </a:cubicBezTo>
                  <a:cubicBezTo>
                    <a:pt x="21" y="16"/>
                    <a:pt x="21" y="16"/>
                    <a:pt x="21" y="16"/>
                  </a:cubicBezTo>
                  <a:cubicBezTo>
                    <a:pt x="21" y="16"/>
                    <a:pt x="21" y="16"/>
                    <a:pt x="21" y="16"/>
                  </a:cubicBezTo>
                  <a:cubicBezTo>
                    <a:pt x="21" y="16"/>
                    <a:pt x="21" y="16"/>
                    <a:pt x="21" y="16"/>
                  </a:cubicBezTo>
                  <a:cubicBezTo>
                    <a:pt x="22" y="16"/>
                    <a:pt x="23" y="16"/>
                    <a:pt x="23" y="16"/>
                  </a:cubicBezTo>
                  <a:cubicBezTo>
                    <a:pt x="23" y="17"/>
                    <a:pt x="23" y="17"/>
                    <a:pt x="23" y="17"/>
                  </a:cubicBezTo>
                  <a:cubicBezTo>
                    <a:pt x="23" y="17"/>
                    <a:pt x="23" y="17"/>
                    <a:pt x="23" y="17"/>
                  </a:cubicBezTo>
                  <a:moveTo>
                    <a:pt x="32" y="17"/>
                  </a:moveTo>
                  <a:cubicBezTo>
                    <a:pt x="32" y="17"/>
                    <a:pt x="31" y="17"/>
                    <a:pt x="31" y="17"/>
                  </a:cubicBezTo>
                  <a:cubicBezTo>
                    <a:pt x="32" y="15"/>
                    <a:pt x="32" y="15"/>
                    <a:pt x="32" y="15"/>
                  </a:cubicBezTo>
                  <a:cubicBezTo>
                    <a:pt x="33" y="16"/>
                    <a:pt x="33" y="16"/>
                    <a:pt x="33" y="16"/>
                  </a:cubicBezTo>
                  <a:cubicBezTo>
                    <a:pt x="33" y="16"/>
                    <a:pt x="33" y="16"/>
                    <a:pt x="33" y="16"/>
                  </a:cubicBezTo>
                  <a:cubicBezTo>
                    <a:pt x="32" y="17"/>
                    <a:pt x="32" y="17"/>
                    <a:pt x="32" y="17"/>
                  </a:cubicBezTo>
                  <a:moveTo>
                    <a:pt x="19" y="16"/>
                  </a:moveTo>
                  <a:cubicBezTo>
                    <a:pt x="19" y="16"/>
                    <a:pt x="19" y="15"/>
                    <a:pt x="19" y="15"/>
                  </a:cubicBezTo>
                  <a:cubicBezTo>
                    <a:pt x="19" y="15"/>
                    <a:pt x="19" y="15"/>
                    <a:pt x="19" y="15"/>
                  </a:cubicBezTo>
                  <a:cubicBezTo>
                    <a:pt x="19" y="15"/>
                    <a:pt x="19" y="15"/>
                    <a:pt x="19" y="15"/>
                  </a:cubicBezTo>
                  <a:cubicBezTo>
                    <a:pt x="19" y="15"/>
                    <a:pt x="19" y="15"/>
                    <a:pt x="19" y="15"/>
                  </a:cubicBezTo>
                  <a:cubicBezTo>
                    <a:pt x="20" y="15"/>
                    <a:pt x="20" y="15"/>
                    <a:pt x="20" y="15"/>
                  </a:cubicBezTo>
                  <a:cubicBezTo>
                    <a:pt x="20" y="15"/>
                    <a:pt x="20" y="15"/>
                    <a:pt x="20" y="15"/>
                  </a:cubicBezTo>
                  <a:cubicBezTo>
                    <a:pt x="19" y="16"/>
                    <a:pt x="19" y="16"/>
                    <a:pt x="19" y="16"/>
                  </a:cubicBezTo>
                  <a:moveTo>
                    <a:pt x="29" y="16"/>
                  </a:moveTo>
                  <a:cubicBezTo>
                    <a:pt x="29" y="16"/>
                    <a:pt x="28" y="16"/>
                    <a:pt x="28" y="16"/>
                  </a:cubicBezTo>
                  <a:cubicBezTo>
                    <a:pt x="29" y="14"/>
                    <a:pt x="29" y="14"/>
                    <a:pt x="29" y="14"/>
                  </a:cubicBezTo>
                  <a:cubicBezTo>
                    <a:pt x="30" y="15"/>
                    <a:pt x="30" y="15"/>
                    <a:pt x="31" y="15"/>
                  </a:cubicBezTo>
                  <a:cubicBezTo>
                    <a:pt x="29" y="16"/>
                    <a:pt x="29" y="16"/>
                    <a:pt x="29" y="16"/>
                  </a:cubicBezTo>
                  <a:moveTo>
                    <a:pt x="26" y="16"/>
                  </a:moveTo>
                  <a:cubicBezTo>
                    <a:pt x="26" y="16"/>
                    <a:pt x="25" y="15"/>
                    <a:pt x="24" y="15"/>
                  </a:cubicBezTo>
                  <a:cubicBezTo>
                    <a:pt x="26" y="14"/>
                    <a:pt x="26" y="14"/>
                    <a:pt x="26" y="14"/>
                  </a:cubicBezTo>
                  <a:cubicBezTo>
                    <a:pt x="27" y="14"/>
                    <a:pt x="27" y="14"/>
                    <a:pt x="28" y="14"/>
                  </a:cubicBezTo>
                  <a:cubicBezTo>
                    <a:pt x="26" y="16"/>
                    <a:pt x="26" y="16"/>
                    <a:pt x="26" y="16"/>
                  </a:cubicBezTo>
                  <a:moveTo>
                    <a:pt x="23" y="15"/>
                  </a:moveTo>
                  <a:cubicBezTo>
                    <a:pt x="22" y="15"/>
                    <a:pt x="22" y="15"/>
                    <a:pt x="21" y="14"/>
                  </a:cubicBezTo>
                  <a:cubicBezTo>
                    <a:pt x="22" y="14"/>
                    <a:pt x="22" y="13"/>
                    <a:pt x="22" y="13"/>
                  </a:cubicBezTo>
                  <a:cubicBezTo>
                    <a:pt x="23" y="13"/>
                    <a:pt x="24" y="13"/>
                    <a:pt x="25" y="13"/>
                  </a:cubicBezTo>
                  <a:cubicBezTo>
                    <a:pt x="23" y="15"/>
                    <a:pt x="23" y="15"/>
                    <a:pt x="23" y="15"/>
                  </a:cubicBezTo>
                  <a:cubicBezTo>
                    <a:pt x="23" y="15"/>
                    <a:pt x="23" y="15"/>
                    <a:pt x="23" y="15"/>
                  </a:cubicBezTo>
                  <a:moveTo>
                    <a:pt x="20" y="14"/>
                  </a:moveTo>
                  <a:cubicBezTo>
                    <a:pt x="19" y="14"/>
                    <a:pt x="19" y="13"/>
                    <a:pt x="19" y="13"/>
                  </a:cubicBezTo>
                  <a:cubicBezTo>
                    <a:pt x="19" y="12"/>
                    <a:pt x="20" y="12"/>
                    <a:pt x="20" y="12"/>
                  </a:cubicBezTo>
                  <a:cubicBezTo>
                    <a:pt x="20" y="12"/>
                    <a:pt x="20" y="12"/>
                    <a:pt x="20" y="12"/>
                  </a:cubicBezTo>
                  <a:cubicBezTo>
                    <a:pt x="20" y="12"/>
                    <a:pt x="20" y="12"/>
                    <a:pt x="20" y="12"/>
                  </a:cubicBezTo>
                  <a:cubicBezTo>
                    <a:pt x="21" y="12"/>
                    <a:pt x="21" y="12"/>
                    <a:pt x="21" y="12"/>
                  </a:cubicBezTo>
                  <a:cubicBezTo>
                    <a:pt x="21" y="12"/>
                    <a:pt x="21" y="12"/>
                    <a:pt x="21" y="12"/>
                  </a:cubicBezTo>
                  <a:cubicBezTo>
                    <a:pt x="21" y="13"/>
                    <a:pt x="20" y="13"/>
                    <a:pt x="20" y="14"/>
                  </a:cubicBezTo>
                  <a:cubicBezTo>
                    <a:pt x="20" y="14"/>
                    <a:pt x="20" y="14"/>
                    <a:pt x="20" y="14"/>
                  </a:cubicBezTo>
                  <a:moveTo>
                    <a:pt x="24" y="10"/>
                  </a:moveTo>
                  <a:cubicBezTo>
                    <a:pt x="25" y="10"/>
                    <a:pt x="25" y="10"/>
                    <a:pt x="25" y="10"/>
                  </a:cubicBezTo>
                  <a:cubicBezTo>
                    <a:pt x="26" y="9"/>
                    <a:pt x="25" y="9"/>
                    <a:pt x="25" y="8"/>
                  </a:cubicBezTo>
                  <a:cubicBezTo>
                    <a:pt x="25" y="7"/>
                    <a:pt x="25" y="6"/>
                    <a:pt x="25" y="5"/>
                  </a:cubicBezTo>
                  <a:cubicBezTo>
                    <a:pt x="25" y="4"/>
                    <a:pt x="25" y="3"/>
                    <a:pt x="25" y="2"/>
                  </a:cubicBezTo>
                  <a:cubicBezTo>
                    <a:pt x="25" y="2"/>
                    <a:pt x="25" y="2"/>
                    <a:pt x="25" y="2"/>
                  </a:cubicBezTo>
                  <a:cubicBezTo>
                    <a:pt x="25" y="2"/>
                    <a:pt x="25" y="2"/>
                    <a:pt x="25" y="2"/>
                  </a:cubicBezTo>
                  <a:cubicBezTo>
                    <a:pt x="27" y="2"/>
                    <a:pt x="28" y="3"/>
                    <a:pt x="29" y="3"/>
                  </a:cubicBezTo>
                  <a:cubicBezTo>
                    <a:pt x="30" y="3"/>
                    <a:pt x="31" y="4"/>
                    <a:pt x="32" y="4"/>
                  </a:cubicBezTo>
                  <a:cubicBezTo>
                    <a:pt x="32" y="4"/>
                    <a:pt x="32" y="4"/>
                    <a:pt x="32" y="4"/>
                  </a:cubicBezTo>
                  <a:cubicBezTo>
                    <a:pt x="32" y="4"/>
                    <a:pt x="32" y="4"/>
                    <a:pt x="32" y="4"/>
                  </a:cubicBezTo>
                  <a:cubicBezTo>
                    <a:pt x="31" y="5"/>
                    <a:pt x="31" y="5"/>
                    <a:pt x="30" y="6"/>
                  </a:cubicBezTo>
                  <a:cubicBezTo>
                    <a:pt x="29" y="7"/>
                    <a:pt x="28" y="9"/>
                    <a:pt x="29" y="10"/>
                  </a:cubicBezTo>
                  <a:cubicBezTo>
                    <a:pt x="29" y="11"/>
                    <a:pt x="29" y="11"/>
                    <a:pt x="29" y="11"/>
                  </a:cubicBezTo>
                  <a:cubicBezTo>
                    <a:pt x="29" y="11"/>
                    <a:pt x="29" y="11"/>
                    <a:pt x="29" y="11"/>
                  </a:cubicBezTo>
                  <a:cubicBezTo>
                    <a:pt x="30" y="11"/>
                    <a:pt x="30" y="11"/>
                    <a:pt x="30" y="11"/>
                  </a:cubicBezTo>
                  <a:cubicBezTo>
                    <a:pt x="30" y="10"/>
                    <a:pt x="31" y="9"/>
                    <a:pt x="31" y="9"/>
                  </a:cubicBezTo>
                  <a:cubicBezTo>
                    <a:pt x="32" y="8"/>
                    <a:pt x="32" y="8"/>
                    <a:pt x="32" y="8"/>
                  </a:cubicBezTo>
                  <a:cubicBezTo>
                    <a:pt x="32" y="7"/>
                    <a:pt x="33" y="7"/>
                    <a:pt x="34" y="6"/>
                  </a:cubicBezTo>
                  <a:cubicBezTo>
                    <a:pt x="34" y="6"/>
                    <a:pt x="34" y="6"/>
                    <a:pt x="34" y="6"/>
                  </a:cubicBezTo>
                  <a:cubicBezTo>
                    <a:pt x="34" y="6"/>
                    <a:pt x="35" y="6"/>
                    <a:pt x="35" y="6"/>
                  </a:cubicBezTo>
                  <a:cubicBezTo>
                    <a:pt x="35" y="7"/>
                    <a:pt x="35" y="7"/>
                    <a:pt x="35" y="7"/>
                  </a:cubicBezTo>
                  <a:cubicBezTo>
                    <a:pt x="36" y="7"/>
                    <a:pt x="38" y="8"/>
                    <a:pt x="38" y="9"/>
                  </a:cubicBezTo>
                  <a:cubicBezTo>
                    <a:pt x="36" y="10"/>
                    <a:pt x="33" y="12"/>
                    <a:pt x="32" y="14"/>
                  </a:cubicBezTo>
                  <a:cubicBezTo>
                    <a:pt x="32" y="14"/>
                    <a:pt x="32" y="14"/>
                    <a:pt x="32" y="14"/>
                  </a:cubicBezTo>
                  <a:cubicBezTo>
                    <a:pt x="30" y="13"/>
                    <a:pt x="24" y="12"/>
                    <a:pt x="21" y="11"/>
                  </a:cubicBezTo>
                  <a:cubicBezTo>
                    <a:pt x="21" y="10"/>
                    <a:pt x="21" y="10"/>
                    <a:pt x="21" y="10"/>
                  </a:cubicBezTo>
                  <a:cubicBezTo>
                    <a:pt x="22" y="8"/>
                    <a:pt x="21" y="5"/>
                    <a:pt x="19" y="3"/>
                  </a:cubicBezTo>
                  <a:cubicBezTo>
                    <a:pt x="20" y="3"/>
                    <a:pt x="20" y="3"/>
                    <a:pt x="21" y="3"/>
                  </a:cubicBezTo>
                  <a:cubicBezTo>
                    <a:pt x="21" y="3"/>
                    <a:pt x="22" y="3"/>
                    <a:pt x="22" y="3"/>
                  </a:cubicBezTo>
                  <a:cubicBezTo>
                    <a:pt x="22" y="3"/>
                    <a:pt x="22" y="4"/>
                    <a:pt x="22" y="5"/>
                  </a:cubicBezTo>
                  <a:cubicBezTo>
                    <a:pt x="23" y="6"/>
                    <a:pt x="23" y="7"/>
                    <a:pt x="23" y="8"/>
                  </a:cubicBezTo>
                  <a:cubicBezTo>
                    <a:pt x="23" y="9"/>
                    <a:pt x="24" y="10"/>
                    <a:pt x="24" y="10"/>
                  </a:cubicBezTo>
                  <a:moveTo>
                    <a:pt x="25" y="0"/>
                  </a:moveTo>
                  <a:cubicBezTo>
                    <a:pt x="25" y="0"/>
                    <a:pt x="24" y="0"/>
                    <a:pt x="24" y="1"/>
                  </a:cubicBezTo>
                  <a:cubicBezTo>
                    <a:pt x="24" y="1"/>
                    <a:pt x="23" y="1"/>
                    <a:pt x="23" y="2"/>
                  </a:cubicBezTo>
                  <a:cubicBezTo>
                    <a:pt x="23" y="2"/>
                    <a:pt x="23" y="2"/>
                    <a:pt x="23" y="2"/>
                  </a:cubicBezTo>
                  <a:cubicBezTo>
                    <a:pt x="23" y="2"/>
                    <a:pt x="23" y="2"/>
                    <a:pt x="23" y="2"/>
                  </a:cubicBezTo>
                  <a:cubicBezTo>
                    <a:pt x="23" y="2"/>
                    <a:pt x="23" y="2"/>
                    <a:pt x="23" y="2"/>
                  </a:cubicBezTo>
                  <a:cubicBezTo>
                    <a:pt x="22" y="1"/>
                    <a:pt x="22" y="1"/>
                    <a:pt x="21" y="1"/>
                  </a:cubicBezTo>
                  <a:cubicBezTo>
                    <a:pt x="20" y="1"/>
                    <a:pt x="19" y="2"/>
                    <a:pt x="18" y="2"/>
                  </a:cubicBezTo>
                  <a:cubicBezTo>
                    <a:pt x="17" y="3"/>
                    <a:pt x="17" y="3"/>
                    <a:pt x="17" y="3"/>
                  </a:cubicBezTo>
                  <a:cubicBezTo>
                    <a:pt x="18" y="4"/>
                    <a:pt x="18" y="4"/>
                    <a:pt x="18" y="4"/>
                  </a:cubicBezTo>
                  <a:cubicBezTo>
                    <a:pt x="20" y="6"/>
                    <a:pt x="20" y="8"/>
                    <a:pt x="20" y="10"/>
                  </a:cubicBezTo>
                  <a:cubicBezTo>
                    <a:pt x="20" y="11"/>
                    <a:pt x="20" y="11"/>
                    <a:pt x="20" y="11"/>
                  </a:cubicBezTo>
                  <a:cubicBezTo>
                    <a:pt x="19" y="11"/>
                    <a:pt x="18" y="12"/>
                    <a:pt x="18" y="12"/>
                  </a:cubicBezTo>
                  <a:cubicBezTo>
                    <a:pt x="18" y="13"/>
                    <a:pt x="18" y="13"/>
                    <a:pt x="18" y="14"/>
                  </a:cubicBezTo>
                  <a:cubicBezTo>
                    <a:pt x="17" y="14"/>
                    <a:pt x="17" y="14"/>
                    <a:pt x="17" y="14"/>
                  </a:cubicBezTo>
                  <a:cubicBezTo>
                    <a:pt x="17" y="15"/>
                    <a:pt x="17" y="16"/>
                    <a:pt x="18" y="16"/>
                  </a:cubicBezTo>
                  <a:cubicBezTo>
                    <a:pt x="16" y="17"/>
                    <a:pt x="15" y="18"/>
                    <a:pt x="13" y="18"/>
                  </a:cubicBezTo>
                  <a:cubicBezTo>
                    <a:pt x="12" y="19"/>
                    <a:pt x="11" y="19"/>
                    <a:pt x="9" y="20"/>
                  </a:cubicBezTo>
                  <a:cubicBezTo>
                    <a:pt x="6" y="22"/>
                    <a:pt x="3" y="26"/>
                    <a:pt x="2" y="30"/>
                  </a:cubicBezTo>
                  <a:cubicBezTo>
                    <a:pt x="1" y="33"/>
                    <a:pt x="1" y="36"/>
                    <a:pt x="1" y="39"/>
                  </a:cubicBezTo>
                  <a:cubicBezTo>
                    <a:pt x="1" y="39"/>
                    <a:pt x="1" y="40"/>
                    <a:pt x="1" y="41"/>
                  </a:cubicBezTo>
                  <a:cubicBezTo>
                    <a:pt x="0" y="42"/>
                    <a:pt x="0" y="42"/>
                    <a:pt x="0" y="42"/>
                  </a:cubicBezTo>
                  <a:cubicBezTo>
                    <a:pt x="0" y="43"/>
                    <a:pt x="0" y="43"/>
                    <a:pt x="0" y="44"/>
                  </a:cubicBezTo>
                  <a:cubicBezTo>
                    <a:pt x="0" y="45"/>
                    <a:pt x="1" y="45"/>
                    <a:pt x="2" y="45"/>
                  </a:cubicBezTo>
                  <a:cubicBezTo>
                    <a:pt x="2" y="45"/>
                    <a:pt x="3" y="45"/>
                    <a:pt x="3" y="45"/>
                  </a:cubicBezTo>
                  <a:cubicBezTo>
                    <a:pt x="3" y="45"/>
                    <a:pt x="3" y="45"/>
                    <a:pt x="4" y="45"/>
                  </a:cubicBezTo>
                  <a:cubicBezTo>
                    <a:pt x="5" y="45"/>
                    <a:pt x="7" y="45"/>
                    <a:pt x="8" y="46"/>
                  </a:cubicBezTo>
                  <a:cubicBezTo>
                    <a:pt x="9" y="46"/>
                    <a:pt x="9" y="46"/>
                    <a:pt x="9" y="46"/>
                  </a:cubicBezTo>
                  <a:cubicBezTo>
                    <a:pt x="11" y="47"/>
                    <a:pt x="13" y="48"/>
                    <a:pt x="15" y="49"/>
                  </a:cubicBezTo>
                  <a:cubicBezTo>
                    <a:pt x="17" y="50"/>
                    <a:pt x="20" y="50"/>
                    <a:pt x="22" y="51"/>
                  </a:cubicBezTo>
                  <a:cubicBezTo>
                    <a:pt x="23" y="51"/>
                    <a:pt x="24" y="52"/>
                    <a:pt x="25" y="52"/>
                  </a:cubicBezTo>
                  <a:cubicBezTo>
                    <a:pt x="25" y="52"/>
                    <a:pt x="26" y="52"/>
                    <a:pt x="27" y="52"/>
                  </a:cubicBezTo>
                  <a:cubicBezTo>
                    <a:pt x="28" y="52"/>
                    <a:pt x="28" y="52"/>
                    <a:pt x="28" y="52"/>
                  </a:cubicBezTo>
                  <a:cubicBezTo>
                    <a:pt x="28" y="53"/>
                    <a:pt x="29" y="54"/>
                    <a:pt x="31" y="54"/>
                  </a:cubicBezTo>
                  <a:cubicBezTo>
                    <a:pt x="31" y="54"/>
                    <a:pt x="31" y="54"/>
                    <a:pt x="31" y="54"/>
                  </a:cubicBezTo>
                  <a:cubicBezTo>
                    <a:pt x="32" y="54"/>
                    <a:pt x="32" y="52"/>
                    <a:pt x="33" y="51"/>
                  </a:cubicBezTo>
                  <a:cubicBezTo>
                    <a:pt x="33" y="51"/>
                    <a:pt x="33" y="50"/>
                    <a:pt x="33" y="50"/>
                  </a:cubicBezTo>
                  <a:cubicBezTo>
                    <a:pt x="33" y="49"/>
                    <a:pt x="34" y="48"/>
                    <a:pt x="34" y="47"/>
                  </a:cubicBezTo>
                  <a:cubicBezTo>
                    <a:pt x="35" y="47"/>
                    <a:pt x="35" y="46"/>
                    <a:pt x="36" y="46"/>
                  </a:cubicBezTo>
                  <a:cubicBezTo>
                    <a:pt x="38" y="42"/>
                    <a:pt x="39" y="38"/>
                    <a:pt x="38" y="33"/>
                  </a:cubicBezTo>
                  <a:cubicBezTo>
                    <a:pt x="37" y="30"/>
                    <a:pt x="35" y="27"/>
                    <a:pt x="34" y="24"/>
                  </a:cubicBezTo>
                  <a:cubicBezTo>
                    <a:pt x="33" y="23"/>
                    <a:pt x="32" y="21"/>
                    <a:pt x="31" y="20"/>
                  </a:cubicBezTo>
                  <a:cubicBezTo>
                    <a:pt x="34" y="23"/>
                    <a:pt x="39" y="27"/>
                    <a:pt x="43" y="27"/>
                  </a:cubicBezTo>
                  <a:cubicBezTo>
                    <a:pt x="43" y="27"/>
                    <a:pt x="43" y="27"/>
                    <a:pt x="43" y="27"/>
                  </a:cubicBezTo>
                  <a:cubicBezTo>
                    <a:pt x="44" y="27"/>
                    <a:pt x="44" y="27"/>
                    <a:pt x="44" y="27"/>
                  </a:cubicBezTo>
                  <a:cubicBezTo>
                    <a:pt x="44" y="26"/>
                    <a:pt x="44" y="25"/>
                    <a:pt x="45" y="25"/>
                  </a:cubicBezTo>
                  <a:cubicBezTo>
                    <a:pt x="45" y="24"/>
                    <a:pt x="45" y="24"/>
                    <a:pt x="45" y="24"/>
                  </a:cubicBezTo>
                  <a:cubicBezTo>
                    <a:pt x="45" y="24"/>
                    <a:pt x="45" y="24"/>
                    <a:pt x="45" y="24"/>
                  </a:cubicBezTo>
                  <a:cubicBezTo>
                    <a:pt x="42" y="23"/>
                    <a:pt x="39" y="21"/>
                    <a:pt x="37" y="20"/>
                  </a:cubicBezTo>
                  <a:cubicBezTo>
                    <a:pt x="37" y="20"/>
                    <a:pt x="37" y="20"/>
                    <a:pt x="37" y="20"/>
                  </a:cubicBezTo>
                  <a:cubicBezTo>
                    <a:pt x="37" y="20"/>
                    <a:pt x="37" y="20"/>
                    <a:pt x="37" y="20"/>
                  </a:cubicBezTo>
                  <a:cubicBezTo>
                    <a:pt x="38" y="20"/>
                    <a:pt x="39" y="19"/>
                    <a:pt x="41" y="19"/>
                  </a:cubicBezTo>
                  <a:cubicBezTo>
                    <a:pt x="41" y="19"/>
                    <a:pt x="41" y="19"/>
                    <a:pt x="41" y="19"/>
                  </a:cubicBezTo>
                  <a:cubicBezTo>
                    <a:pt x="41" y="18"/>
                    <a:pt x="41" y="18"/>
                    <a:pt x="41" y="18"/>
                  </a:cubicBezTo>
                  <a:cubicBezTo>
                    <a:pt x="41" y="18"/>
                    <a:pt x="41" y="17"/>
                    <a:pt x="41" y="16"/>
                  </a:cubicBezTo>
                  <a:cubicBezTo>
                    <a:pt x="41" y="16"/>
                    <a:pt x="41" y="16"/>
                    <a:pt x="41" y="16"/>
                  </a:cubicBezTo>
                  <a:cubicBezTo>
                    <a:pt x="41" y="16"/>
                    <a:pt x="41" y="16"/>
                    <a:pt x="41" y="16"/>
                  </a:cubicBezTo>
                  <a:cubicBezTo>
                    <a:pt x="39" y="16"/>
                    <a:pt x="38" y="16"/>
                    <a:pt x="36" y="16"/>
                  </a:cubicBezTo>
                  <a:cubicBezTo>
                    <a:pt x="36" y="16"/>
                    <a:pt x="35" y="16"/>
                    <a:pt x="34" y="16"/>
                  </a:cubicBezTo>
                  <a:cubicBezTo>
                    <a:pt x="34" y="15"/>
                    <a:pt x="34" y="15"/>
                    <a:pt x="33" y="15"/>
                  </a:cubicBezTo>
                  <a:cubicBezTo>
                    <a:pt x="34" y="13"/>
                    <a:pt x="37" y="11"/>
                    <a:pt x="40" y="10"/>
                  </a:cubicBezTo>
                  <a:cubicBezTo>
                    <a:pt x="40" y="10"/>
                    <a:pt x="40" y="10"/>
                    <a:pt x="40" y="10"/>
                  </a:cubicBezTo>
                  <a:cubicBezTo>
                    <a:pt x="40" y="9"/>
                    <a:pt x="40" y="9"/>
                    <a:pt x="40" y="9"/>
                  </a:cubicBezTo>
                  <a:cubicBezTo>
                    <a:pt x="39" y="8"/>
                    <a:pt x="38" y="7"/>
                    <a:pt x="37" y="6"/>
                  </a:cubicBezTo>
                  <a:cubicBezTo>
                    <a:pt x="37" y="5"/>
                    <a:pt x="37" y="5"/>
                    <a:pt x="37" y="5"/>
                  </a:cubicBezTo>
                  <a:cubicBezTo>
                    <a:pt x="36" y="5"/>
                    <a:pt x="36" y="5"/>
                    <a:pt x="36" y="5"/>
                  </a:cubicBezTo>
                  <a:cubicBezTo>
                    <a:pt x="36" y="5"/>
                    <a:pt x="36" y="5"/>
                    <a:pt x="36" y="5"/>
                  </a:cubicBezTo>
                  <a:cubicBezTo>
                    <a:pt x="35" y="5"/>
                    <a:pt x="35" y="5"/>
                    <a:pt x="34" y="5"/>
                  </a:cubicBezTo>
                  <a:cubicBezTo>
                    <a:pt x="34" y="5"/>
                    <a:pt x="34" y="5"/>
                    <a:pt x="33" y="5"/>
                  </a:cubicBezTo>
                  <a:cubicBezTo>
                    <a:pt x="33" y="4"/>
                    <a:pt x="33" y="4"/>
                    <a:pt x="33" y="4"/>
                  </a:cubicBezTo>
                  <a:cubicBezTo>
                    <a:pt x="33" y="3"/>
                    <a:pt x="33" y="3"/>
                    <a:pt x="32" y="3"/>
                  </a:cubicBezTo>
                  <a:cubicBezTo>
                    <a:pt x="31" y="2"/>
                    <a:pt x="30" y="2"/>
                    <a:pt x="29" y="2"/>
                  </a:cubicBezTo>
                  <a:cubicBezTo>
                    <a:pt x="28" y="1"/>
                    <a:pt x="27" y="1"/>
                    <a:pt x="26" y="0"/>
                  </a:cubicBezTo>
                  <a:cubicBezTo>
                    <a:pt x="26"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8" name="Freeform 54"/>
            <p:cNvSpPr>
              <a:spLocks noEditPoints="1"/>
            </p:cNvSpPr>
            <p:nvPr/>
          </p:nvSpPr>
          <p:spPr bwMode="auto">
            <a:xfrm>
              <a:off x="4084" y="2477"/>
              <a:ext cx="9" cy="14"/>
            </a:xfrm>
            <a:custGeom>
              <a:avLst/>
              <a:gdLst>
                <a:gd name="T0" fmla="*/ 1 w 4"/>
                <a:gd name="T1" fmla="*/ 5 h 6"/>
                <a:gd name="T2" fmla="*/ 1 w 4"/>
                <a:gd name="T3" fmla="*/ 5 h 6"/>
                <a:gd name="T4" fmla="*/ 2 w 4"/>
                <a:gd name="T5" fmla="*/ 2 h 6"/>
                <a:gd name="T6" fmla="*/ 2 w 4"/>
                <a:gd name="T7" fmla="*/ 3 h 6"/>
                <a:gd name="T8" fmla="*/ 2 w 4"/>
                <a:gd name="T9" fmla="*/ 4 h 6"/>
                <a:gd name="T10" fmla="*/ 1 w 4"/>
                <a:gd name="T11" fmla="*/ 5 h 6"/>
                <a:gd name="T12" fmla="*/ 1 w 4"/>
                <a:gd name="T13" fmla="*/ 0 h 6"/>
                <a:gd name="T14" fmla="*/ 1 w 4"/>
                <a:gd name="T15" fmla="*/ 0 h 6"/>
                <a:gd name="T16" fmla="*/ 0 w 4"/>
                <a:gd name="T17" fmla="*/ 5 h 6"/>
                <a:gd name="T18" fmla="*/ 0 w 4"/>
                <a:gd name="T19" fmla="*/ 6 h 6"/>
                <a:gd name="T20" fmla="*/ 0 w 4"/>
                <a:gd name="T21" fmla="*/ 6 h 6"/>
                <a:gd name="T22" fmla="*/ 1 w 4"/>
                <a:gd name="T23" fmla="*/ 6 h 6"/>
                <a:gd name="T24" fmla="*/ 1 w 4"/>
                <a:gd name="T25" fmla="*/ 6 h 6"/>
                <a:gd name="T26" fmla="*/ 3 w 4"/>
                <a:gd name="T27" fmla="*/ 5 h 6"/>
                <a:gd name="T28" fmla="*/ 3 w 4"/>
                <a:gd name="T29" fmla="*/ 2 h 6"/>
                <a:gd name="T30" fmla="*/ 2 w 4"/>
                <a:gd name="T31" fmla="*/ 0 h 6"/>
                <a:gd name="T32" fmla="*/ 1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1" y="5"/>
                  </a:moveTo>
                  <a:cubicBezTo>
                    <a:pt x="1" y="5"/>
                    <a:pt x="1" y="5"/>
                    <a:pt x="1" y="5"/>
                  </a:cubicBezTo>
                  <a:cubicBezTo>
                    <a:pt x="1" y="4"/>
                    <a:pt x="1" y="3"/>
                    <a:pt x="2" y="2"/>
                  </a:cubicBezTo>
                  <a:cubicBezTo>
                    <a:pt x="2" y="3"/>
                    <a:pt x="2" y="3"/>
                    <a:pt x="2" y="3"/>
                  </a:cubicBezTo>
                  <a:cubicBezTo>
                    <a:pt x="2" y="3"/>
                    <a:pt x="2" y="4"/>
                    <a:pt x="2" y="4"/>
                  </a:cubicBezTo>
                  <a:cubicBezTo>
                    <a:pt x="2" y="5"/>
                    <a:pt x="1" y="5"/>
                    <a:pt x="1" y="5"/>
                  </a:cubicBezTo>
                  <a:moveTo>
                    <a:pt x="1" y="0"/>
                  </a:moveTo>
                  <a:cubicBezTo>
                    <a:pt x="1" y="0"/>
                    <a:pt x="1" y="0"/>
                    <a:pt x="1" y="0"/>
                  </a:cubicBezTo>
                  <a:cubicBezTo>
                    <a:pt x="0" y="2"/>
                    <a:pt x="0" y="4"/>
                    <a:pt x="0" y="5"/>
                  </a:cubicBezTo>
                  <a:cubicBezTo>
                    <a:pt x="0" y="6"/>
                    <a:pt x="0" y="6"/>
                    <a:pt x="0" y="6"/>
                  </a:cubicBezTo>
                  <a:cubicBezTo>
                    <a:pt x="0" y="6"/>
                    <a:pt x="0" y="6"/>
                    <a:pt x="0" y="6"/>
                  </a:cubicBezTo>
                  <a:cubicBezTo>
                    <a:pt x="1" y="6"/>
                    <a:pt x="1" y="6"/>
                    <a:pt x="1" y="6"/>
                  </a:cubicBezTo>
                  <a:cubicBezTo>
                    <a:pt x="1" y="6"/>
                    <a:pt x="1" y="6"/>
                    <a:pt x="1" y="6"/>
                  </a:cubicBezTo>
                  <a:cubicBezTo>
                    <a:pt x="2" y="6"/>
                    <a:pt x="3" y="6"/>
                    <a:pt x="3" y="5"/>
                  </a:cubicBezTo>
                  <a:cubicBezTo>
                    <a:pt x="4" y="4"/>
                    <a:pt x="4" y="3"/>
                    <a:pt x="3" y="2"/>
                  </a:cubicBezTo>
                  <a:cubicBezTo>
                    <a:pt x="3"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9" name="Freeform 55"/>
            <p:cNvSpPr>
              <a:spLocks noEditPoints="1"/>
            </p:cNvSpPr>
            <p:nvPr/>
          </p:nvSpPr>
          <p:spPr bwMode="auto">
            <a:xfrm>
              <a:off x="4062" y="2448"/>
              <a:ext cx="46" cy="50"/>
            </a:xfrm>
            <a:custGeom>
              <a:avLst/>
              <a:gdLst>
                <a:gd name="T0" fmla="*/ 12 w 19"/>
                <a:gd name="T1" fmla="*/ 3 h 21"/>
                <a:gd name="T2" fmla="*/ 14 w 19"/>
                <a:gd name="T3" fmla="*/ 1 h 21"/>
                <a:gd name="T4" fmla="*/ 13 w 19"/>
                <a:gd name="T5" fmla="*/ 3 h 21"/>
                <a:gd name="T6" fmla="*/ 13 w 19"/>
                <a:gd name="T7" fmla="*/ 3 h 21"/>
                <a:gd name="T8" fmla="*/ 17 w 19"/>
                <a:gd name="T9" fmla="*/ 7 h 21"/>
                <a:gd name="T10" fmla="*/ 13 w 19"/>
                <a:gd name="T11" fmla="*/ 5 h 21"/>
                <a:gd name="T12" fmla="*/ 12 w 19"/>
                <a:gd name="T13" fmla="*/ 5 h 21"/>
                <a:gd name="T14" fmla="*/ 11 w 19"/>
                <a:gd name="T15" fmla="*/ 11 h 21"/>
                <a:gd name="T16" fmla="*/ 14 w 19"/>
                <a:gd name="T17" fmla="*/ 14 h 21"/>
                <a:gd name="T18" fmla="*/ 13 w 19"/>
                <a:gd name="T19" fmla="*/ 18 h 21"/>
                <a:gd name="T20" fmla="*/ 9 w 19"/>
                <a:gd name="T21" fmla="*/ 19 h 21"/>
                <a:gd name="T22" fmla="*/ 8 w 19"/>
                <a:gd name="T23" fmla="*/ 19 h 21"/>
                <a:gd name="T24" fmla="*/ 7 w 19"/>
                <a:gd name="T25" fmla="*/ 20 h 21"/>
                <a:gd name="T26" fmla="*/ 7 w 19"/>
                <a:gd name="T27" fmla="*/ 19 h 21"/>
                <a:gd name="T28" fmla="*/ 6 w 19"/>
                <a:gd name="T29" fmla="*/ 18 h 21"/>
                <a:gd name="T30" fmla="*/ 3 w 19"/>
                <a:gd name="T31" fmla="*/ 14 h 21"/>
                <a:gd name="T32" fmla="*/ 7 w 19"/>
                <a:gd name="T33" fmla="*/ 17 h 21"/>
                <a:gd name="T34" fmla="*/ 9 w 19"/>
                <a:gd name="T35" fmla="*/ 11 h 21"/>
                <a:gd name="T36" fmla="*/ 6 w 19"/>
                <a:gd name="T37" fmla="*/ 6 h 21"/>
                <a:gd name="T38" fmla="*/ 10 w 19"/>
                <a:gd name="T39" fmla="*/ 3 h 21"/>
                <a:gd name="T40" fmla="*/ 12 w 19"/>
                <a:gd name="T41" fmla="*/ 0 h 21"/>
                <a:gd name="T42" fmla="*/ 11 w 19"/>
                <a:gd name="T43" fmla="*/ 2 h 21"/>
                <a:gd name="T44" fmla="*/ 8 w 19"/>
                <a:gd name="T45" fmla="*/ 2 h 21"/>
                <a:gd name="T46" fmla="*/ 8 w 19"/>
                <a:gd name="T47" fmla="*/ 11 h 21"/>
                <a:gd name="T48" fmla="*/ 4 w 19"/>
                <a:gd name="T49" fmla="*/ 13 h 21"/>
                <a:gd name="T50" fmla="*/ 3 w 19"/>
                <a:gd name="T51" fmla="*/ 13 h 21"/>
                <a:gd name="T52" fmla="*/ 0 w 19"/>
                <a:gd name="T53" fmla="*/ 15 h 21"/>
                <a:gd name="T54" fmla="*/ 6 w 19"/>
                <a:gd name="T55" fmla="*/ 19 h 21"/>
                <a:gd name="T56" fmla="*/ 6 w 19"/>
                <a:gd name="T57" fmla="*/ 20 h 21"/>
                <a:gd name="T58" fmla="*/ 8 w 19"/>
                <a:gd name="T59" fmla="*/ 21 h 21"/>
                <a:gd name="T60" fmla="*/ 9 w 19"/>
                <a:gd name="T61" fmla="*/ 21 h 21"/>
                <a:gd name="T62" fmla="*/ 9 w 19"/>
                <a:gd name="T63" fmla="*/ 20 h 21"/>
                <a:gd name="T64" fmla="*/ 13 w 19"/>
                <a:gd name="T65" fmla="*/ 19 h 21"/>
                <a:gd name="T66" fmla="*/ 15 w 19"/>
                <a:gd name="T67" fmla="*/ 13 h 21"/>
                <a:gd name="T68" fmla="*/ 13 w 19"/>
                <a:gd name="T69" fmla="*/ 6 h 21"/>
                <a:gd name="T70" fmla="*/ 15 w 19"/>
                <a:gd name="T71" fmla="*/ 9 h 21"/>
                <a:gd name="T72" fmla="*/ 16 w 19"/>
                <a:gd name="T73" fmla="*/ 9 h 21"/>
                <a:gd name="T74" fmla="*/ 18 w 19"/>
                <a:gd name="T75" fmla="*/ 6 h 21"/>
                <a:gd name="T76" fmla="*/ 15 w 19"/>
                <a:gd name="T77" fmla="*/ 2 h 21"/>
                <a:gd name="T78" fmla="*/ 15 w 19"/>
                <a:gd name="T79" fmla="*/ 0 h 21"/>
                <a:gd name="T80" fmla="*/ 12 w 19"/>
                <a:gd name="T8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 h="21">
                  <a:moveTo>
                    <a:pt x="11" y="3"/>
                  </a:moveTo>
                  <a:cubicBezTo>
                    <a:pt x="12" y="3"/>
                    <a:pt x="12" y="3"/>
                    <a:pt x="12" y="3"/>
                  </a:cubicBezTo>
                  <a:cubicBezTo>
                    <a:pt x="12" y="2"/>
                    <a:pt x="12" y="1"/>
                    <a:pt x="13" y="1"/>
                  </a:cubicBezTo>
                  <a:cubicBezTo>
                    <a:pt x="14" y="1"/>
                    <a:pt x="14" y="1"/>
                    <a:pt x="14" y="1"/>
                  </a:cubicBezTo>
                  <a:cubicBezTo>
                    <a:pt x="13" y="2"/>
                    <a:pt x="13" y="2"/>
                    <a:pt x="13" y="2"/>
                  </a:cubicBezTo>
                  <a:cubicBezTo>
                    <a:pt x="13" y="3"/>
                    <a:pt x="13" y="3"/>
                    <a:pt x="13" y="3"/>
                  </a:cubicBezTo>
                  <a:cubicBezTo>
                    <a:pt x="13" y="3"/>
                    <a:pt x="13" y="3"/>
                    <a:pt x="13" y="3"/>
                  </a:cubicBezTo>
                  <a:cubicBezTo>
                    <a:pt x="13" y="3"/>
                    <a:pt x="13" y="3"/>
                    <a:pt x="13" y="3"/>
                  </a:cubicBezTo>
                  <a:cubicBezTo>
                    <a:pt x="14" y="3"/>
                    <a:pt x="16" y="5"/>
                    <a:pt x="17" y="7"/>
                  </a:cubicBezTo>
                  <a:cubicBezTo>
                    <a:pt x="17" y="7"/>
                    <a:pt x="17" y="7"/>
                    <a:pt x="17" y="7"/>
                  </a:cubicBezTo>
                  <a:cubicBezTo>
                    <a:pt x="17" y="7"/>
                    <a:pt x="16" y="7"/>
                    <a:pt x="16" y="8"/>
                  </a:cubicBezTo>
                  <a:cubicBezTo>
                    <a:pt x="15" y="7"/>
                    <a:pt x="14" y="5"/>
                    <a:pt x="13" y="5"/>
                  </a:cubicBezTo>
                  <a:cubicBezTo>
                    <a:pt x="13" y="5"/>
                    <a:pt x="13" y="5"/>
                    <a:pt x="13" y="5"/>
                  </a:cubicBezTo>
                  <a:cubicBezTo>
                    <a:pt x="12" y="5"/>
                    <a:pt x="12" y="5"/>
                    <a:pt x="12" y="5"/>
                  </a:cubicBezTo>
                  <a:cubicBezTo>
                    <a:pt x="12" y="7"/>
                    <a:pt x="11" y="8"/>
                    <a:pt x="11" y="10"/>
                  </a:cubicBezTo>
                  <a:cubicBezTo>
                    <a:pt x="11" y="11"/>
                    <a:pt x="11" y="11"/>
                    <a:pt x="11" y="11"/>
                  </a:cubicBezTo>
                  <a:cubicBezTo>
                    <a:pt x="11" y="11"/>
                    <a:pt x="11" y="11"/>
                    <a:pt x="11" y="11"/>
                  </a:cubicBezTo>
                  <a:cubicBezTo>
                    <a:pt x="12" y="12"/>
                    <a:pt x="13" y="13"/>
                    <a:pt x="14" y="14"/>
                  </a:cubicBezTo>
                  <a:cubicBezTo>
                    <a:pt x="14" y="14"/>
                    <a:pt x="14" y="15"/>
                    <a:pt x="14" y="16"/>
                  </a:cubicBezTo>
                  <a:cubicBezTo>
                    <a:pt x="14" y="17"/>
                    <a:pt x="14" y="18"/>
                    <a:pt x="13" y="18"/>
                  </a:cubicBezTo>
                  <a:cubicBezTo>
                    <a:pt x="12" y="19"/>
                    <a:pt x="11" y="19"/>
                    <a:pt x="10" y="19"/>
                  </a:cubicBezTo>
                  <a:cubicBezTo>
                    <a:pt x="9" y="19"/>
                    <a:pt x="9" y="19"/>
                    <a:pt x="9" y="19"/>
                  </a:cubicBezTo>
                  <a:cubicBezTo>
                    <a:pt x="9" y="19"/>
                    <a:pt x="9" y="19"/>
                    <a:pt x="9" y="19"/>
                  </a:cubicBezTo>
                  <a:cubicBezTo>
                    <a:pt x="8" y="19"/>
                    <a:pt x="8" y="19"/>
                    <a:pt x="8" y="19"/>
                  </a:cubicBezTo>
                  <a:cubicBezTo>
                    <a:pt x="8" y="20"/>
                    <a:pt x="8" y="20"/>
                    <a:pt x="8" y="20"/>
                  </a:cubicBezTo>
                  <a:cubicBezTo>
                    <a:pt x="7" y="20"/>
                    <a:pt x="7" y="20"/>
                    <a:pt x="7" y="20"/>
                  </a:cubicBezTo>
                  <a:cubicBezTo>
                    <a:pt x="7" y="19"/>
                    <a:pt x="7" y="19"/>
                    <a:pt x="7" y="19"/>
                  </a:cubicBezTo>
                  <a:cubicBezTo>
                    <a:pt x="7" y="19"/>
                    <a:pt x="7" y="19"/>
                    <a:pt x="7" y="19"/>
                  </a:cubicBezTo>
                  <a:cubicBezTo>
                    <a:pt x="7" y="18"/>
                    <a:pt x="7" y="18"/>
                    <a:pt x="7" y="18"/>
                  </a:cubicBezTo>
                  <a:cubicBezTo>
                    <a:pt x="6" y="18"/>
                    <a:pt x="6" y="18"/>
                    <a:pt x="6" y="18"/>
                  </a:cubicBezTo>
                  <a:cubicBezTo>
                    <a:pt x="5" y="17"/>
                    <a:pt x="4" y="16"/>
                    <a:pt x="2" y="15"/>
                  </a:cubicBezTo>
                  <a:cubicBezTo>
                    <a:pt x="3" y="15"/>
                    <a:pt x="3" y="14"/>
                    <a:pt x="3" y="14"/>
                  </a:cubicBezTo>
                  <a:cubicBezTo>
                    <a:pt x="4" y="15"/>
                    <a:pt x="6" y="16"/>
                    <a:pt x="7" y="17"/>
                  </a:cubicBezTo>
                  <a:cubicBezTo>
                    <a:pt x="7" y="17"/>
                    <a:pt x="7" y="17"/>
                    <a:pt x="7" y="17"/>
                  </a:cubicBezTo>
                  <a:cubicBezTo>
                    <a:pt x="8" y="17"/>
                    <a:pt x="8" y="17"/>
                    <a:pt x="8" y="17"/>
                  </a:cubicBezTo>
                  <a:cubicBezTo>
                    <a:pt x="8" y="15"/>
                    <a:pt x="9" y="13"/>
                    <a:pt x="9" y="11"/>
                  </a:cubicBezTo>
                  <a:cubicBezTo>
                    <a:pt x="9" y="10"/>
                    <a:pt x="9" y="10"/>
                    <a:pt x="9" y="10"/>
                  </a:cubicBezTo>
                  <a:cubicBezTo>
                    <a:pt x="7" y="9"/>
                    <a:pt x="6" y="7"/>
                    <a:pt x="6" y="6"/>
                  </a:cubicBezTo>
                  <a:cubicBezTo>
                    <a:pt x="6" y="5"/>
                    <a:pt x="8" y="4"/>
                    <a:pt x="8" y="3"/>
                  </a:cubicBezTo>
                  <a:cubicBezTo>
                    <a:pt x="9" y="3"/>
                    <a:pt x="9" y="3"/>
                    <a:pt x="10" y="3"/>
                  </a:cubicBezTo>
                  <a:cubicBezTo>
                    <a:pt x="11" y="3"/>
                    <a:pt x="11" y="3"/>
                    <a:pt x="11" y="3"/>
                  </a:cubicBezTo>
                  <a:moveTo>
                    <a:pt x="12" y="0"/>
                  </a:moveTo>
                  <a:cubicBezTo>
                    <a:pt x="12" y="0"/>
                    <a:pt x="12" y="0"/>
                    <a:pt x="12" y="0"/>
                  </a:cubicBezTo>
                  <a:cubicBezTo>
                    <a:pt x="11" y="1"/>
                    <a:pt x="11" y="1"/>
                    <a:pt x="11" y="2"/>
                  </a:cubicBezTo>
                  <a:cubicBezTo>
                    <a:pt x="11" y="2"/>
                    <a:pt x="11" y="2"/>
                    <a:pt x="11" y="2"/>
                  </a:cubicBezTo>
                  <a:cubicBezTo>
                    <a:pt x="9" y="2"/>
                    <a:pt x="8" y="2"/>
                    <a:pt x="8" y="2"/>
                  </a:cubicBezTo>
                  <a:cubicBezTo>
                    <a:pt x="7" y="3"/>
                    <a:pt x="5" y="4"/>
                    <a:pt x="5" y="6"/>
                  </a:cubicBezTo>
                  <a:cubicBezTo>
                    <a:pt x="5" y="8"/>
                    <a:pt x="6" y="9"/>
                    <a:pt x="8" y="11"/>
                  </a:cubicBezTo>
                  <a:cubicBezTo>
                    <a:pt x="8" y="13"/>
                    <a:pt x="7" y="14"/>
                    <a:pt x="7" y="15"/>
                  </a:cubicBezTo>
                  <a:cubicBezTo>
                    <a:pt x="6" y="15"/>
                    <a:pt x="5" y="14"/>
                    <a:pt x="4" y="13"/>
                  </a:cubicBezTo>
                  <a:cubicBezTo>
                    <a:pt x="4" y="13"/>
                    <a:pt x="4" y="13"/>
                    <a:pt x="4" y="13"/>
                  </a:cubicBezTo>
                  <a:cubicBezTo>
                    <a:pt x="3" y="13"/>
                    <a:pt x="3" y="13"/>
                    <a:pt x="3" y="13"/>
                  </a:cubicBezTo>
                  <a:cubicBezTo>
                    <a:pt x="2" y="13"/>
                    <a:pt x="2" y="14"/>
                    <a:pt x="1" y="14"/>
                  </a:cubicBezTo>
                  <a:cubicBezTo>
                    <a:pt x="0" y="15"/>
                    <a:pt x="0" y="15"/>
                    <a:pt x="0" y="15"/>
                  </a:cubicBezTo>
                  <a:cubicBezTo>
                    <a:pt x="1" y="15"/>
                    <a:pt x="1" y="15"/>
                    <a:pt x="1" y="15"/>
                  </a:cubicBezTo>
                  <a:cubicBezTo>
                    <a:pt x="3" y="17"/>
                    <a:pt x="5" y="18"/>
                    <a:pt x="6" y="19"/>
                  </a:cubicBezTo>
                  <a:cubicBezTo>
                    <a:pt x="6" y="19"/>
                    <a:pt x="6" y="19"/>
                    <a:pt x="6" y="19"/>
                  </a:cubicBezTo>
                  <a:cubicBezTo>
                    <a:pt x="6" y="19"/>
                    <a:pt x="6" y="20"/>
                    <a:pt x="6" y="20"/>
                  </a:cubicBezTo>
                  <a:cubicBezTo>
                    <a:pt x="6" y="21"/>
                    <a:pt x="6" y="21"/>
                    <a:pt x="6"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0" y="20"/>
                    <a:pt x="10" y="20"/>
                  </a:cubicBezTo>
                  <a:cubicBezTo>
                    <a:pt x="12" y="20"/>
                    <a:pt x="13" y="20"/>
                    <a:pt x="13" y="19"/>
                  </a:cubicBezTo>
                  <a:cubicBezTo>
                    <a:pt x="15" y="19"/>
                    <a:pt x="16" y="17"/>
                    <a:pt x="16" y="16"/>
                  </a:cubicBezTo>
                  <a:cubicBezTo>
                    <a:pt x="16" y="15"/>
                    <a:pt x="15" y="14"/>
                    <a:pt x="15" y="13"/>
                  </a:cubicBezTo>
                  <a:cubicBezTo>
                    <a:pt x="14" y="12"/>
                    <a:pt x="13" y="11"/>
                    <a:pt x="12" y="10"/>
                  </a:cubicBezTo>
                  <a:cubicBezTo>
                    <a:pt x="12" y="9"/>
                    <a:pt x="13" y="7"/>
                    <a:pt x="13" y="6"/>
                  </a:cubicBezTo>
                  <a:cubicBezTo>
                    <a:pt x="14" y="7"/>
                    <a:pt x="14" y="8"/>
                    <a:pt x="15" y="8"/>
                  </a:cubicBezTo>
                  <a:cubicBezTo>
                    <a:pt x="15" y="8"/>
                    <a:pt x="15" y="9"/>
                    <a:pt x="15" y="9"/>
                  </a:cubicBezTo>
                  <a:cubicBezTo>
                    <a:pt x="16" y="9"/>
                    <a:pt x="16" y="9"/>
                    <a:pt x="16" y="9"/>
                  </a:cubicBezTo>
                  <a:cubicBezTo>
                    <a:pt x="16" y="9"/>
                    <a:pt x="16" y="9"/>
                    <a:pt x="16" y="9"/>
                  </a:cubicBezTo>
                  <a:cubicBezTo>
                    <a:pt x="17" y="8"/>
                    <a:pt x="17" y="8"/>
                    <a:pt x="18" y="8"/>
                  </a:cubicBezTo>
                  <a:cubicBezTo>
                    <a:pt x="18" y="7"/>
                    <a:pt x="19" y="7"/>
                    <a:pt x="18" y="6"/>
                  </a:cubicBezTo>
                  <a:cubicBezTo>
                    <a:pt x="18" y="5"/>
                    <a:pt x="16" y="3"/>
                    <a:pt x="14" y="2"/>
                  </a:cubicBezTo>
                  <a:cubicBezTo>
                    <a:pt x="15" y="2"/>
                    <a:pt x="15" y="2"/>
                    <a:pt x="15" y="2"/>
                  </a:cubicBezTo>
                  <a:cubicBezTo>
                    <a:pt x="15" y="2"/>
                    <a:pt x="15" y="1"/>
                    <a:pt x="15" y="1"/>
                  </a:cubicBezTo>
                  <a:cubicBezTo>
                    <a:pt x="15" y="0"/>
                    <a:pt x="15" y="0"/>
                    <a:pt x="15" y="0"/>
                  </a:cubicBezTo>
                  <a:cubicBezTo>
                    <a:pt x="14" y="0"/>
                    <a:pt x="14" y="0"/>
                    <a:pt x="14"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0" name="Freeform 56"/>
            <p:cNvSpPr>
              <a:spLocks noEditPoints="1"/>
            </p:cNvSpPr>
            <p:nvPr/>
          </p:nvSpPr>
          <p:spPr bwMode="auto">
            <a:xfrm>
              <a:off x="4079" y="2458"/>
              <a:ext cx="10" cy="11"/>
            </a:xfrm>
            <a:custGeom>
              <a:avLst/>
              <a:gdLst>
                <a:gd name="T0" fmla="*/ 2 w 4"/>
                <a:gd name="T1" fmla="*/ 3 h 5"/>
                <a:gd name="T2" fmla="*/ 2 w 4"/>
                <a:gd name="T3" fmla="*/ 2 h 5"/>
                <a:gd name="T4" fmla="*/ 3 w 4"/>
                <a:gd name="T5" fmla="*/ 1 h 5"/>
                <a:gd name="T6" fmla="*/ 2 w 4"/>
                <a:gd name="T7" fmla="*/ 3 h 5"/>
                <a:gd name="T8" fmla="*/ 4 w 4"/>
                <a:gd name="T9" fmla="*/ 0 h 5"/>
                <a:gd name="T10" fmla="*/ 1 w 4"/>
                <a:gd name="T11" fmla="*/ 1 h 5"/>
                <a:gd name="T12" fmla="*/ 2 w 4"/>
                <a:gd name="T13" fmla="*/ 4 h 5"/>
                <a:gd name="T14" fmla="*/ 2 w 4"/>
                <a:gd name="T15" fmla="*/ 5 h 5"/>
                <a:gd name="T16" fmla="*/ 2 w 4"/>
                <a:gd name="T17" fmla="*/ 5 h 5"/>
                <a:gd name="T18" fmla="*/ 2 w 4"/>
                <a:gd name="T19" fmla="*/ 5 h 5"/>
                <a:gd name="T20" fmla="*/ 3 w 4"/>
                <a:gd name="T21" fmla="*/ 5 h 5"/>
                <a:gd name="T22" fmla="*/ 3 w 4"/>
                <a:gd name="T23" fmla="*/ 5 h 5"/>
                <a:gd name="T24" fmla="*/ 4 w 4"/>
                <a:gd name="T25" fmla="*/ 0 h 5"/>
                <a:gd name="T26" fmla="*/ 4 w 4"/>
                <a:gd name="T27" fmla="*/ 0 h 5"/>
                <a:gd name="T28" fmla="*/ 4 w 4"/>
                <a:gd name="T29" fmla="*/ 0 h 5"/>
                <a:gd name="T30" fmla="*/ 4 w 4"/>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2" y="3"/>
                  </a:moveTo>
                  <a:cubicBezTo>
                    <a:pt x="2" y="3"/>
                    <a:pt x="2" y="2"/>
                    <a:pt x="2" y="2"/>
                  </a:cubicBezTo>
                  <a:cubicBezTo>
                    <a:pt x="2" y="1"/>
                    <a:pt x="2" y="1"/>
                    <a:pt x="3" y="1"/>
                  </a:cubicBezTo>
                  <a:cubicBezTo>
                    <a:pt x="3" y="2"/>
                    <a:pt x="2" y="2"/>
                    <a:pt x="2" y="3"/>
                  </a:cubicBezTo>
                  <a:moveTo>
                    <a:pt x="4" y="0"/>
                  </a:moveTo>
                  <a:cubicBezTo>
                    <a:pt x="3" y="0"/>
                    <a:pt x="1" y="0"/>
                    <a:pt x="1" y="1"/>
                  </a:cubicBezTo>
                  <a:cubicBezTo>
                    <a:pt x="0" y="3"/>
                    <a:pt x="1" y="4"/>
                    <a:pt x="2" y="4"/>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3"/>
                    <a:pt x="4" y="2"/>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1" name="Freeform 57"/>
            <p:cNvSpPr>
              <a:spLocks noEditPoints="1"/>
            </p:cNvSpPr>
            <p:nvPr/>
          </p:nvSpPr>
          <p:spPr bwMode="auto">
            <a:xfrm>
              <a:off x="3534" y="2367"/>
              <a:ext cx="55" cy="52"/>
            </a:xfrm>
            <a:custGeom>
              <a:avLst/>
              <a:gdLst>
                <a:gd name="T0" fmla="*/ 14 w 23"/>
                <a:gd name="T1" fmla="*/ 21 h 22"/>
                <a:gd name="T2" fmla="*/ 12 w 23"/>
                <a:gd name="T3" fmla="*/ 21 h 22"/>
                <a:gd name="T4" fmla="*/ 13 w 23"/>
                <a:gd name="T5" fmla="*/ 21 h 22"/>
                <a:gd name="T6" fmla="*/ 11 w 23"/>
                <a:gd name="T7" fmla="*/ 21 h 22"/>
                <a:gd name="T8" fmla="*/ 11 w 23"/>
                <a:gd name="T9" fmla="*/ 21 h 22"/>
                <a:gd name="T10" fmla="*/ 10 w 23"/>
                <a:gd name="T11" fmla="*/ 21 h 22"/>
                <a:gd name="T12" fmla="*/ 9 w 23"/>
                <a:gd name="T13" fmla="*/ 21 h 22"/>
                <a:gd name="T14" fmla="*/ 10 w 23"/>
                <a:gd name="T15" fmla="*/ 20 h 22"/>
                <a:gd name="T16" fmla="*/ 8 w 23"/>
                <a:gd name="T17" fmla="*/ 21 h 22"/>
                <a:gd name="T18" fmla="*/ 9 w 23"/>
                <a:gd name="T19" fmla="*/ 21 h 22"/>
                <a:gd name="T20" fmla="*/ 8 w 23"/>
                <a:gd name="T21" fmla="*/ 19 h 22"/>
                <a:gd name="T22" fmla="*/ 7 w 23"/>
                <a:gd name="T23" fmla="*/ 20 h 22"/>
                <a:gd name="T24" fmla="*/ 8 w 23"/>
                <a:gd name="T25" fmla="*/ 19 h 22"/>
                <a:gd name="T26" fmla="*/ 4 w 23"/>
                <a:gd name="T27" fmla="*/ 18 h 22"/>
                <a:gd name="T28" fmla="*/ 5 w 23"/>
                <a:gd name="T29" fmla="*/ 19 h 22"/>
                <a:gd name="T30" fmla="*/ 4 w 23"/>
                <a:gd name="T31" fmla="*/ 16 h 22"/>
                <a:gd name="T32" fmla="*/ 4 w 23"/>
                <a:gd name="T33" fmla="*/ 17 h 22"/>
                <a:gd name="T34" fmla="*/ 3 w 23"/>
                <a:gd name="T35" fmla="*/ 15 h 22"/>
                <a:gd name="T36" fmla="*/ 4 w 23"/>
                <a:gd name="T37" fmla="*/ 15 h 22"/>
                <a:gd name="T38" fmla="*/ 2 w 23"/>
                <a:gd name="T39" fmla="*/ 15 h 22"/>
                <a:gd name="T40" fmla="*/ 3 w 23"/>
                <a:gd name="T41" fmla="*/ 13 h 22"/>
                <a:gd name="T42" fmla="*/ 2 w 23"/>
                <a:gd name="T43" fmla="*/ 13 h 22"/>
                <a:gd name="T44" fmla="*/ 3 w 23"/>
                <a:gd name="T45" fmla="*/ 10 h 22"/>
                <a:gd name="T46" fmla="*/ 2 w 23"/>
                <a:gd name="T47" fmla="*/ 10 h 22"/>
                <a:gd name="T48" fmla="*/ 3 w 23"/>
                <a:gd name="T49" fmla="*/ 9 h 22"/>
                <a:gd name="T50" fmla="*/ 2 w 23"/>
                <a:gd name="T51" fmla="*/ 9 h 22"/>
                <a:gd name="T52" fmla="*/ 3 w 23"/>
                <a:gd name="T53" fmla="*/ 8 h 22"/>
                <a:gd name="T54" fmla="*/ 2 w 23"/>
                <a:gd name="T55" fmla="*/ 7 h 22"/>
                <a:gd name="T56" fmla="*/ 3 w 23"/>
                <a:gd name="T57" fmla="*/ 6 h 22"/>
                <a:gd name="T58" fmla="*/ 3 w 23"/>
                <a:gd name="T59" fmla="*/ 6 h 22"/>
                <a:gd name="T60" fmla="*/ 4 w 23"/>
                <a:gd name="T61" fmla="*/ 5 h 22"/>
                <a:gd name="T62" fmla="*/ 14 w 23"/>
                <a:gd name="T63" fmla="*/ 20 h 22"/>
                <a:gd name="T64" fmla="*/ 9 w 23"/>
                <a:gd name="T65" fmla="*/ 1 h 22"/>
                <a:gd name="T66" fmla="*/ 21 w 23"/>
                <a:gd name="T67" fmla="*/ 16 h 22"/>
                <a:gd name="T68" fmla="*/ 12 w 23"/>
                <a:gd name="T69" fmla="*/ 0 h 22"/>
                <a:gd name="T70" fmla="*/ 6 w 23"/>
                <a:gd name="T71" fmla="*/ 2 h 22"/>
                <a:gd name="T72" fmla="*/ 3 w 23"/>
                <a:gd name="T73" fmla="*/ 4 h 22"/>
                <a:gd name="T74" fmla="*/ 1 w 23"/>
                <a:gd name="T75" fmla="*/ 15 h 22"/>
                <a:gd name="T76" fmla="*/ 10 w 23"/>
                <a:gd name="T77" fmla="*/ 22 h 22"/>
                <a:gd name="T78" fmla="*/ 13 w 23"/>
                <a:gd name="T79" fmla="*/ 22 h 22"/>
                <a:gd name="T80" fmla="*/ 13 w 23"/>
                <a:gd name="T81" fmla="*/ 22 h 22"/>
                <a:gd name="T82" fmla="*/ 18 w 23"/>
                <a:gd name="T83" fmla="*/ 20 h 22"/>
                <a:gd name="T84" fmla="*/ 22 w 23"/>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22">
                  <a:moveTo>
                    <a:pt x="13" y="21"/>
                  </a:moveTo>
                  <a:cubicBezTo>
                    <a:pt x="13" y="21"/>
                    <a:pt x="13" y="21"/>
                    <a:pt x="13" y="21"/>
                  </a:cubicBezTo>
                  <a:cubicBezTo>
                    <a:pt x="14" y="21"/>
                    <a:pt x="14" y="21"/>
                    <a:pt x="14" y="21"/>
                  </a:cubicBezTo>
                  <a:cubicBezTo>
                    <a:pt x="13" y="21"/>
                    <a:pt x="13" y="21"/>
                    <a:pt x="13" y="21"/>
                  </a:cubicBezTo>
                  <a:moveTo>
                    <a:pt x="12" y="21"/>
                  </a:moveTo>
                  <a:cubicBezTo>
                    <a:pt x="12" y="21"/>
                    <a:pt x="12" y="21"/>
                    <a:pt x="12" y="21"/>
                  </a:cubicBezTo>
                  <a:cubicBezTo>
                    <a:pt x="13" y="21"/>
                    <a:pt x="13" y="21"/>
                    <a:pt x="13" y="21"/>
                  </a:cubicBezTo>
                  <a:cubicBezTo>
                    <a:pt x="13" y="21"/>
                    <a:pt x="13" y="21"/>
                    <a:pt x="13" y="21"/>
                  </a:cubicBezTo>
                  <a:cubicBezTo>
                    <a:pt x="13" y="21"/>
                    <a:pt x="13" y="21"/>
                    <a:pt x="13" y="21"/>
                  </a:cubicBezTo>
                  <a:cubicBezTo>
                    <a:pt x="12" y="21"/>
                    <a:pt x="12" y="21"/>
                    <a:pt x="12" y="21"/>
                  </a:cubicBezTo>
                  <a:moveTo>
                    <a:pt x="11" y="21"/>
                  </a:moveTo>
                  <a:cubicBezTo>
                    <a:pt x="11" y="21"/>
                    <a:pt x="11" y="21"/>
                    <a:pt x="11" y="21"/>
                  </a:cubicBezTo>
                  <a:cubicBezTo>
                    <a:pt x="11" y="21"/>
                    <a:pt x="11" y="21"/>
                    <a:pt x="11" y="21"/>
                  </a:cubicBezTo>
                  <a:cubicBezTo>
                    <a:pt x="12" y="21"/>
                    <a:pt x="12" y="21"/>
                    <a:pt x="12" y="21"/>
                  </a:cubicBezTo>
                  <a:cubicBezTo>
                    <a:pt x="11" y="21"/>
                    <a:pt x="11" y="21"/>
                    <a:pt x="11" y="21"/>
                  </a:cubicBezTo>
                  <a:moveTo>
                    <a:pt x="10" y="21"/>
                  </a:moveTo>
                  <a:cubicBezTo>
                    <a:pt x="10" y="21"/>
                    <a:pt x="10" y="21"/>
                    <a:pt x="10" y="21"/>
                  </a:cubicBezTo>
                  <a:cubicBezTo>
                    <a:pt x="10" y="21"/>
                    <a:pt x="10" y="21"/>
                    <a:pt x="10" y="21"/>
                  </a:cubicBezTo>
                  <a:cubicBezTo>
                    <a:pt x="11" y="21"/>
                    <a:pt x="11" y="21"/>
                    <a:pt x="11" y="21"/>
                  </a:cubicBezTo>
                  <a:cubicBezTo>
                    <a:pt x="10" y="21"/>
                    <a:pt x="10" y="21"/>
                    <a:pt x="10" y="21"/>
                  </a:cubicBezTo>
                  <a:moveTo>
                    <a:pt x="9" y="21"/>
                  </a:moveTo>
                  <a:cubicBezTo>
                    <a:pt x="9" y="21"/>
                    <a:pt x="9" y="21"/>
                    <a:pt x="9" y="21"/>
                  </a:cubicBezTo>
                  <a:cubicBezTo>
                    <a:pt x="10" y="20"/>
                    <a:pt x="10" y="20"/>
                    <a:pt x="10" y="20"/>
                  </a:cubicBezTo>
                  <a:cubicBezTo>
                    <a:pt x="10" y="20"/>
                    <a:pt x="10" y="20"/>
                    <a:pt x="10" y="20"/>
                  </a:cubicBezTo>
                  <a:cubicBezTo>
                    <a:pt x="9" y="21"/>
                    <a:pt x="9" y="21"/>
                    <a:pt x="9" y="21"/>
                  </a:cubicBezTo>
                  <a:moveTo>
                    <a:pt x="9" y="21"/>
                  </a:moveTo>
                  <a:cubicBezTo>
                    <a:pt x="8" y="21"/>
                    <a:pt x="8" y="21"/>
                    <a:pt x="8" y="21"/>
                  </a:cubicBezTo>
                  <a:cubicBezTo>
                    <a:pt x="9" y="20"/>
                    <a:pt x="9" y="20"/>
                    <a:pt x="9" y="20"/>
                  </a:cubicBezTo>
                  <a:cubicBezTo>
                    <a:pt x="9" y="20"/>
                    <a:pt x="9" y="20"/>
                    <a:pt x="9" y="20"/>
                  </a:cubicBezTo>
                  <a:cubicBezTo>
                    <a:pt x="9" y="21"/>
                    <a:pt x="9" y="21"/>
                    <a:pt x="9" y="21"/>
                  </a:cubicBezTo>
                  <a:moveTo>
                    <a:pt x="7" y="21"/>
                  </a:moveTo>
                  <a:cubicBezTo>
                    <a:pt x="7" y="20"/>
                    <a:pt x="7" y="20"/>
                    <a:pt x="7" y="20"/>
                  </a:cubicBezTo>
                  <a:cubicBezTo>
                    <a:pt x="8" y="19"/>
                    <a:pt x="8" y="19"/>
                    <a:pt x="8" y="19"/>
                  </a:cubicBezTo>
                  <a:cubicBezTo>
                    <a:pt x="8" y="20"/>
                    <a:pt x="8" y="20"/>
                    <a:pt x="8" y="20"/>
                  </a:cubicBezTo>
                  <a:cubicBezTo>
                    <a:pt x="7" y="21"/>
                    <a:pt x="7" y="21"/>
                    <a:pt x="7" y="21"/>
                  </a:cubicBezTo>
                  <a:moveTo>
                    <a:pt x="7" y="20"/>
                  </a:moveTo>
                  <a:cubicBezTo>
                    <a:pt x="6" y="20"/>
                    <a:pt x="6" y="20"/>
                    <a:pt x="5" y="19"/>
                  </a:cubicBezTo>
                  <a:cubicBezTo>
                    <a:pt x="6" y="18"/>
                    <a:pt x="6" y="18"/>
                    <a:pt x="6" y="18"/>
                  </a:cubicBezTo>
                  <a:cubicBezTo>
                    <a:pt x="7" y="18"/>
                    <a:pt x="7" y="19"/>
                    <a:pt x="8" y="19"/>
                  </a:cubicBezTo>
                  <a:cubicBezTo>
                    <a:pt x="7" y="20"/>
                    <a:pt x="7" y="20"/>
                    <a:pt x="7" y="20"/>
                  </a:cubicBezTo>
                  <a:moveTo>
                    <a:pt x="5" y="19"/>
                  </a:moveTo>
                  <a:cubicBezTo>
                    <a:pt x="5" y="19"/>
                    <a:pt x="4" y="18"/>
                    <a:pt x="4" y="18"/>
                  </a:cubicBezTo>
                  <a:cubicBezTo>
                    <a:pt x="4" y="17"/>
                    <a:pt x="5" y="17"/>
                    <a:pt x="5" y="16"/>
                  </a:cubicBezTo>
                  <a:cubicBezTo>
                    <a:pt x="5" y="17"/>
                    <a:pt x="5" y="17"/>
                    <a:pt x="6" y="18"/>
                  </a:cubicBezTo>
                  <a:cubicBezTo>
                    <a:pt x="5" y="19"/>
                    <a:pt x="5" y="19"/>
                    <a:pt x="5" y="19"/>
                  </a:cubicBezTo>
                  <a:moveTo>
                    <a:pt x="4" y="17"/>
                  </a:moveTo>
                  <a:cubicBezTo>
                    <a:pt x="3" y="17"/>
                    <a:pt x="3" y="17"/>
                    <a:pt x="3" y="17"/>
                  </a:cubicBezTo>
                  <a:cubicBezTo>
                    <a:pt x="4" y="16"/>
                    <a:pt x="4" y="16"/>
                    <a:pt x="4" y="16"/>
                  </a:cubicBezTo>
                  <a:cubicBezTo>
                    <a:pt x="4" y="15"/>
                    <a:pt x="4" y="15"/>
                    <a:pt x="4" y="15"/>
                  </a:cubicBezTo>
                  <a:cubicBezTo>
                    <a:pt x="5" y="16"/>
                    <a:pt x="5" y="16"/>
                    <a:pt x="5" y="16"/>
                  </a:cubicBezTo>
                  <a:cubicBezTo>
                    <a:pt x="4" y="16"/>
                    <a:pt x="4" y="17"/>
                    <a:pt x="4" y="17"/>
                  </a:cubicBezTo>
                  <a:moveTo>
                    <a:pt x="3" y="16"/>
                  </a:moveTo>
                  <a:cubicBezTo>
                    <a:pt x="3" y="16"/>
                    <a:pt x="2" y="15"/>
                    <a:pt x="2" y="15"/>
                  </a:cubicBezTo>
                  <a:cubicBezTo>
                    <a:pt x="3" y="15"/>
                    <a:pt x="3" y="15"/>
                    <a:pt x="3" y="15"/>
                  </a:cubicBezTo>
                  <a:cubicBezTo>
                    <a:pt x="4" y="14"/>
                    <a:pt x="4" y="14"/>
                    <a:pt x="4" y="14"/>
                  </a:cubicBezTo>
                  <a:cubicBezTo>
                    <a:pt x="4" y="14"/>
                    <a:pt x="4" y="14"/>
                    <a:pt x="4" y="14"/>
                  </a:cubicBezTo>
                  <a:cubicBezTo>
                    <a:pt x="4" y="15"/>
                    <a:pt x="4" y="15"/>
                    <a:pt x="4" y="15"/>
                  </a:cubicBezTo>
                  <a:cubicBezTo>
                    <a:pt x="3" y="16"/>
                    <a:pt x="3" y="16"/>
                    <a:pt x="3" y="16"/>
                  </a:cubicBezTo>
                  <a:cubicBezTo>
                    <a:pt x="3" y="16"/>
                    <a:pt x="3" y="16"/>
                    <a:pt x="3" y="16"/>
                  </a:cubicBezTo>
                  <a:moveTo>
                    <a:pt x="2" y="15"/>
                  </a:moveTo>
                  <a:cubicBezTo>
                    <a:pt x="2" y="14"/>
                    <a:pt x="2" y="14"/>
                    <a:pt x="2" y="13"/>
                  </a:cubicBezTo>
                  <a:cubicBezTo>
                    <a:pt x="3" y="12"/>
                    <a:pt x="3" y="12"/>
                    <a:pt x="3" y="12"/>
                  </a:cubicBezTo>
                  <a:cubicBezTo>
                    <a:pt x="3" y="13"/>
                    <a:pt x="3" y="13"/>
                    <a:pt x="3" y="13"/>
                  </a:cubicBezTo>
                  <a:cubicBezTo>
                    <a:pt x="3" y="14"/>
                    <a:pt x="3" y="14"/>
                    <a:pt x="3" y="14"/>
                  </a:cubicBezTo>
                  <a:cubicBezTo>
                    <a:pt x="2" y="15"/>
                    <a:pt x="2" y="15"/>
                    <a:pt x="2" y="15"/>
                  </a:cubicBezTo>
                  <a:moveTo>
                    <a:pt x="2" y="13"/>
                  </a:moveTo>
                  <a:cubicBezTo>
                    <a:pt x="2" y="12"/>
                    <a:pt x="2" y="11"/>
                    <a:pt x="2" y="11"/>
                  </a:cubicBezTo>
                  <a:cubicBezTo>
                    <a:pt x="3" y="10"/>
                    <a:pt x="3" y="10"/>
                    <a:pt x="3" y="10"/>
                  </a:cubicBezTo>
                  <a:cubicBezTo>
                    <a:pt x="3" y="10"/>
                    <a:pt x="3" y="10"/>
                    <a:pt x="3" y="10"/>
                  </a:cubicBezTo>
                  <a:cubicBezTo>
                    <a:pt x="3" y="10"/>
                    <a:pt x="3" y="11"/>
                    <a:pt x="3" y="12"/>
                  </a:cubicBezTo>
                  <a:cubicBezTo>
                    <a:pt x="2" y="13"/>
                    <a:pt x="2" y="13"/>
                    <a:pt x="2" y="13"/>
                  </a:cubicBezTo>
                  <a:moveTo>
                    <a:pt x="2" y="10"/>
                  </a:moveTo>
                  <a:cubicBezTo>
                    <a:pt x="2" y="9"/>
                    <a:pt x="2" y="9"/>
                    <a:pt x="2" y="9"/>
                  </a:cubicBezTo>
                  <a:cubicBezTo>
                    <a:pt x="3" y="8"/>
                    <a:pt x="3" y="8"/>
                    <a:pt x="3" y="8"/>
                  </a:cubicBezTo>
                  <a:cubicBezTo>
                    <a:pt x="3" y="9"/>
                    <a:pt x="3" y="9"/>
                    <a:pt x="3" y="9"/>
                  </a:cubicBezTo>
                  <a:cubicBezTo>
                    <a:pt x="2" y="10"/>
                    <a:pt x="2" y="10"/>
                    <a:pt x="2" y="10"/>
                  </a:cubicBezTo>
                  <a:cubicBezTo>
                    <a:pt x="2" y="10"/>
                    <a:pt x="2" y="10"/>
                    <a:pt x="2" y="10"/>
                  </a:cubicBezTo>
                  <a:moveTo>
                    <a:pt x="2" y="9"/>
                  </a:moveTo>
                  <a:cubicBezTo>
                    <a:pt x="2" y="8"/>
                    <a:pt x="2" y="8"/>
                    <a:pt x="2" y="8"/>
                  </a:cubicBezTo>
                  <a:cubicBezTo>
                    <a:pt x="2" y="8"/>
                    <a:pt x="3" y="8"/>
                    <a:pt x="3" y="7"/>
                  </a:cubicBezTo>
                  <a:cubicBezTo>
                    <a:pt x="3" y="8"/>
                    <a:pt x="3" y="8"/>
                    <a:pt x="3" y="8"/>
                  </a:cubicBezTo>
                  <a:cubicBezTo>
                    <a:pt x="2" y="9"/>
                    <a:pt x="2" y="9"/>
                    <a:pt x="2" y="9"/>
                  </a:cubicBezTo>
                  <a:moveTo>
                    <a:pt x="2" y="7"/>
                  </a:moveTo>
                  <a:cubicBezTo>
                    <a:pt x="2" y="7"/>
                    <a:pt x="2" y="7"/>
                    <a:pt x="2" y="7"/>
                  </a:cubicBezTo>
                  <a:cubicBezTo>
                    <a:pt x="3" y="6"/>
                    <a:pt x="3" y="6"/>
                    <a:pt x="3" y="6"/>
                  </a:cubicBezTo>
                  <a:cubicBezTo>
                    <a:pt x="3" y="6"/>
                    <a:pt x="3" y="6"/>
                    <a:pt x="3" y="6"/>
                  </a:cubicBezTo>
                  <a:cubicBezTo>
                    <a:pt x="3" y="6"/>
                    <a:pt x="3" y="6"/>
                    <a:pt x="3" y="6"/>
                  </a:cubicBezTo>
                  <a:cubicBezTo>
                    <a:pt x="3" y="7"/>
                    <a:pt x="3" y="7"/>
                    <a:pt x="3" y="7"/>
                  </a:cubicBezTo>
                  <a:cubicBezTo>
                    <a:pt x="3" y="7"/>
                    <a:pt x="2" y="7"/>
                    <a:pt x="2" y="7"/>
                  </a:cubicBezTo>
                  <a:moveTo>
                    <a:pt x="3" y="6"/>
                  </a:moveTo>
                  <a:cubicBezTo>
                    <a:pt x="3" y="5"/>
                    <a:pt x="3" y="5"/>
                    <a:pt x="3" y="5"/>
                  </a:cubicBezTo>
                  <a:cubicBezTo>
                    <a:pt x="4" y="5"/>
                    <a:pt x="4" y="5"/>
                    <a:pt x="4" y="5"/>
                  </a:cubicBezTo>
                  <a:cubicBezTo>
                    <a:pt x="4" y="5"/>
                    <a:pt x="4" y="5"/>
                    <a:pt x="4" y="5"/>
                  </a:cubicBezTo>
                  <a:cubicBezTo>
                    <a:pt x="3" y="6"/>
                    <a:pt x="3" y="6"/>
                    <a:pt x="3" y="6"/>
                  </a:cubicBezTo>
                  <a:cubicBezTo>
                    <a:pt x="3" y="6"/>
                    <a:pt x="3" y="6"/>
                    <a:pt x="3" y="6"/>
                  </a:cubicBezTo>
                  <a:moveTo>
                    <a:pt x="14" y="20"/>
                  </a:moveTo>
                  <a:cubicBezTo>
                    <a:pt x="10" y="20"/>
                    <a:pt x="6" y="18"/>
                    <a:pt x="5" y="14"/>
                  </a:cubicBezTo>
                  <a:cubicBezTo>
                    <a:pt x="3" y="11"/>
                    <a:pt x="4" y="7"/>
                    <a:pt x="5" y="5"/>
                  </a:cubicBezTo>
                  <a:cubicBezTo>
                    <a:pt x="6" y="3"/>
                    <a:pt x="7" y="2"/>
                    <a:pt x="9" y="1"/>
                  </a:cubicBezTo>
                  <a:cubicBezTo>
                    <a:pt x="10" y="1"/>
                    <a:pt x="11" y="1"/>
                    <a:pt x="12" y="1"/>
                  </a:cubicBezTo>
                  <a:cubicBezTo>
                    <a:pt x="16" y="1"/>
                    <a:pt x="19" y="4"/>
                    <a:pt x="21" y="8"/>
                  </a:cubicBezTo>
                  <a:cubicBezTo>
                    <a:pt x="22" y="11"/>
                    <a:pt x="22" y="14"/>
                    <a:pt x="21" y="16"/>
                  </a:cubicBezTo>
                  <a:cubicBezTo>
                    <a:pt x="20" y="18"/>
                    <a:pt x="18" y="19"/>
                    <a:pt x="16" y="20"/>
                  </a:cubicBezTo>
                  <a:cubicBezTo>
                    <a:pt x="15" y="20"/>
                    <a:pt x="14" y="20"/>
                    <a:pt x="14" y="20"/>
                  </a:cubicBezTo>
                  <a:moveTo>
                    <a:pt x="12" y="0"/>
                  </a:moveTo>
                  <a:cubicBezTo>
                    <a:pt x="11" y="0"/>
                    <a:pt x="10" y="0"/>
                    <a:pt x="9" y="0"/>
                  </a:cubicBezTo>
                  <a:cubicBezTo>
                    <a:pt x="8" y="1"/>
                    <a:pt x="7" y="1"/>
                    <a:pt x="6" y="2"/>
                  </a:cubicBezTo>
                  <a:cubicBezTo>
                    <a:pt x="6" y="2"/>
                    <a:pt x="6" y="2"/>
                    <a:pt x="6" y="2"/>
                  </a:cubicBezTo>
                  <a:cubicBezTo>
                    <a:pt x="5" y="2"/>
                    <a:pt x="4" y="3"/>
                    <a:pt x="3" y="4"/>
                  </a:cubicBezTo>
                  <a:cubicBezTo>
                    <a:pt x="3" y="4"/>
                    <a:pt x="3" y="4"/>
                    <a:pt x="3" y="4"/>
                  </a:cubicBezTo>
                  <a:cubicBezTo>
                    <a:pt x="3" y="4"/>
                    <a:pt x="3" y="4"/>
                    <a:pt x="3" y="4"/>
                  </a:cubicBezTo>
                  <a:cubicBezTo>
                    <a:pt x="3" y="4"/>
                    <a:pt x="3" y="4"/>
                    <a:pt x="3" y="4"/>
                  </a:cubicBezTo>
                  <a:cubicBezTo>
                    <a:pt x="2" y="4"/>
                    <a:pt x="2" y="4"/>
                    <a:pt x="2" y="4"/>
                  </a:cubicBezTo>
                  <a:cubicBezTo>
                    <a:pt x="0" y="7"/>
                    <a:pt x="0" y="12"/>
                    <a:pt x="1" y="15"/>
                  </a:cubicBezTo>
                  <a:cubicBezTo>
                    <a:pt x="3" y="19"/>
                    <a:pt x="6" y="22"/>
                    <a:pt x="10" y="22"/>
                  </a:cubicBezTo>
                  <a:cubicBezTo>
                    <a:pt x="10" y="22"/>
                    <a:pt x="10" y="22"/>
                    <a:pt x="10" y="22"/>
                  </a:cubicBezTo>
                  <a:cubicBezTo>
                    <a:pt x="10" y="22"/>
                    <a:pt x="10" y="22"/>
                    <a:pt x="10" y="22"/>
                  </a:cubicBezTo>
                  <a:cubicBezTo>
                    <a:pt x="10" y="22"/>
                    <a:pt x="10" y="22"/>
                    <a:pt x="10" y="22"/>
                  </a:cubicBezTo>
                  <a:cubicBezTo>
                    <a:pt x="11" y="22"/>
                    <a:pt x="11" y="22"/>
                    <a:pt x="12" y="22"/>
                  </a:cubicBezTo>
                  <a:cubicBezTo>
                    <a:pt x="12" y="22"/>
                    <a:pt x="13" y="22"/>
                    <a:pt x="13" y="22"/>
                  </a:cubicBezTo>
                  <a:cubicBezTo>
                    <a:pt x="13" y="22"/>
                    <a:pt x="13" y="22"/>
                    <a:pt x="13" y="22"/>
                  </a:cubicBezTo>
                  <a:cubicBezTo>
                    <a:pt x="13" y="22"/>
                    <a:pt x="13" y="22"/>
                    <a:pt x="13" y="22"/>
                  </a:cubicBezTo>
                  <a:cubicBezTo>
                    <a:pt x="13" y="22"/>
                    <a:pt x="13" y="22"/>
                    <a:pt x="13" y="22"/>
                  </a:cubicBezTo>
                  <a:cubicBezTo>
                    <a:pt x="13" y="22"/>
                    <a:pt x="13" y="22"/>
                    <a:pt x="13" y="22"/>
                  </a:cubicBezTo>
                  <a:cubicBezTo>
                    <a:pt x="14" y="22"/>
                    <a:pt x="14" y="22"/>
                    <a:pt x="14" y="22"/>
                  </a:cubicBezTo>
                  <a:cubicBezTo>
                    <a:pt x="15" y="22"/>
                    <a:pt x="17" y="21"/>
                    <a:pt x="18" y="20"/>
                  </a:cubicBezTo>
                  <a:cubicBezTo>
                    <a:pt x="18" y="20"/>
                    <a:pt x="18" y="20"/>
                    <a:pt x="18" y="20"/>
                  </a:cubicBezTo>
                  <a:cubicBezTo>
                    <a:pt x="20" y="19"/>
                    <a:pt x="21" y="18"/>
                    <a:pt x="22" y="16"/>
                  </a:cubicBezTo>
                  <a:cubicBezTo>
                    <a:pt x="23" y="14"/>
                    <a:pt x="23" y="11"/>
                    <a:pt x="22" y="8"/>
                  </a:cubicBezTo>
                  <a:cubicBezTo>
                    <a:pt x="20" y="3"/>
                    <a:pt x="16"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2" name="Freeform 58"/>
            <p:cNvSpPr>
              <a:spLocks noEditPoints="1"/>
            </p:cNvSpPr>
            <p:nvPr/>
          </p:nvSpPr>
          <p:spPr bwMode="auto">
            <a:xfrm>
              <a:off x="3544" y="2372"/>
              <a:ext cx="40" cy="40"/>
            </a:xfrm>
            <a:custGeom>
              <a:avLst/>
              <a:gdLst>
                <a:gd name="T0" fmla="*/ 16 w 17"/>
                <a:gd name="T1" fmla="*/ 10 h 17"/>
                <a:gd name="T2" fmla="*/ 16 w 17"/>
                <a:gd name="T3" fmla="*/ 11 h 17"/>
                <a:gd name="T4" fmla="*/ 16 w 17"/>
                <a:gd name="T5" fmla="*/ 9 h 17"/>
                <a:gd name="T6" fmla="*/ 16 w 17"/>
                <a:gd name="T7" fmla="*/ 10 h 17"/>
                <a:gd name="T8" fmla="*/ 16 w 17"/>
                <a:gd name="T9" fmla="*/ 8 h 17"/>
                <a:gd name="T10" fmla="*/ 16 w 17"/>
                <a:gd name="T11" fmla="*/ 7 h 17"/>
                <a:gd name="T12" fmla="*/ 16 w 17"/>
                <a:gd name="T13" fmla="*/ 8 h 17"/>
                <a:gd name="T14" fmla="*/ 15 w 17"/>
                <a:gd name="T15" fmla="*/ 7 h 17"/>
                <a:gd name="T16" fmla="*/ 15 w 17"/>
                <a:gd name="T17" fmla="*/ 6 h 17"/>
                <a:gd name="T18" fmla="*/ 15 w 17"/>
                <a:gd name="T19" fmla="*/ 7 h 17"/>
                <a:gd name="T20" fmla="*/ 14 w 17"/>
                <a:gd name="T21" fmla="*/ 5 h 17"/>
                <a:gd name="T22" fmla="*/ 15 w 17"/>
                <a:gd name="T23" fmla="*/ 5 h 17"/>
                <a:gd name="T24" fmla="*/ 14 w 17"/>
                <a:gd name="T25" fmla="*/ 4 h 17"/>
                <a:gd name="T26" fmla="*/ 13 w 17"/>
                <a:gd name="T27" fmla="*/ 3 h 17"/>
                <a:gd name="T28" fmla="*/ 14 w 17"/>
                <a:gd name="T29" fmla="*/ 4 h 17"/>
                <a:gd name="T30" fmla="*/ 12 w 17"/>
                <a:gd name="T31" fmla="*/ 2 h 17"/>
                <a:gd name="T32" fmla="*/ 13 w 17"/>
                <a:gd name="T33" fmla="*/ 3 h 17"/>
                <a:gd name="T34" fmla="*/ 10 w 17"/>
                <a:gd name="T35" fmla="*/ 16 h 17"/>
                <a:gd name="T36" fmla="*/ 2 w 17"/>
                <a:gd name="T37" fmla="*/ 4 h 17"/>
                <a:gd name="T38" fmla="*/ 4 w 17"/>
                <a:gd name="T39" fmla="*/ 2 h 17"/>
                <a:gd name="T40" fmla="*/ 7 w 17"/>
                <a:gd name="T41" fmla="*/ 2 h 17"/>
                <a:gd name="T42" fmla="*/ 12 w 17"/>
                <a:gd name="T43" fmla="*/ 4 h 17"/>
                <a:gd name="T44" fmla="*/ 12 w 17"/>
                <a:gd name="T45" fmla="*/ 4 h 17"/>
                <a:gd name="T46" fmla="*/ 13 w 17"/>
                <a:gd name="T47" fmla="*/ 15 h 17"/>
                <a:gd name="T48" fmla="*/ 11 w 17"/>
                <a:gd name="T49" fmla="*/ 16 h 17"/>
                <a:gd name="T50" fmla="*/ 11 w 17"/>
                <a:gd name="T51" fmla="*/ 2 h 17"/>
                <a:gd name="T52" fmla="*/ 11 w 17"/>
                <a:gd name="T53" fmla="*/ 2 h 17"/>
                <a:gd name="T54" fmla="*/ 11 w 17"/>
                <a:gd name="T55" fmla="*/ 2 h 17"/>
                <a:gd name="T56" fmla="*/ 10 w 17"/>
                <a:gd name="T57" fmla="*/ 1 h 17"/>
                <a:gd name="T58" fmla="*/ 10 w 17"/>
                <a:gd name="T59" fmla="*/ 1 h 17"/>
                <a:gd name="T60" fmla="*/ 6 w 17"/>
                <a:gd name="T61" fmla="*/ 0 h 17"/>
                <a:gd name="T62" fmla="*/ 1 w 17"/>
                <a:gd name="T63" fmla="*/ 12 h 17"/>
                <a:gd name="T64" fmla="*/ 11 w 17"/>
                <a:gd name="T65" fmla="*/ 17 h 17"/>
                <a:gd name="T66" fmla="*/ 16 w 17"/>
                <a:gd name="T6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6" y="11"/>
                  </a:moveTo>
                  <a:cubicBezTo>
                    <a:pt x="16" y="10"/>
                    <a:pt x="16" y="10"/>
                    <a:pt x="16" y="10"/>
                  </a:cubicBezTo>
                  <a:cubicBezTo>
                    <a:pt x="16" y="10"/>
                    <a:pt x="16" y="10"/>
                    <a:pt x="16" y="10"/>
                  </a:cubicBezTo>
                  <a:cubicBezTo>
                    <a:pt x="16" y="11"/>
                    <a:pt x="16" y="11"/>
                    <a:pt x="16" y="11"/>
                  </a:cubicBezTo>
                  <a:moveTo>
                    <a:pt x="16" y="10"/>
                  </a:moveTo>
                  <a:cubicBezTo>
                    <a:pt x="16" y="9"/>
                    <a:pt x="16" y="9"/>
                    <a:pt x="16" y="9"/>
                  </a:cubicBezTo>
                  <a:cubicBezTo>
                    <a:pt x="16" y="9"/>
                    <a:pt x="16" y="9"/>
                    <a:pt x="16" y="9"/>
                  </a:cubicBezTo>
                  <a:cubicBezTo>
                    <a:pt x="16" y="10"/>
                    <a:pt x="16" y="10"/>
                    <a:pt x="16" y="10"/>
                  </a:cubicBezTo>
                  <a:cubicBezTo>
                    <a:pt x="16" y="10"/>
                    <a:pt x="16" y="10"/>
                    <a:pt x="16" y="10"/>
                  </a:cubicBezTo>
                  <a:moveTo>
                    <a:pt x="16" y="8"/>
                  </a:moveTo>
                  <a:cubicBezTo>
                    <a:pt x="15" y="7"/>
                    <a:pt x="15" y="7"/>
                    <a:pt x="15" y="7"/>
                  </a:cubicBezTo>
                  <a:cubicBezTo>
                    <a:pt x="16" y="7"/>
                    <a:pt x="16" y="7"/>
                    <a:pt x="16" y="7"/>
                  </a:cubicBezTo>
                  <a:cubicBezTo>
                    <a:pt x="16" y="8"/>
                    <a:pt x="16" y="8"/>
                    <a:pt x="16" y="8"/>
                  </a:cubicBezTo>
                  <a:cubicBezTo>
                    <a:pt x="16" y="8"/>
                    <a:pt x="16" y="8"/>
                    <a:pt x="16" y="8"/>
                  </a:cubicBezTo>
                  <a:cubicBezTo>
                    <a:pt x="16" y="8"/>
                    <a:pt x="16" y="8"/>
                    <a:pt x="16" y="8"/>
                  </a:cubicBezTo>
                  <a:moveTo>
                    <a:pt x="15" y="7"/>
                  </a:moveTo>
                  <a:cubicBezTo>
                    <a:pt x="15" y="6"/>
                    <a:pt x="15" y="6"/>
                    <a:pt x="15" y="6"/>
                  </a:cubicBezTo>
                  <a:cubicBezTo>
                    <a:pt x="15" y="6"/>
                    <a:pt x="15" y="6"/>
                    <a:pt x="15" y="6"/>
                  </a:cubicBezTo>
                  <a:cubicBezTo>
                    <a:pt x="15" y="7"/>
                    <a:pt x="15" y="7"/>
                    <a:pt x="15" y="7"/>
                  </a:cubicBezTo>
                  <a:cubicBezTo>
                    <a:pt x="15" y="7"/>
                    <a:pt x="15" y="7"/>
                    <a:pt x="15" y="7"/>
                  </a:cubicBezTo>
                  <a:moveTo>
                    <a:pt x="15" y="6"/>
                  </a:moveTo>
                  <a:cubicBezTo>
                    <a:pt x="14" y="5"/>
                    <a:pt x="14" y="5"/>
                    <a:pt x="14" y="5"/>
                  </a:cubicBezTo>
                  <a:cubicBezTo>
                    <a:pt x="14" y="4"/>
                    <a:pt x="14" y="4"/>
                    <a:pt x="14" y="4"/>
                  </a:cubicBezTo>
                  <a:cubicBezTo>
                    <a:pt x="15" y="5"/>
                    <a:pt x="15" y="5"/>
                    <a:pt x="15" y="5"/>
                  </a:cubicBezTo>
                  <a:cubicBezTo>
                    <a:pt x="15" y="6"/>
                    <a:pt x="15" y="6"/>
                    <a:pt x="15" y="6"/>
                  </a:cubicBezTo>
                  <a:moveTo>
                    <a:pt x="14" y="4"/>
                  </a:moveTo>
                  <a:cubicBezTo>
                    <a:pt x="13" y="3"/>
                    <a:pt x="13" y="3"/>
                    <a:pt x="13" y="3"/>
                  </a:cubicBezTo>
                  <a:cubicBezTo>
                    <a:pt x="13" y="3"/>
                    <a:pt x="13" y="3"/>
                    <a:pt x="13" y="3"/>
                  </a:cubicBezTo>
                  <a:cubicBezTo>
                    <a:pt x="14" y="4"/>
                    <a:pt x="14" y="4"/>
                    <a:pt x="14" y="4"/>
                  </a:cubicBezTo>
                  <a:cubicBezTo>
                    <a:pt x="14" y="4"/>
                    <a:pt x="14" y="4"/>
                    <a:pt x="14" y="4"/>
                  </a:cubicBezTo>
                  <a:moveTo>
                    <a:pt x="13" y="3"/>
                  </a:moveTo>
                  <a:cubicBezTo>
                    <a:pt x="12" y="2"/>
                    <a:pt x="12" y="2"/>
                    <a:pt x="12" y="2"/>
                  </a:cubicBezTo>
                  <a:cubicBezTo>
                    <a:pt x="12" y="2"/>
                    <a:pt x="12" y="2"/>
                    <a:pt x="12" y="2"/>
                  </a:cubicBezTo>
                  <a:cubicBezTo>
                    <a:pt x="13" y="3"/>
                    <a:pt x="13" y="3"/>
                    <a:pt x="13" y="3"/>
                  </a:cubicBezTo>
                  <a:cubicBezTo>
                    <a:pt x="13" y="3"/>
                    <a:pt x="13" y="3"/>
                    <a:pt x="13" y="3"/>
                  </a:cubicBezTo>
                  <a:moveTo>
                    <a:pt x="10" y="16"/>
                  </a:moveTo>
                  <a:cubicBezTo>
                    <a:pt x="6" y="16"/>
                    <a:pt x="3" y="14"/>
                    <a:pt x="2" y="11"/>
                  </a:cubicBezTo>
                  <a:cubicBezTo>
                    <a:pt x="1" y="9"/>
                    <a:pt x="1" y="6"/>
                    <a:pt x="2" y="4"/>
                  </a:cubicBezTo>
                  <a:cubicBezTo>
                    <a:pt x="3" y="3"/>
                    <a:pt x="3" y="3"/>
                    <a:pt x="4" y="2"/>
                  </a:cubicBezTo>
                  <a:cubicBezTo>
                    <a:pt x="4" y="2"/>
                    <a:pt x="4" y="2"/>
                    <a:pt x="4" y="2"/>
                  </a:cubicBezTo>
                  <a:cubicBezTo>
                    <a:pt x="4" y="2"/>
                    <a:pt x="5" y="2"/>
                    <a:pt x="5" y="2"/>
                  </a:cubicBezTo>
                  <a:cubicBezTo>
                    <a:pt x="6" y="2"/>
                    <a:pt x="6" y="2"/>
                    <a:pt x="7" y="2"/>
                  </a:cubicBezTo>
                  <a:cubicBezTo>
                    <a:pt x="9" y="2"/>
                    <a:pt x="10" y="2"/>
                    <a:pt x="12" y="4"/>
                  </a:cubicBezTo>
                  <a:cubicBezTo>
                    <a:pt x="12" y="4"/>
                    <a:pt x="12" y="4"/>
                    <a:pt x="12" y="4"/>
                  </a:cubicBezTo>
                  <a:cubicBezTo>
                    <a:pt x="12" y="4"/>
                    <a:pt x="12" y="4"/>
                    <a:pt x="12" y="4"/>
                  </a:cubicBezTo>
                  <a:cubicBezTo>
                    <a:pt x="12" y="4"/>
                    <a:pt x="12" y="4"/>
                    <a:pt x="12" y="4"/>
                  </a:cubicBezTo>
                  <a:cubicBezTo>
                    <a:pt x="13" y="5"/>
                    <a:pt x="14" y="6"/>
                    <a:pt x="15" y="8"/>
                  </a:cubicBezTo>
                  <a:cubicBezTo>
                    <a:pt x="16" y="10"/>
                    <a:pt x="15" y="14"/>
                    <a:pt x="13" y="15"/>
                  </a:cubicBezTo>
                  <a:cubicBezTo>
                    <a:pt x="13" y="15"/>
                    <a:pt x="13" y="15"/>
                    <a:pt x="13" y="15"/>
                  </a:cubicBezTo>
                  <a:cubicBezTo>
                    <a:pt x="12" y="16"/>
                    <a:pt x="12" y="16"/>
                    <a:pt x="11" y="16"/>
                  </a:cubicBezTo>
                  <a:cubicBezTo>
                    <a:pt x="11" y="16"/>
                    <a:pt x="10" y="16"/>
                    <a:pt x="10" y="16"/>
                  </a:cubicBezTo>
                  <a:moveTo>
                    <a:pt x="11" y="2"/>
                  </a:moveTo>
                  <a:cubicBezTo>
                    <a:pt x="11" y="2"/>
                    <a:pt x="11" y="2"/>
                    <a:pt x="11" y="2"/>
                  </a:cubicBezTo>
                  <a:cubicBezTo>
                    <a:pt x="11" y="2"/>
                    <a:pt x="11" y="2"/>
                    <a:pt x="11" y="2"/>
                  </a:cubicBezTo>
                  <a:cubicBezTo>
                    <a:pt x="12" y="2"/>
                    <a:pt x="12" y="2"/>
                    <a:pt x="12" y="2"/>
                  </a:cubicBezTo>
                  <a:cubicBezTo>
                    <a:pt x="11" y="2"/>
                    <a:pt x="11" y="2"/>
                    <a:pt x="11" y="2"/>
                  </a:cubicBezTo>
                  <a:moveTo>
                    <a:pt x="10" y="1"/>
                  </a:moveTo>
                  <a:cubicBezTo>
                    <a:pt x="10" y="1"/>
                    <a:pt x="10" y="1"/>
                    <a:pt x="10" y="1"/>
                  </a:cubicBezTo>
                  <a:cubicBezTo>
                    <a:pt x="10" y="1"/>
                    <a:pt x="10" y="1"/>
                    <a:pt x="10" y="1"/>
                  </a:cubicBezTo>
                  <a:cubicBezTo>
                    <a:pt x="10" y="1"/>
                    <a:pt x="10" y="1"/>
                    <a:pt x="10" y="1"/>
                  </a:cubicBezTo>
                  <a:moveTo>
                    <a:pt x="8" y="0"/>
                  </a:moveTo>
                  <a:cubicBezTo>
                    <a:pt x="7" y="0"/>
                    <a:pt x="7" y="0"/>
                    <a:pt x="6" y="0"/>
                  </a:cubicBezTo>
                  <a:cubicBezTo>
                    <a:pt x="4" y="1"/>
                    <a:pt x="3" y="2"/>
                    <a:pt x="2" y="3"/>
                  </a:cubicBezTo>
                  <a:cubicBezTo>
                    <a:pt x="0" y="6"/>
                    <a:pt x="0" y="9"/>
                    <a:pt x="1" y="12"/>
                  </a:cubicBezTo>
                  <a:cubicBezTo>
                    <a:pt x="3" y="15"/>
                    <a:pt x="6" y="17"/>
                    <a:pt x="10" y="17"/>
                  </a:cubicBezTo>
                  <a:cubicBezTo>
                    <a:pt x="10" y="17"/>
                    <a:pt x="11" y="17"/>
                    <a:pt x="11" y="17"/>
                  </a:cubicBezTo>
                  <a:cubicBezTo>
                    <a:pt x="13" y="17"/>
                    <a:pt x="15" y="15"/>
                    <a:pt x="16" y="13"/>
                  </a:cubicBezTo>
                  <a:cubicBezTo>
                    <a:pt x="17" y="11"/>
                    <a:pt x="17" y="9"/>
                    <a:pt x="16" y="7"/>
                  </a:cubicBezTo>
                  <a:cubicBezTo>
                    <a:pt x="15" y="3"/>
                    <a:pt x="11"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3" name="Freeform 59"/>
            <p:cNvSpPr>
              <a:spLocks noEditPoints="1"/>
            </p:cNvSpPr>
            <p:nvPr/>
          </p:nvSpPr>
          <p:spPr bwMode="auto">
            <a:xfrm>
              <a:off x="3553" y="2379"/>
              <a:ext cx="22" cy="29"/>
            </a:xfrm>
            <a:custGeom>
              <a:avLst/>
              <a:gdLst>
                <a:gd name="T0" fmla="*/ 1 w 9"/>
                <a:gd name="T1" fmla="*/ 6 h 12"/>
                <a:gd name="T2" fmla="*/ 1 w 9"/>
                <a:gd name="T3" fmla="*/ 3 h 12"/>
                <a:gd name="T4" fmla="*/ 2 w 9"/>
                <a:gd name="T5" fmla="*/ 2 h 12"/>
                <a:gd name="T6" fmla="*/ 1 w 9"/>
                <a:gd name="T7" fmla="*/ 1 h 12"/>
                <a:gd name="T8" fmla="*/ 2 w 9"/>
                <a:gd name="T9" fmla="*/ 1 h 12"/>
                <a:gd name="T10" fmla="*/ 2 w 9"/>
                <a:gd name="T11" fmla="*/ 1 h 12"/>
                <a:gd name="T12" fmla="*/ 3 w 9"/>
                <a:gd name="T13" fmla="*/ 2 h 12"/>
                <a:gd name="T14" fmla="*/ 5 w 9"/>
                <a:gd name="T15" fmla="*/ 2 h 12"/>
                <a:gd name="T16" fmla="*/ 4 w 9"/>
                <a:gd name="T17" fmla="*/ 3 h 12"/>
                <a:gd name="T18" fmla="*/ 2 w 9"/>
                <a:gd name="T19" fmla="*/ 5 h 12"/>
                <a:gd name="T20" fmla="*/ 4 w 9"/>
                <a:gd name="T21" fmla="*/ 6 h 12"/>
                <a:gd name="T22" fmla="*/ 7 w 9"/>
                <a:gd name="T23" fmla="*/ 6 h 12"/>
                <a:gd name="T24" fmla="*/ 7 w 9"/>
                <a:gd name="T25" fmla="*/ 9 h 12"/>
                <a:gd name="T26" fmla="*/ 8 w 9"/>
                <a:gd name="T27" fmla="*/ 11 h 12"/>
                <a:gd name="T28" fmla="*/ 7 w 9"/>
                <a:gd name="T29" fmla="*/ 11 h 12"/>
                <a:gd name="T30" fmla="*/ 6 w 9"/>
                <a:gd name="T31" fmla="*/ 10 h 12"/>
                <a:gd name="T32" fmla="*/ 6 w 9"/>
                <a:gd name="T33" fmla="*/ 10 h 12"/>
                <a:gd name="T34" fmla="*/ 4 w 9"/>
                <a:gd name="T35" fmla="*/ 9 h 12"/>
                <a:gd name="T36" fmla="*/ 5 w 9"/>
                <a:gd name="T37" fmla="*/ 9 h 12"/>
                <a:gd name="T38" fmla="*/ 7 w 9"/>
                <a:gd name="T39" fmla="*/ 8 h 12"/>
                <a:gd name="T40" fmla="*/ 6 w 9"/>
                <a:gd name="T41" fmla="*/ 6 h 12"/>
                <a:gd name="T42" fmla="*/ 3 w 9"/>
                <a:gd name="T43" fmla="*/ 6 h 12"/>
                <a:gd name="T44" fmla="*/ 1 w 9"/>
                <a:gd name="T45" fmla="*/ 0 h 12"/>
                <a:gd name="T46" fmla="*/ 0 w 9"/>
                <a:gd name="T47" fmla="*/ 1 h 12"/>
                <a:gd name="T48" fmla="*/ 0 w 9"/>
                <a:gd name="T49" fmla="*/ 2 h 12"/>
                <a:gd name="T50" fmla="*/ 0 w 9"/>
                <a:gd name="T51" fmla="*/ 4 h 12"/>
                <a:gd name="T52" fmla="*/ 3 w 9"/>
                <a:gd name="T53" fmla="*/ 7 h 12"/>
                <a:gd name="T54" fmla="*/ 5 w 9"/>
                <a:gd name="T55" fmla="*/ 7 h 12"/>
                <a:gd name="T56" fmla="*/ 6 w 9"/>
                <a:gd name="T57" fmla="*/ 7 h 12"/>
                <a:gd name="T58" fmla="*/ 6 w 9"/>
                <a:gd name="T59" fmla="*/ 8 h 12"/>
                <a:gd name="T60" fmla="*/ 4 w 9"/>
                <a:gd name="T61" fmla="*/ 8 h 12"/>
                <a:gd name="T62" fmla="*/ 3 w 9"/>
                <a:gd name="T63" fmla="*/ 9 h 12"/>
                <a:gd name="T64" fmla="*/ 5 w 9"/>
                <a:gd name="T65" fmla="*/ 11 h 12"/>
                <a:gd name="T66" fmla="*/ 7 w 9"/>
                <a:gd name="T67" fmla="*/ 12 h 12"/>
                <a:gd name="T68" fmla="*/ 7 w 9"/>
                <a:gd name="T69" fmla="*/ 12 h 12"/>
                <a:gd name="T70" fmla="*/ 8 w 9"/>
                <a:gd name="T71" fmla="*/ 12 h 12"/>
                <a:gd name="T72" fmla="*/ 9 w 9"/>
                <a:gd name="T73" fmla="*/ 11 h 12"/>
                <a:gd name="T74" fmla="*/ 9 w 9"/>
                <a:gd name="T75" fmla="*/ 7 h 12"/>
                <a:gd name="T76" fmla="*/ 5 w 9"/>
                <a:gd name="T77" fmla="*/ 5 h 12"/>
                <a:gd name="T78" fmla="*/ 3 w 9"/>
                <a:gd name="T79" fmla="*/ 5 h 12"/>
                <a:gd name="T80" fmla="*/ 3 w 9"/>
                <a:gd name="T81" fmla="*/ 4 h 12"/>
                <a:gd name="T82" fmla="*/ 4 w 9"/>
                <a:gd name="T83" fmla="*/ 4 h 12"/>
                <a:gd name="T84" fmla="*/ 5 w 9"/>
                <a:gd name="T85" fmla="*/ 4 h 12"/>
                <a:gd name="T86" fmla="*/ 6 w 9"/>
                <a:gd name="T87" fmla="*/ 2 h 12"/>
                <a:gd name="T88" fmla="*/ 3 w 9"/>
                <a:gd name="T89" fmla="*/ 1 h 12"/>
                <a:gd name="T90" fmla="*/ 2 w 9"/>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2">
                  <a:moveTo>
                    <a:pt x="3" y="6"/>
                  </a:moveTo>
                  <a:cubicBezTo>
                    <a:pt x="3" y="6"/>
                    <a:pt x="2" y="6"/>
                    <a:pt x="1" y="6"/>
                  </a:cubicBezTo>
                  <a:cubicBezTo>
                    <a:pt x="1" y="5"/>
                    <a:pt x="1" y="5"/>
                    <a:pt x="1" y="4"/>
                  </a:cubicBezTo>
                  <a:cubicBezTo>
                    <a:pt x="1" y="4"/>
                    <a:pt x="1" y="3"/>
                    <a:pt x="1" y="3"/>
                  </a:cubicBezTo>
                  <a:cubicBezTo>
                    <a:pt x="2" y="3"/>
                    <a:pt x="2" y="3"/>
                    <a:pt x="2" y="3"/>
                  </a:cubicBezTo>
                  <a:cubicBezTo>
                    <a:pt x="2" y="2"/>
                    <a:pt x="2" y="2"/>
                    <a:pt x="2" y="2"/>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3" y="2"/>
                    <a:pt x="3" y="2"/>
                    <a:pt x="3" y="2"/>
                  </a:cubicBezTo>
                  <a:cubicBezTo>
                    <a:pt x="3" y="2"/>
                    <a:pt x="3" y="2"/>
                    <a:pt x="4" y="2"/>
                  </a:cubicBezTo>
                  <a:cubicBezTo>
                    <a:pt x="4" y="2"/>
                    <a:pt x="5" y="2"/>
                    <a:pt x="5" y="2"/>
                  </a:cubicBezTo>
                  <a:cubicBezTo>
                    <a:pt x="5" y="3"/>
                    <a:pt x="5" y="3"/>
                    <a:pt x="5" y="3"/>
                  </a:cubicBezTo>
                  <a:cubicBezTo>
                    <a:pt x="5" y="3"/>
                    <a:pt x="4" y="3"/>
                    <a:pt x="4" y="3"/>
                  </a:cubicBezTo>
                  <a:cubicBezTo>
                    <a:pt x="3" y="3"/>
                    <a:pt x="3" y="3"/>
                    <a:pt x="2" y="3"/>
                  </a:cubicBezTo>
                  <a:cubicBezTo>
                    <a:pt x="2" y="4"/>
                    <a:pt x="1" y="4"/>
                    <a:pt x="2" y="5"/>
                  </a:cubicBezTo>
                  <a:cubicBezTo>
                    <a:pt x="2" y="5"/>
                    <a:pt x="2" y="6"/>
                    <a:pt x="3" y="6"/>
                  </a:cubicBezTo>
                  <a:cubicBezTo>
                    <a:pt x="4" y="6"/>
                    <a:pt x="4" y="6"/>
                    <a:pt x="4" y="6"/>
                  </a:cubicBezTo>
                  <a:cubicBezTo>
                    <a:pt x="5" y="6"/>
                    <a:pt x="5" y="6"/>
                    <a:pt x="5" y="6"/>
                  </a:cubicBezTo>
                  <a:cubicBezTo>
                    <a:pt x="6" y="6"/>
                    <a:pt x="7" y="6"/>
                    <a:pt x="7" y="6"/>
                  </a:cubicBezTo>
                  <a:cubicBezTo>
                    <a:pt x="8" y="6"/>
                    <a:pt x="8" y="7"/>
                    <a:pt x="8" y="7"/>
                  </a:cubicBezTo>
                  <a:cubicBezTo>
                    <a:pt x="8" y="8"/>
                    <a:pt x="8" y="9"/>
                    <a:pt x="7" y="9"/>
                  </a:cubicBezTo>
                  <a:cubicBezTo>
                    <a:pt x="7" y="10"/>
                    <a:pt x="7" y="10"/>
                    <a:pt x="7" y="10"/>
                  </a:cubicBezTo>
                  <a:cubicBezTo>
                    <a:pt x="8" y="11"/>
                    <a:pt x="8" y="11"/>
                    <a:pt x="8" y="11"/>
                  </a:cubicBezTo>
                  <a:cubicBezTo>
                    <a:pt x="8" y="11"/>
                    <a:pt x="8" y="11"/>
                    <a:pt x="8" y="11"/>
                  </a:cubicBezTo>
                  <a:cubicBezTo>
                    <a:pt x="7" y="11"/>
                    <a:pt x="7" y="11"/>
                    <a:pt x="7" y="11"/>
                  </a:cubicBezTo>
                  <a:cubicBezTo>
                    <a:pt x="7" y="10"/>
                    <a:pt x="7" y="10"/>
                    <a:pt x="7" y="10"/>
                  </a:cubicBezTo>
                  <a:cubicBezTo>
                    <a:pt x="6" y="10"/>
                    <a:pt x="6" y="10"/>
                    <a:pt x="6" y="10"/>
                  </a:cubicBezTo>
                  <a:cubicBezTo>
                    <a:pt x="6" y="10"/>
                    <a:pt x="6" y="10"/>
                    <a:pt x="6" y="10"/>
                  </a:cubicBezTo>
                  <a:cubicBezTo>
                    <a:pt x="6" y="10"/>
                    <a:pt x="6" y="10"/>
                    <a:pt x="6" y="10"/>
                  </a:cubicBezTo>
                  <a:cubicBezTo>
                    <a:pt x="6" y="10"/>
                    <a:pt x="5" y="10"/>
                    <a:pt x="5" y="10"/>
                  </a:cubicBezTo>
                  <a:cubicBezTo>
                    <a:pt x="5" y="10"/>
                    <a:pt x="4" y="10"/>
                    <a:pt x="4" y="9"/>
                  </a:cubicBezTo>
                  <a:cubicBezTo>
                    <a:pt x="4" y="9"/>
                    <a:pt x="4" y="9"/>
                    <a:pt x="4" y="9"/>
                  </a:cubicBezTo>
                  <a:cubicBezTo>
                    <a:pt x="4" y="9"/>
                    <a:pt x="5" y="9"/>
                    <a:pt x="5" y="9"/>
                  </a:cubicBezTo>
                  <a:cubicBezTo>
                    <a:pt x="6" y="9"/>
                    <a:pt x="6" y="9"/>
                    <a:pt x="6" y="9"/>
                  </a:cubicBezTo>
                  <a:cubicBezTo>
                    <a:pt x="7" y="9"/>
                    <a:pt x="7" y="8"/>
                    <a:pt x="7" y="8"/>
                  </a:cubicBezTo>
                  <a:cubicBezTo>
                    <a:pt x="7" y="7"/>
                    <a:pt x="7" y="7"/>
                    <a:pt x="7" y="6"/>
                  </a:cubicBezTo>
                  <a:cubicBezTo>
                    <a:pt x="6" y="6"/>
                    <a:pt x="6" y="6"/>
                    <a:pt x="6" y="6"/>
                  </a:cubicBezTo>
                  <a:cubicBezTo>
                    <a:pt x="5" y="6"/>
                    <a:pt x="5" y="6"/>
                    <a:pt x="5" y="6"/>
                  </a:cubicBezTo>
                  <a:cubicBezTo>
                    <a:pt x="3" y="6"/>
                    <a:pt x="3" y="6"/>
                    <a:pt x="3" y="6"/>
                  </a:cubicBezTo>
                  <a:moveTo>
                    <a:pt x="2" y="0"/>
                  </a:moveTo>
                  <a:cubicBezTo>
                    <a:pt x="1" y="0"/>
                    <a:pt x="1" y="0"/>
                    <a:pt x="1" y="0"/>
                  </a:cubicBezTo>
                  <a:cubicBezTo>
                    <a:pt x="1" y="1"/>
                    <a:pt x="1" y="1"/>
                    <a:pt x="1" y="1"/>
                  </a:cubicBezTo>
                  <a:cubicBezTo>
                    <a:pt x="0" y="1"/>
                    <a:pt x="0" y="1"/>
                    <a:pt x="0" y="1"/>
                  </a:cubicBezTo>
                  <a:cubicBezTo>
                    <a:pt x="0" y="1"/>
                    <a:pt x="0" y="1"/>
                    <a:pt x="0" y="1"/>
                  </a:cubicBezTo>
                  <a:cubicBezTo>
                    <a:pt x="0" y="2"/>
                    <a:pt x="0" y="2"/>
                    <a:pt x="0" y="2"/>
                  </a:cubicBezTo>
                  <a:cubicBezTo>
                    <a:pt x="1" y="2"/>
                    <a:pt x="1" y="2"/>
                    <a:pt x="1" y="2"/>
                  </a:cubicBezTo>
                  <a:cubicBezTo>
                    <a:pt x="0" y="3"/>
                    <a:pt x="0" y="3"/>
                    <a:pt x="0" y="4"/>
                  </a:cubicBezTo>
                  <a:cubicBezTo>
                    <a:pt x="0" y="5"/>
                    <a:pt x="0" y="6"/>
                    <a:pt x="0" y="6"/>
                  </a:cubicBezTo>
                  <a:cubicBezTo>
                    <a:pt x="1" y="7"/>
                    <a:pt x="3" y="7"/>
                    <a:pt x="3" y="7"/>
                  </a:cubicBezTo>
                  <a:cubicBezTo>
                    <a:pt x="3" y="7"/>
                    <a:pt x="3" y="7"/>
                    <a:pt x="3" y="7"/>
                  </a:cubicBezTo>
                  <a:cubicBezTo>
                    <a:pt x="5" y="7"/>
                    <a:pt x="5" y="7"/>
                    <a:pt x="5" y="7"/>
                  </a:cubicBezTo>
                  <a:cubicBezTo>
                    <a:pt x="5" y="7"/>
                    <a:pt x="5" y="7"/>
                    <a:pt x="6" y="7"/>
                  </a:cubicBezTo>
                  <a:cubicBezTo>
                    <a:pt x="6" y="7"/>
                    <a:pt x="6" y="7"/>
                    <a:pt x="6" y="7"/>
                  </a:cubicBezTo>
                  <a:cubicBezTo>
                    <a:pt x="6" y="7"/>
                    <a:pt x="6" y="7"/>
                    <a:pt x="6" y="7"/>
                  </a:cubicBezTo>
                  <a:cubicBezTo>
                    <a:pt x="6" y="8"/>
                    <a:pt x="6" y="8"/>
                    <a:pt x="6" y="8"/>
                  </a:cubicBezTo>
                  <a:cubicBezTo>
                    <a:pt x="6" y="8"/>
                    <a:pt x="5" y="8"/>
                    <a:pt x="5" y="8"/>
                  </a:cubicBezTo>
                  <a:cubicBezTo>
                    <a:pt x="5" y="8"/>
                    <a:pt x="5" y="8"/>
                    <a:pt x="4" y="8"/>
                  </a:cubicBezTo>
                  <a:cubicBezTo>
                    <a:pt x="4" y="8"/>
                    <a:pt x="4" y="8"/>
                    <a:pt x="4" y="8"/>
                  </a:cubicBezTo>
                  <a:cubicBezTo>
                    <a:pt x="3" y="8"/>
                    <a:pt x="3" y="9"/>
                    <a:pt x="3" y="9"/>
                  </a:cubicBezTo>
                  <a:cubicBezTo>
                    <a:pt x="3" y="10"/>
                    <a:pt x="3" y="10"/>
                    <a:pt x="3" y="10"/>
                  </a:cubicBezTo>
                  <a:cubicBezTo>
                    <a:pt x="3" y="10"/>
                    <a:pt x="4" y="11"/>
                    <a:pt x="5" y="11"/>
                  </a:cubicBezTo>
                  <a:cubicBezTo>
                    <a:pt x="5" y="11"/>
                    <a:pt x="6" y="11"/>
                    <a:pt x="6" y="11"/>
                  </a:cubicBezTo>
                  <a:cubicBezTo>
                    <a:pt x="7" y="12"/>
                    <a:pt x="7" y="12"/>
                    <a:pt x="7" y="12"/>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1"/>
                    <a:pt x="9" y="11"/>
                    <a:pt x="9" y="11"/>
                  </a:cubicBezTo>
                  <a:cubicBezTo>
                    <a:pt x="9" y="11"/>
                    <a:pt x="9" y="11"/>
                    <a:pt x="8" y="10"/>
                  </a:cubicBezTo>
                  <a:cubicBezTo>
                    <a:pt x="8" y="9"/>
                    <a:pt x="9" y="8"/>
                    <a:pt x="9" y="7"/>
                  </a:cubicBezTo>
                  <a:cubicBezTo>
                    <a:pt x="9" y="7"/>
                    <a:pt x="8" y="6"/>
                    <a:pt x="8" y="5"/>
                  </a:cubicBezTo>
                  <a:cubicBezTo>
                    <a:pt x="7" y="5"/>
                    <a:pt x="6" y="5"/>
                    <a:pt x="5" y="5"/>
                  </a:cubicBezTo>
                  <a:cubicBezTo>
                    <a:pt x="5" y="5"/>
                    <a:pt x="5" y="5"/>
                    <a:pt x="4" y="5"/>
                  </a:cubicBezTo>
                  <a:cubicBezTo>
                    <a:pt x="4" y="5"/>
                    <a:pt x="4" y="5"/>
                    <a:pt x="3" y="5"/>
                  </a:cubicBezTo>
                  <a:cubicBezTo>
                    <a:pt x="3" y="5"/>
                    <a:pt x="2" y="5"/>
                    <a:pt x="2" y="5"/>
                  </a:cubicBezTo>
                  <a:cubicBezTo>
                    <a:pt x="2" y="4"/>
                    <a:pt x="3" y="4"/>
                    <a:pt x="3" y="4"/>
                  </a:cubicBezTo>
                  <a:cubicBezTo>
                    <a:pt x="3" y="4"/>
                    <a:pt x="4" y="3"/>
                    <a:pt x="4" y="3"/>
                  </a:cubicBezTo>
                  <a:cubicBezTo>
                    <a:pt x="4" y="3"/>
                    <a:pt x="4" y="3"/>
                    <a:pt x="4" y="4"/>
                  </a:cubicBezTo>
                  <a:cubicBezTo>
                    <a:pt x="5" y="4"/>
                    <a:pt x="5" y="4"/>
                    <a:pt x="5" y="4"/>
                  </a:cubicBezTo>
                  <a:cubicBezTo>
                    <a:pt x="5" y="4"/>
                    <a:pt x="5" y="4"/>
                    <a:pt x="5" y="4"/>
                  </a:cubicBezTo>
                  <a:cubicBezTo>
                    <a:pt x="6" y="3"/>
                    <a:pt x="6" y="3"/>
                    <a:pt x="6" y="3"/>
                  </a:cubicBezTo>
                  <a:cubicBezTo>
                    <a:pt x="6" y="2"/>
                    <a:pt x="6" y="2"/>
                    <a:pt x="6" y="2"/>
                  </a:cubicBezTo>
                  <a:cubicBezTo>
                    <a:pt x="6" y="1"/>
                    <a:pt x="5" y="1"/>
                    <a:pt x="4" y="1"/>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4" name="Freeform 60"/>
            <p:cNvSpPr>
              <a:spLocks noEditPoints="1"/>
            </p:cNvSpPr>
            <p:nvPr/>
          </p:nvSpPr>
          <p:spPr bwMode="auto">
            <a:xfrm>
              <a:off x="3589" y="2429"/>
              <a:ext cx="55" cy="55"/>
            </a:xfrm>
            <a:custGeom>
              <a:avLst/>
              <a:gdLst>
                <a:gd name="T0" fmla="*/ 6 w 23"/>
                <a:gd name="T1" fmla="*/ 20 h 23"/>
                <a:gd name="T2" fmla="*/ 6 w 23"/>
                <a:gd name="T3" fmla="*/ 20 h 23"/>
                <a:gd name="T4" fmla="*/ 5 w 23"/>
                <a:gd name="T5" fmla="*/ 19 h 23"/>
                <a:gd name="T6" fmla="*/ 5 w 23"/>
                <a:gd name="T7" fmla="*/ 19 h 23"/>
                <a:gd name="T8" fmla="*/ 5 w 23"/>
                <a:gd name="T9" fmla="*/ 19 h 23"/>
                <a:gd name="T10" fmla="*/ 4 w 23"/>
                <a:gd name="T11" fmla="*/ 18 h 23"/>
                <a:gd name="T12" fmla="*/ 5 w 23"/>
                <a:gd name="T13" fmla="*/ 18 h 23"/>
                <a:gd name="T14" fmla="*/ 4 w 23"/>
                <a:gd name="T15" fmla="*/ 18 h 23"/>
                <a:gd name="T16" fmla="*/ 4 w 23"/>
                <a:gd name="T17" fmla="*/ 17 h 23"/>
                <a:gd name="T18" fmla="*/ 4 w 23"/>
                <a:gd name="T19" fmla="*/ 18 h 23"/>
                <a:gd name="T20" fmla="*/ 3 w 23"/>
                <a:gd name="T21" fmla="*/ 17 h 23"/>
                <a:gd name="T22" fmla="*/ 4 w 23"/>
                <a:gd name="T23" fmla="*/ 17 h 23"/>
                <a:gd name="T24" fmla="*/ 3 w 23"/>
                <a:gd name="T25" fmla="*/ 16 h 23"/>
                <a:gd name="T26" fmla="*/ 3 w 23"/>
                <a:gd name="T27" fmla="*/ 15 h 23"/>
                <a:gd name="T28" fmla="*/ 3 w 23"/>
                <a:gd name="T29" fmla="*/ 16 h 23"/>
                <a:gd name="T30" fmla="*/ 2 w 23"/>
                <a:gd name="T31" fmla="*/ 15 h 23"/>
                <a:gd name="T32" fmla="*/ 3 w 23"/>
                <a:gd name="T33" fmla="*/ 15 h 23"/>
                <a:gd name="T34" fmla="*/ 2 w 23"/>
                <a:gd name="T35" fmla="*/ 14 h 23"/>
                <a:gd name="T36" fmla="*/ 3 w 23"/>
                <a:gd name="T37" fmla="*/ 12 h 23"/>
                <a:gd name="T38" fmla="*/ 2 w 23"/>
                <a:gd name="T39" fmla="*/ 14 h 23"/>
                <a:gd name="T40" fmla="*/ 2 w 23"/>
                <a:gd name="T41" fmla="*/ 11 h 23"/>
                <a:gd name="T42" fmla="*/ 3 w 23"/>
                <a:gd name="T43" fmla="*/ 12 h 23"/>
                <a:gd name="T44" fmla="*/ 2 w 23"/>
                <a:gd name="T45" fmla="*/ 10 h 23"/>
                <a:gd name="T46" fmla="*/ 3 w 23"/>
                <a:gd name="T47" fmla="*/ 9 h 23"/>
                <a:gd name="T48" fmla="*/ 3 w 23"/>
                <a:gd name="T49" fmla="*/ 10 h 23"/>
                <a:gd name="T50" fmla="*/ 2 w 23"/>
                <a:gd name="T51" fmla="*/ 9 h 23"/>
                <a:gd name="T52" fmla="*/ 3 w 23"/>
                <a:gd name="T53" fmla="*/ 8 h 23"/>
                <a:gd name="T54" fmla="*/ 4 w 23"/>
                <a:gd name="T55" fmla="*/ 8 h 23"/>
                <a:gd name="T56" fmla="*/ 3 w 23"/>
                <a:gd name="T57" fmla="*/ 9 h 23"/>
                <a:gd name="T58" fmla="*/ 3 w 23"/>
                <a:gd name="T59" fmla="*/ 7 h 23"/>
                <a:gd name="T60" fmla="*/ 5 w 23"/>
                <a:gd name="T61" fmla="*/ 6 h 23"/>
                <a:gd name="T62" fmla="*/ 3 w 23"/>
                <a:gd name="T63" fmla="*/ 7 h 23"/>
                <a:gd name="T64" fmla="*/ 5 w 23"/>
                <a:gd name="T65" fmla="*/ 6 h 23"/>
                <a:gd name="T66" fmla="*/ 5 w 23"/>
                <a:gd name="T67" fmla="*/ 4 h 23"/>
                <a:gd name="T68" fmla="*/ 7 w 23"/>
                <a:gd name="T69" fmla="*/ 4 h 23"/>
                <a:gd name="T70" fmla="*/ 7 w 23"/>
                <a:gd name="T71" fmla="*/ 4 h 23"/>
                <a:gd name="T72" fmla="*/ 6 w 23"/>
                <a:gd name="T73" fmla="*/ 4 h 23"/>
                <a:gd name="T74" fmla="*/ 8 w 23"/>
                <a:gd name="T75" fmla="*/ 3 h 23"/>
                <a:gd name="T76" fmla="*/ 8 w 23"/>
                <a:gd name="T77" fmla="*/ 3 h 23"/>
                <a:gd name="T78" fmla="*/ 7 w 23"/>
                <a:gd name="T79" fmla="*/ 2 h 23"/>
                <a:gd name="T80" fmla="*/ 8 w 23"/>
                <a:gd name="T81" fmla="*/ 3 h 23"/>
                <a:gd name="T82" fmla="*/ 8 w 23"/>
                <a:gd name="T83" fmla="*/ 21 h 23"/>
                <a:gd name="T84" fmla="*/ 14 w 23"/>
                <a:gd name="T85" fmla="*/ 2 h 23"/>
                <a:gd name="T86" fmla="*/ 20 w 23"/>
                <a:gd name="T87" fmla="*/ 17 h 23"/>
                <a:gd name="T88" fmla="*/ 9 w 23"/>
                <a:gd name="T89" fmla="*/ 2 h 23"/>
                <a:gd name="T90" fmla="*/ 9 w 23"/>
                <a:gd name="T91" fmla="*/ 2 h 23"/>
                <a:gd name="T92" fmla="*/ 10 w 23"/>
                <a:gd name="T93" fmla="*/ 2 h 23"/>
                <a:gd name="T94" fmla="*/ 9 w 23"/>
                <a:gd name="T95" fmla="*/ 2 h 23"/>
                <a:gd name="T96" fmla="*/ 10 w 23"/>
                <a:gd name="T97" fmla="*/ 1 h 23"/>
                <a:gd name="T98" fmla="*/ 10 w 23"/>
                <a:gd name="T99" fmla="*/ 1 h 23"/>
                <a:gd name="T100" fmla="*/ 11 w 23"/>
                <a:gd name="T101" fmla="*/ 2 h 23"/>
                <a:gd name="T102" fmla="*/ 11 w 23"/>
                <a:gd name="T103" fmla="*/ 0 h 23"/>
                <a:gd name="T104" fmla="*/ 10 w 23"/>
                <a:gd name="T105" fmla="*/ 0 h 23"/>
                <a:gd name="T106" fmla="*/ 3 w 23"/>
                <a:gd name="T107" fmla="*/ 18 h 23"/>
                <a:gd name="T108" fmla="*/ 3 w 23"/>
                <a:gd name="T109" fmla="*/ 18 h 23"/>
                <a:gd name="T110" fmla="*/ 5 w 23"/>
                <a:gd name="T111" fmla="*/ 21 h 23"/>
                <a:gd name="T112" fmla="*/ 5 w 23"/>
                <a:gd name="T113" fmla="*/ 21 h 23"/>
                <a:gd name="T114" fmla="*/ 10 w 23"/>
                <a:gd name="T115" fmla="*/ 22 h 23"/>
                <a:gd name="T116" fmla="*/ 10 w 23"/>
                <a:gd name="T117" fmla="*/ 22 h 23"/>
                <a:gd name="T118" fmla="*/ 21 w 23"/>
                <a:gd name="T119" fmla="*/ 17 h 23"/>
                <a:gd name="T120" fmla="*/ 15 w 23"/>
                <a:gd name="T121" fmla="*/ 1 h 23"/>
                <a:gd name="T122" fmla="*/ 11 w 23"/>
                <a:gd name="T1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3">
                  <a:moveTo>
                    <a:pt x="6" y="20"/>
                  </a:moveTo>
                  <a:cubicBezTo>
                    <a:pt x="6" y="20"/>
                    <a:pt x="6" y="20"/>
                    <a:pt x="6" y="20"/>
                  </a:cubicBezTo>
                  <a:cubicBezTo>
                    <a:pt x="6" y="20"/>
                    <a:pt x="6" y="20"/>
                    <a:pt x="6" y="20"/>
                  </a:cubicBezTo>
                  <a:cubicBezTo>
                    <a:pt x="6" y="20"/>
                    <a:pt x="6" y="20"/>
                    <a:pt x="6" y="20"/>
                  </a:cubicBezTo>
                  <a:moveTo>
                    <a:pt x="5" y="19"/>
                  </a:move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moveTo>
                    <a:pt x="4" y="19"/>
                  </a:moveTo>
                  <a:cubicBezTo>
                    <a:pt x="4" y="18"/>
                    <a:pt x="4" y="18"/>
                    <a:pt x="4" y="18"/>
                  </a:cubicBezTo>
                  <a:cubicBezTo>
                    <a:pt x="5" y="18"/>
                    <a:pt x="5" y="18"/>
                    <a:pt x="5" y="18"/>
                  </a:cubicBezTo>
                  <a:cubicBezTo>
                    <a:pt x="5" y="18"/>
                    <a:pt x="5" y="18"/>
                    <a:pt x="5" y="18"/>
                  </a:cubicBezTo>
                  <a:cubicBezTo>
                    <a:pt x="4" y="19"/>
                    <a:pt x="4" y="19"/>
                    <a:pt x="4" y="19"/>
                  </a:cubicBezTo>
                  <a:moveTo>
                    <a:pt x="4" y="18"/>
                  </a:moveTo>
                  <a:cubicBezTo>
                    <a:pt x="3" y="17"/>
                    <a:pt x="3" y="17"/>
                    <a:pt x="3" y="17"/>
                  </a:cubicBezTo>
                  <a:cubicBezTo>
                    <a:pt x="4" y="17"/>
                    <a:pt x="4" y="17"/>
                    <a:pt x="4" y="17"/>
                  </a:cubicBezTo>
                  <a:cubicBezTo>
                    <a:pt x="4" y="18"/>
                    <a:pt x="4" y="18"/>
                    <a:pt x="4" y="18"/>
                  </a:cubicBezTo>
                  <a:cubicBezTo>
                    <a:pt x="4" y="18"/>
                    <a:pt x="4" y="18"/>
                    <a:pt x="4" y="18"/>
                  </a:cubicBezTo>
                  <a:moveTo>
                    <a:pt x="3" y="17"/>
                  </a:moveTo>
                  <a:cubicBezTo>
                    <a:pt x="3" y="17"/>
                    <a:pt x="3" y="17"/>
                    <a:pt x="3" y="17"/>
                  </a:cubicBezTo>
                  <a:cubicBezTo>
                    <a:pt x="4" y="16"/>
                    <a:pt x="4" y="16"/>
                    <a:pt x="4" y="16"/>
                  </a:cubicBezTo>
                  <a:cubicBezTo>
                    <a:pt x="4" y="17"/>
                    <a:pt x="4" y="17"/>
                    <a:pt x="4" y="17"/>
                  </a:cubicBezTo>
                  <a:cubicBezTo>
                    <a:pt x="3" y="17"/>
                    <a:pt x="3" y="17"/>
                    <a:pt x="3" y="17"/>
                  </a:cubicBezTo>
                  <a:moveTo>
                    <a:pt x="3" y="16"/>
                  </a:moveTo>
                  <a:cubicBezTo>
                    <a:pt x="2" y="16"/>
                    <a:pt x="2" y="16"/>
                    <a:pt x="2" y="16"/>
                  </a:cubicBezTo>
                  <a:cubicBezTo>
                    <a:pt x="3" y="16"/>
                    <a:pt x="3" y="15"/>
                    <a:pt x="3" y="15"/>
                  </a:cubicBezTo>
                  <a:cubicBezTo>
                    <a:pt x="4" y="16"/>
                    <a:pt x="4" y="16"/>
                    <a:pt x="4" y="16"/>
                  </a:cubicBezTo>
                  <a:cubicBezTo>
                    <a:pt x="3" y="16"/>
                    <a:pt x="3" y="16"/>
                    <a:pt x="3" y="16"/>
                  </a:cubicBezTo>
                  <a:moveTo>
                    <a:pt x="2" y="15"/>
                  </a:moveTo>
                  <a:cubicBezTo>
                    <a:pt x="2" y="15"/>
                    <a:pt x="2" y="15"/>
                    <a:pt x="2" y="15"/>
                  </a:cubicBezTo>
                  <a:cubicBezTo>
                    <a:pt x="3" y="15"/>
                    <a:pt x="3" y="15"/>
                    <a:pt x="3" y="15"/>
                  </a:cubicBezTo>
                  <a:cubicBezTo>
                    <a:pt x="3" y="15"/>
                    <a:pt x="3" y="15"/>
                    <a:pt x="3" y="15"/>
                  </a:cubicBezTo>
                  <a:cubicBezTo>
                    <a:pt x="3" y="15"/>
                    <a:pt x="3" y="15"/>
                    <a:pt x="2" y="15"/>
                  </a:cubicBezTo>
                  <a:moveTo>
                    <a:pt x="2" y="14"/>
                  </a:moveTo>
                  <a:cubicBezTo>
                    <a:pt x="2" y="14"/>
                    <a:pt x="2" y="13"/>
                    <a:pt x="2" y="13"/>
                  </a:cubicBezTo>
                  <a:cubicBezTo>
                    <a:pt x="3" y="12"/>
                    <a:pt x="3" y="12"/>
                    <a:pt x="3" y="12"/>
                  </a:cubicBezTo>
                  <a:cubicBezTo>
                    <a:pt x="3" y="13"/>
                    <a:pt x="3" y="14"/>
                    <a:pt x="3" y="14"/>
                  </a:cubicBezTo>
                  <a:cubicBezTo>
                    <a:pt x="2" y="14"/>
                    <a:pt x="2" y="14"/>
                    <a:pt x="2" y="14"/>
                  </a:cubicBezTo>
                  <a:moveTo>
                    <a:pt x="2" y="12"/>
                  </a:moveTo>
                  <a:cubicBezTo>
                    <a:pt x="2" y="12"/>
                    <a:pt x="2" y="11"/>
                    <a:pt x="2" y="11"/>
                  </a:cubicBezTo>
                  <a:cubicBezTo>
                    <a:pt x="2" y="11"/>
                    <a:pt x="3" y="10"/>
                    <a:pt x="3" y="10"/>
                  </a:cubicBezTo>
                  <a:cubicBezTo>
                    <a:pt x="3" y="11"/>
                    <a:pt x="3" y="11"/>
                    <a:pt x="3" y="12"/>
                  </a:cubicBezTo>
                  <a:cubicBezTo>
                    <a:pt x="2" y="12"/>
                    <a:pt x="2" y="12"/>
                    <a:pt x="2" y="12"/>
                  </a:cubicBezTo>
                  <a:moveTo>
                    <a:pt x="2" y="10"/>
                  </a:moveTo>
                  <a:cubicBezTo>
                    <a:pt x="2" y="9"/>
                    <a:pt x="2" y="9"/>
                    <a:pt x="2" y="9"/>
                  </a:cubicBezTo>
                  <a:cubicBezTo>
                    <a:pt x="3" y="9"/>
                    <a:pt x="3" y="9"/>
                    <a:pt x="3" y="9"/>
                  </a:cubicBezTo>
                  <a:cubicBezTo>
                    <a:pt x="4" y="9"/>
                    <a:pt x="4" y="9"/>
                    <a:pt x="4" y="9"/>
                  </a:cubicBezTo>
                  <a:cubicBezTo>
                    <a:pt x="3" y="10"/>
                    <a:pt x="3" y="10"/>
                    <a:pt x="3" y="10"/>
                  </a:cubicBezTo>
                  <a:cubicBezTo>
                    <a:pt x="3" y="10"/>
                    <a:pt x="2" y="10"/>
                    <a:pt x="2" y="10"/>
                  </a:cubicBezTo>
                  <a:moveTo>
                    <a:pt x="2" y="9"/>
                  </a:moveTo>
                  <a:cubicBezTo>
                    <a:pt x="2" y="8"/>
                    <a:pt x="2" y="8"/>
                    <a:pt x="3" y="8"/>
                  </a:cubicBezTo>
                  <a:cubicBezTo>
                    <a:pt x="3" y="8"/>
                    <a:pt x="3" y="8"/>
                    <a:pt x="3" y="8"/>
                  </a:cubicBezTo>
                  <a:cubicBezTo>
                    <a:pt x="4" y="8"/>
                    <a:pt x="4" y="8"/>
                    <a:pt x="4" y="8"/>
                  </a:cubicBezTo>
                  <a:cubicBezTo>
                    <a:pt x="4" y="8"/>
                    <a:pt x="4" y="8"/>
                    <a:pt x="4" y="8"/>
                  </a:cubicBezTo>
                  <a:cubicBezTo>
                    <a:pt x="4" y="9"/>
                    <a:pt x="4" y="9"/>
                    <a:pt x="4" y="9"/>
                  </a:cubicBezTo>
                  <a:cubicBezTo>
                    <a:pt x="3" y="9"/>
                    <a:pt x="3" y="9"/>
                    <a:pt x="3" y="9"/>
                  </a:cubicBezTo>
                  <a:cubicBezTo>
                    <a:pt x="2" y="9"/>
                    <a:pt x="2" y="9"/>
                    <a:pt x="2" y="9"/>
                  </a:cubicBezTo>
                  <a:moveTo>
                    <a:pt x="3" y="7"/>
                  </a:moveTo>
                  <a:cubicBezTo>
                    <a:pt x="3" y="6"/>
                    <a:pt x="3" y="6"/>
                    <a:pt x="3" y="6"/>
                  </a:cubicBezTo>
                  <a:cubicBezTo>
                    <a:pt x="4" y="6"/>
                    <a:pt x="5" y="6"/>
                    <a:pt x="5" y="6"/>
                  </a:cubicBezTo>
                  <a:cubicBezTo>
                    <a:pt x="5" y="7"/>
                    <a:pt x="5" y="7"/>
                    <a:pt x="5" y="7"/>
                  </a:cubicBezTo>
                  <a:cubicBezTo>
                    <a:pt x="4" y="7"/>
                    <a:pt x="4" y="7"/>
                    <a:pt x="3" y="7"/>
                  </a:cubicBezTo>
                  <a:cubicBezTo>
                    <a:pt x="3" y="7"/>
                    <a:pt x="3" y="7"/>
                    <a:pt x="3" y="7"/>
                  </a:cubicBezTo>
                  <a:moveTo>
                    <a:pt x="5" y="6"/>
                  </a:moveTo>
                  <a:cubicBezTo>
                    <a:pt x="4" y="6"/>
                    <a:pt x="4" y="6"/>
                    <a:pt x="4" y="6"/>
                  </a:cubicBezTo>
                  <a:cubicBezTo>
                    <a:pt x="4" y="5"/>
                    <a:pt x="5" y="5"/>
                    <a:pt x="5" y="4"/>
                  </a:cubicBezTo>
                  <a:cubicBezTo>
                    <a:pt x="6" y="4"/>
                    <a:pt x="6" y="4"/>
                    <a:pt x="6" y="4"/>
                  </a:cubicBezTo>
                  <a:cubicBezTo>
                    <a:pt x="7" y="4"/>
                    <a:pt x="7" y="4"/>
                    <a:pt x="7" y="4"/>
                  </a:cubicBezTo>
                  <a:cubicBezTo>
                    <a:pt x="6" y="5"/>
                    <a:pt x="6" y="5"/>
                    <a:pt x="5" y="6"/>
                  </a:cubicBezTo>
                  <a:moveTo>
                    <a:pt x="7" y="4"/>
                  </a:moveTo>
                  <a:cubicBezTo>
                    <a:pt x="6" y="4"/>
                    <a:pt x="6" y="4"/>
                    <a:pt x="6" y="4"/>
                  </a:cubicBezTo>
                  <a:cubicBezTo>
                    <a:pt x="6" y="4"/>
                    <a:pt x="6" y="4"/>
                    <a:pt x="6" y="4"/>
                  </a:cubicBezTo>
                  <a:cubicBezTo>
                    <a:pt x="6" y="3"/>
                    <a:pt x="6" y="3"/>
                    <a:pt x="6" y="3"/>
                  </a:cubicBezTo>
                  <a:cubicBezTo>
                    <a:pt x="7" y="3"/>
                    <a:pt x="7" y="3"/>
                    <a:pt x="8" y="3"/>
                  </a:cubicBezTo>
                  <a:cubicBezTo>
                    <a:pt x="7" y="4"/>
                    <a:pt x="7" y="4"/>
                    <a:pt x="7" y="4"/>
                  </a:cubicBezTo>
                  <a:moveTo>
                    <a:pt x="8" y="3"/>
                  </a:moveTo>
                  <a:cubicBezTo>
                    <a:pt x="7" y="3"/>
                    <a:pt x="7" y="3"/>
                    <a:pt x="7" y="3"/>
                  </a:cubicBezTo>
                  <a:cubicBezTo>
                    <a:pt x="7" y="2"/>
                    <a:pt x="7" y="2"/>
                    <a:pt x="7" y="2"/>
                  </a:cubicBezTo>
                  <a:cubicBezTo>
                    <a:pt x="8" y="3"/>
                    <a:pt x="8" y="3"/>
                    <a:pt x="9" y="3"/>
                  </a:cubicBezTo>
                  <a:cubicBezTo>
                    <a:pt x="8" y="3"/>
                    <a:pt x="8" y="3"/>
                    <a:pt x="8" y="3"/>
                  </a:cubicBezTo>
                  <a:moveTo>
                    <a:pt x="12" y="22"/>
                  </a:moveTo>
                  <a:cubicBezTo>
                    <a:pt x="11" y="22"/>
                    <a:pt x="9" y="21"/>
                    <a:pt x="8" y="21"/>
                  </a:cubicBezTo>
                  <a:cubicBezTo>
                    <a:pt x="4" y="18"/>
                    <a:pt x="3" y="13"/>
                    <a:pt x="5" y="8"/>
                  </a:cubicBezTo>
                  <a:cubicBezTo>
                    <a:pt x="6" y="5"/>
                    <a:pt x="10" y="2"/>
                    <a:pt x="14" y="2"/>
                  </a:cubicBezTo>
                  <a:cubicBezTo>
                    <a:pt x="15" y="2"/>
                    <a:pt x="16" y="2"/>
                    <a:pt x="17" y="3"/>
                  </a:cubicBezTo>
                  <a:cubicBezTo>
                    <a:pt x="22" y="6"/>
                    <a:pt x="22" y="12"/>
                    <a:pt x="20" y="17"/>
                  </a:cubicBezTo>
                  <a:cubicBezTo>
                    <a:pt x="19" y="20"/>
                    <a:pt x="16" y="22"/>
                    <a:pt x="12" y="22"/>
                  </a:cubicBezTo>
                  <a:moveTo>
                    <a:pt x="9" y="2"/>
                  </a:moveTo>
                  <a:cubicBezTo>
                    <a:pt x="9" y="2"/>
                    <a:pt x="8" y="2"/>
                    <a:pt x="8" y="2"/>
                  </a:cubicBezTo>
                  <a:cubicBezTo>
                    <a:pt x="9" y="2"/>
                    <a:pt x="9" y="2"/>
                    <a:pt x="9" y="2"/>
                  </a:cubicBezTo>
                  <a:cubicBezTo>
                    <a:pt x="9" y="2"/>
                    <a:pt x="9" y="2"/>
                    <a:pt x="9" y="2"/>
                  </a:cubicBezTo>
                  <a:cubicBezTo>
                    <a:pt x="10" y="2"/>
                    <a:pt x="10" y="2"/>
                    <a:pt x="10" y="2"/>
                  </a:cubicBezTo>
                  <a:cubicBezTo>
                    <a:pt x="10" y="2"/>
                    <a:pt x="10" y="2"/>
                    <a:pt x="10" y="2"/>
                  </a:cubicBezTo>
                  <a:cubicBezTo>
                    <a:pt x="9" y="2"/>
                    <a:pt x="9" y="2"/>
                    <a:pt x="9" y="2"/>
                  </a:cubicBezTo>
                  <a:moveTo>
                    <a:pt x="11" y="2"/>
                  </a:moveTo>
                  <a:cubicBezTo>
                    <a:pt x="10" y="1"/>
                    <a:pt x="10" y="1"/>
                    <a:pt x="10" y="1"/>
                  </a:cubicBezTo>
                  <a:cubicBezTo>
                    <a:pt x="10" y="1"/>
                    <a:pt x="10" y="1"/>
                    <a:pt x="10" y="1"/>
                  </a:cubicBezTo>
                  <a:cubicBezTo>
                    <a:pt x="10" y="1"/>
                    <a:pt x="10" y="1"/>
                    <a:pt x="10" y="1"/>
                  </a:cubicBezTo>
                  <a:cubicBezTo>
                    <a:pt x="11" y="1"/>
                    <a:pt x="11" y="1"/>
                    <a:pt x="11" y="1"/>
                  </a:cubicBezTo>
                  <a:cubicBezTo>
                    <a:pt x="11" y="2"/>
                    <a:pt x="11" y="2"/>
                    <a:pt x="11" y="2"/>
                  </a:cubicBezTo>
                  <a:moveTo>
                    <a:pt x="11" y="0"/>
                  </a:moveTo>
                  <a:cubicBezTo>
                    <a:pt x="11" y="0"/>
                    <a:pt x="11" y="0"/>
                    <a:pt x="11" y="0"/>
                  </a:cubicBezTo>
                  <a:cubicBezTo>
                    <a:pt x="11" y="0"/>
                    <a:pt x="11" y="0"/>
                    <a:pt x="11" y="0"/>
                  </a:cubicBezTo>
                  <a:cubicBezTo>
                    <a:pt x="10" y="0"/>
                    <a:pt x="10" y="0"/>
                    <a:pt x="10" y="0"/>
                  </a:cubicBezTo>
                  <a:cubicBezTo>
                    <a:pt x="7" y="1"/>
                    <a:pt x="3" y="4"/>
                    <a:pt x="2" y="7"/>
                  </a:cubicBezTo>
                  <a:cubicBezTo>
                    <a:pt x="0" y="11"/>
                    <a:pt x="0" y="15"/>
                    <a:pt x="3" y="18"/>
                  </a:cubicBezTo>
                  <a:cubicBezTo>
                    <a:pt x="3" y="18"/>
                    <a:pt x="3" y="18"/>
                    <a:pt x="3" y="18"/>
                  </a:cubicBezTo>
                  <a:cubicBezTo>
                    <a:pt x="3" y="18"/>
                    <a:pt x="3" y="18"/>
                    <a:pt x="3" y="18"/>
                  </a:cubicBezTo>
                  <a:cubicBezTo>
                    <a:pt x="3" y="19"/>
                    <a:pt x="4" y="20"/>
                    <a:pt x="5" y="20"/>
                  </a:cubicBezTo>
                  <a:cubicBezTo>
                    <a:pt x="5" y="21"/>
                    <a:pt x="5" y="21"/>
                    <a:pt x="5" y="21"/>
                  </a:cubicBezTo>
                  <a:cubicBezTo>
                    <a:pt x="5" y="21"/>
                    <a:pt x="5" y="21"/>
                    <a:pt x="5" y="21"/>
                  </a:cubicBezTo>
                  <a:cubicBezTo>
                    <a:pt x="5" y="21"/>
                    <a:pt x="5" y="21"/>
                    <a:pt x="5" y="21"/>
                  </a:cubicBezTo>
                  <a:cubicBezTo>
                    <a:pt x="5" y="21"/>
                    <a:pt x="5" y="21"/>
                    <a:pt x="5" y="21"/>
                  </a:cubicBezTo>
                  <a:cubicBezTo>
                    <a:pt x="7" y="21"/>
                    <a:pt x="8" y="22"/>
                    <a:pt x="10" y="22"/>
                  </a:cubicBezTo>
                  <a:cubicBezTo>
                    <a:pt x="10" y="22"/>
                    <a:pt x="10" y="22"/>
                    <a:pt x="10" y="22"/>
                  </a:cubicBezTo>
                  <a:cubicBezTo>
                    <a:pt x="10" y="22"/>
                    <a:pt x="10" y="22"/>
                    <a:pt x="10" y="22"/>
                  </a:cubicBezTo>
                  <a:cubicBezTo>
                    <a:pt x="11" y="23"/>
                    <a:pt x="11" y="23"/>
                    <a:pt x="12" y="23"/>
                  </a:cubicBezTo>
                  <a:cubicBezTo>
                    <a:pt x="16" y="23"/>
                    <a:pt x="20" y="20"/>
                    <a:pt x="21" y="17"/>
                  </a:cubicBezTo>
                  <a:cubicBezTo>
                    <a:pt x="23" y="12"/>
                    <a:pt x="23" y="6"/>
                    <a:pt x="18" y="2"/>
                  </a:cubicBezTo>
                  <a:cubicBezTo>
                    <a:pt x="17" y="2"/>
                    <a:pt x="16" y="1"/>
                    <a:pt x="15" y="1"/>
                  </a:cubicBezTo>
                  <a:cubicBezTo>
                    <a:pt x="15" y="1"/>
                    <a:pt x="15" y="1"/>
                    <a:pt x="15" y="1"/>
                  </a:cubicBezTo>
                  <a:cubicBezTo>
                    <a:pt x="14" y="1"/>
                    <a:pt x="13"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5" name="Freeform 61"/>
            <p:cNvSpPr>
              <a:spLocks noEditPoints="1"/>
            </p:cNvSpPr>
            <p:nvPr/>
          </p:nvSpPr>
          <p:spPr bwMode="auto">
            <a:xfrm>
              <a:off x="3599" y="2436"/>
              <a:ext cx="42" cy="43"/>
            </a:xfrm>
            <a:custGeom>
              <a:avLst/>
              <a:gdLst>
                <a:gd name="T0" fmla="*/ 13 w 18"/>
                <a:gd name="T1" fmla="*/ 15 h 18"/>
                <a:gd name="T2" fmla="*/ 12 w 18"/>
                <a:gd name="T3" fmla="*/ 16 h 18"/>
                <a:gd name="T4" fmla="*/ 14 w 18"/>
                <a:gd name="T5" fmla="*/ 14 h 18"/>
                <a:gd name="T6" fmla="*/ 13 w 18"/>
                <a:gd name="T7" fmla="*/ 15 h 18"/>
                <a:gd name="T8" fmla="*/ 14 w 18"/>
                <a:gd name="T9" fmla="*/ 14 h 18"/>
                <a:gd name="T10" fmla="*/ 15 w 18"/>
                <a:gd name="T11" fmla="*/ 13 h 18"/>
                <a:gd name="T12" fmla="*/ 14 w 18"/>
                <a:gd name="T13" fmla="*/ 14 h 18"/>
                <a:gd name="T14" fmla="*/ 15 w 18"/>
                <a:gd name="T15" fmla="*/ 13 h 18"/>
                <a:gd name="T16" fmla="*/ 15 w 18"/>
                <a:gd name="T17" fmla="*/ 12 h 18"/>
                <a:gd name="T18" fmla="*/ 15 w 18"/>
                <a:gd name="T19" fmla="*/ 13 h 18"/>
                <a:gd name="T20" fmla="*/ 15 w 18"/>
                <a:gd name="T21" fmla="*/ 11 h 18"/>
                <a:gd name="T22" fmla="*/ 16 w 18"/>
                <a:gd name="T23" fmla="*/ 10 h 18"/>
                <a:gd name="T24" fmla="*/ 16 w 18"/>
                <a:gd name="T25" fmla="*/ 10 h 18"/>
                <a:gd name="T26" fmla="*/ 16 w 18"/>
                <a:gd name="T27" fmla="*/ 8 h 18"/>
                <a:gd name="T28" fmla="*/ 16 w 18"/>
                <a:gd name="T29" fmla="*/ 10 h 18"/>
                <a:gd name="T30" fmla="*/ 16 w 18"/>
                <a:gd name="T31" fmla="*/ 8 h 18"/>
                <a:gd name="T32" fmla="*/ 16 w 18"/>
                <a:gd name="T33" fmla="*/ 7 h 18"/>
                <a:gd name="T34" fmla="*/ 16 w 18"/>
                <a:gd name="T35" fmla="*/ 6 h 18"/>
                <a:gd name="T36" fmla="*/ 15 w 18"/>
                <a:gd name="T37" fmla="*/ 5 h 18"/>
                <a:gd name="T38" fmla="*/ 16 w 18"/>
                <a:gd name="T39" fmla="*/ 6 h 18"/>
                <a:gd name="T40" fmla="*/ 15 w 18"/>
                <a:gd name="T41" fmla="*/ 5 h 18"/>
                <a:gd name="T42" fmla="*/ 15 w 18"/>
                <a:gd name="T43" fmla="*/ 4 h 18"/>
                <a:gd name="T44" fmla="*/ 15 w 18"/>
                <a:gd name="T45" fmla="*/ 4 h 18"/>
                <a:gd name="T46" fmla="*/ 15 w 18"/>
                <a:gd name="T47" fmla="*/ 4 h 18"/>
                <a:gd name="T48" fmla="*/ 7 w 18"/>
                <a:gd name="T49" fmla="*/ 17 h 18"/>
                <a:gd name="T50" fmla="*/ 2 w 18"/>
                <a:gd name="T51" fmla="*/ 6 h 18"/>
                <a:gd name="T52" fmla="*/ 10 w 18"/>
                <a:gd name="T53" fmla="*/ 1 h 18"/>
                <a:gd name="T54" fmla="*/ 11 w 18"/>
                <a:gd name="T55" fmla="*/ 2 h 18"/>
                <a:gd name="T56" fmla="*/ 15 w 18"/>
                <a:gd name="T57" fmla="*/ 8 h 18"/>
                <a:gd name="T58" fmla="*/ 15 w 18"/>
                <a:gd name="T59" fmla="*/ 8 h 18"/>
                <a:gd name="T60" fmla="*/ 7 w 18"/>
                <a:gd name="T61" fmla="*/ 17 h 18"/>
                <a:gd name="T62" fmla="*/ 7 w 18"/>
                <a:gd name="T63" fmla="*/ 17 h 18"/>
                <a:gd name="T64" fmla="*/ 2 w 18"/>
                <a:gd name="T65" fmla="*/ 6 h 18"/>
                <a:gd name="T66" fmla="*/ 8 w 18"/>
                <a:gd name="T67" fmla="*/ 18 h 18"/>
                <a:gd name="T68" fmla="*/ 13 w 18"/>
                <a:gd name="T6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8">
                  <a:moveTo>
                    <a:pt x="12" y="16"/>
                  </a:moveTo>
                  <a:cubicBezTo>
                    <a:pt x="13" y="15"/>
                    <a:pt x="13" y="15"/>
                    <a:pt x="13" y="15"/>
                  </a:cubicBezTo>
                  <a:cubicBezTo>
                    <a:pt x="13" y="15"/>
                    <a:pt x="13" y="15"/>
                    <a:pt x="13" y="15"/>
                  </a:cubicBezTo>
                  <a:cubicBezTo>
                    <a:pt x="12" y="16"/>
                    <a:pt x="12" y="16"/>
                    <a:pt x="12" y="16"/>
                  </a:cubicBezTo>
                  <a:moveTo>
                    <a:pt x="13" y="15"/>
                  </a:moveTo>
                  <a:cubicBezTo>
                    <a:pt x="14" y="14"/>
                    <a:pt x="14" y="14"/>
                    <a:pt x="14" y="14"/>
                  </a:cubicBezTo>
                  <a:cubicBezTo>
                    <a:pt x="14" y="14"/>
                    <a:pt x="14" y="14"/>
                    <a:pt x="14" y="14"/>
                  </a:cubicBezTo>
                  <a:cubicBezTo>
                    <a:pt x="13" y="15"/>
                    <a:pt x="13" y="15"/>
                    <a:pt x="13" y="15"/>
                  </a:cubicBezTo>
                  <a:cubicBezTo>
                    <a:pt x="13" y="15"/>
                    <a:pt x="13" y="15"/>
                    <a:pt x="13" y="15"/>
                  </a:cubicBezTo>
                  <a:moveTo>
                    <a:pt x="14" y="14"/>
                  </a:moveTo>
                  <a:cubicBezTo>
                    <a:pt x="14" y="13"/>
                    <a:pt x="14" y="13"/>
                    <a:pt x="14" y="13"/>
                  </a:cubicBezTo>
                  <a:cubicBezTo>
                    <a:pt x="15" y="13"/>
                    <a:pt x="15" y="13"/>
                    <a:pt x="15" y="13"/>
                  </a:cubicBezTo>
                  <a:cubicBezTo>
                    <a:pt x="14" y="14"/>
                    <a:pt x="14" y="14"/>
                    <a:pt x="14" y="14"/>
                  </a:cubicBezTo>
                  <a:cubicBezTo>
                    <a:pt x="14" y="14"/>
                    <a:pt x="14" y="14"/>
                    <a:pt x="14" y="14"/>
                  </a:cubicBezTo>
                  <a:cubicBezTo>
                    <a:pt x="14" y="14"/>
                    <a:pt x="14" y="14"/>
                    <a:pt x="14" y="14"/>
                  </a:cubicBezTo>
                  <a:moveTo>
                    <a:pt x="15" y="13"/>
                  </a:moveTo>
                  <a:cubicBezTo>
                    <a:pt x="15" y="13"/>
                    <a:pt x="15" y="13"/>
                    <a:pt x="15" y="13"/>
                  </a:cubicBezTo>
                  <a:cubicBezTo>
                    <a:pt x="15" y="12"/>
                    <a:pt x="15" y="12"/>
                    <a:pt x="15" y="12"/>
                  </a:cubicBezTo>
                  <a:cubicBezTo>
                    <a:pt x="15" y="12"/>
                    <a:pt x="15" y="12"/>
                    <a:pt x="15" y="12"/>
                  </a:cubicBezTo>
                  <a:cubicBezTo>
                    <a:pt x="15" y="13"/>
                    <a:pt x="15" y="13"/>
                    <a:pt x="15" y="13"/>
                  </a:cubicBezTo>
                  <a:moveTo>
                    <a:pt x="16" y="11"/>
                  </a:moveTo>
                  <a:cubicBezTo>
                    <a:pt x="15" y="11"/>
                    <a:pt x="15" y="11"/>
                    <a:pt x="15" y="11"/>
                  </a:cubicBezTo>
                  <a:cubicBezTo>
                    <a:pt x="15" y="10"/>
                    <a:pt x="15" y="10"/>
                    <a:pt x="15" y="10"/>
                  </a:cubicBezTo>
                  <a:cubicBezTo>
                    <a:pt x="16" y="10"/>
                    <a:pt x="16" y="10"/>
                    <a:pt x="16" y="10"/>
                  </a:cubicBezTo>
                  <a:cubicBezTo>
                    <a:pt x="16" y="11"/>
                    <a:pt x="16" y="11"/>
                    <a:pt x="16" y="11"/>
                  </a:cubicBezTo>
                  <a:moveTo>
                    <a:pt x="16" y="10"/>
                  </a:moveTo>
                  <a:cubicBezTo>
                    <a:pt x="16" y="10"/>
                    <a:pt x="16" y="10"/>
                    <a:pt x="16" y="10"/>
                  </a:cubicBezTo>
                  <a:cubicBezTo>
                    <a:pt x="16" y="9"/>
                    <a:pt x="16" y="9"/>
                    <a:pt x="16" y="8"/>
                  </a:cubicBezTo>
                  <a:cubicBezTo>
                    <a:pt x="16" y="8"/>
                    <a:pt x="16" y="8"/>
                    <a:pt x="16" y="8"/>
                  </a:cubicBezTo>
                  <a:cubicBezTo>
                    <a:pt x="16" y="9"/>
                    <a:pt x="16" y="9"/>
                    <a:pt x="16" y="10"/>
                  </a:cubicBezTo>
                  <a:moveTo>
                    <a:pt x="16" y="8"/>
                  </a:moveTo>
                  <a:cubicBezTo>
                    <a:pt x="16" y="8"/>
                    <a:pt x="16" y="8"/>
                    <a:pt x="16" y="8"/>
                  </a:cubicBezTo>
                  <a:cubicBezTo>
                    <a:pt x="16" y="7"/>
                    <a:pt x="16" y="7"/>
                    <a:pt x="16" y="7"/>
                  </a:cubicBezTo>
                  <a:cubicBezTo>
                    <a:pt x="16" y="7"/>
                    <a:pt x="16" y="7"/>
                    <a:pt x="16" y="7"/>
                  </a:cubicBezTo>
                  <a:cubicBezTo>
                    <a:pt x="16" y="8"/>
                    <a:pt x="16" y="8"/>
                    <a:pt x="16" y="8"/>
                  </a:cubicBezTo>
                  <a:moveTo>
                    <a:pt x="16" y="6"/>
                  </a:moveTo>
                  <a:cubicBezTo>
                    <a:pt x="15" y="6"/>
                    <a:pt x="15" y="6"/>
                    <a:pt x="15" y="6"/>
                  </a:cubicBezTo>
                  <a:cubicBezTo>
                    <a:pt x="15" y="5"/>
                    <a:pt x="15" y="5"/>
                    <a:pt x="15" y="5"/>
                  </a:cubicBezTo>
                  <a:cubicBezTo>
                    <a:pt x="15" y="5"/>
                    <a:pt x="15" y="5"/>
                    <a:pt x="15" y="5"/>
                  </a:cubicBezTo>
                  <a:cubicBezTo>
                    <a:pt x="16" y="6"/>
                    <a:pt x="16" y="6"/>
                    <a:pt x="16" y="6"/>
                  </a:cubicBezTo>
                  <a:moveTo>
                    <a:pt x="15" y="5"/>
                  </a:moveTo>
                  <a:cubicBezTo>
                    <a:pt x="15" y="5"/>
                    <a:pt x="15" y="5"/>
                    <a:pt x="15" y="5"/>
                  </a:cubicBezTo>
                  <a:cubicBezTo>
                    <a:pt x="15" y="4"/>
                    <a:pt x="15" y="4"/>
                    <a:pt x="15" y="4"/>
                  </a:cubicBezTo>
                  <a:cubicBezTo>
                    <a:pt x="15" y="4"/>
                    <a:pt x="15" y="4"/>
                    <a:pt x="15" y="4"/>
                  </a:cubicBezTo>
                  <a:cubicBezTo>
                    <a:pt x="15" y="5"/>
                    <a:pt x="15" y="5"/>
                    <a:pt x="15" y="5"/>
                  </a:cubicBezTo>
                  <a:moveTo>
                    <a:pt x="15" y="4"/>
                  </a:moveTo>
                  <a:cubicBezTo>
                    <a:pt x="15" y="4"/>
                    <a:pt x="15" y="4"/>
                    <a:pt x="15" y="4"/>
                  </a:cubicBezTo>
                  <a:cubicBezTo>
                    <a:pt x="15" y="4"/>
                    <a:pt x="15" y="4"/>
                    <a:pt x="15" y="4"/>
                  </a:cubicBezTo>
                  <a:cubicBezTo>
                    <a:pt x="15" y="4"/>
                    <a:pt x="15" y="4"/>
                    <a:pt x="15" y="4"/>
                  </a:cubicBezTo>
                  <a:moveTo>
                    <a:pt x="7" y="17"/>
                  </a:moveTo>
                  <a:cubicBezTo>
                    <a:pt x="6" y="16"/>
                    <a:pt x="6" y="16"/>
                    <a:pt x="5" y="16"/>
                  </a:cubicBezTo>
                  <a:cubicBezTo>
                    <a:pt x="2" y="14"/>
                    <a:pt x="1" y="10"/>
                    <a:pt x="2" y="6"/>
                  </a:cubicBezTo>
                  <a:cubicBezTo>
                    <a:pt x="4" y="4"/>
                    <a:pt x="6" y="1"/>
                    <a:pt x="10" y="1"/>
                  </a:cubicBezTo>
                  <a:cubicBezTo>
                    <a:pt x="10" y="1"/>
                    <a:pt x="10" y="1"/>
                    <a:pt x="10" y="1"/>
                  </a:cubicBezTo>
                  <a:cubicBezTo>
                    <a:pt x="10" y="1"/>
                    <a:pt x="10" y="1"/>
                    <a:pt x="10" y="1"/>
                  </a:cubicBezTo>
                  <a:cubicBezTo>
                    <a:pt x="11" y="2"/>
                    <a:pt x="11" y="2"/>
                    <a:pt x="11" y="2"/>
                  </a:cubicBezTo>
                  <a:cubicBezTo>
                    <a:pt x="14" y="3"/>
                    <a:pt x="15" y="5"/>
                    <a:pt x="15" y="8"/>
                  </a:cubicBezTo>
                  <a:cubicBezTo>
                    <a:pt x="15" y="8"/>
                    <a:pt x="15" y="8"/>
                    <a:pt x="15" y="8"/>
                  </a:cubicBezTo>
                  <a:cubicBezTo>
                    <a:pt x="15" y="8"/>
                    <a:pt x="15" y="8"/>
                    <a:pt x="15" y="8"/>
                  </a:cubicBezTo>
                  <a:cubicBezTo>
                    <a:pt x="15" y="8"/>
                    <a:pt x="15" y="8"/>
                    <a:pt x="15" y="8"/>
                  </a:cubicBezTo>
                  <a:cubicBezTo>
                    <a:pt x="15" y="10"/>
                    <a:pt x="14" y="11"/>
                    <a:pt x="14" y="12"/>
                  </a:cubicBezTo>
                  <a:cubicBezTo>
                    <a:pt x="13" y="15"/>
                    <a:pt x="10" y="17"/>
                    <a:pt x="7" y="17"/>
                  </a:cubicBezTo>
                  <a:cubicBezTo>
                    <a:pt x="7" y="17"/>
                    <a:pt x="7" y="17"/>
                    <a:pt x="7" y="17"/>
                  </a:cubicBezTo>
                  <a:cubicBezTo>
                    <a:pt x="7" y="17"/>
                    <a:pt x="7" y="17"/>
                    <a:pt x="7" y="17"/>
                  </a:cubicBezTo>
                  <a:moveTo>
                    <a:pt x="10" y="0"/>
                  </a:moveTo>
                  <a:cubicBezTo>
                    <a:pt x="6" y="0"/>
                    <a:pt x="3" y="3"/>
                    <a:pt x="2" y="6"/>
                  </a:cubicBezTo>
                  <a:cubicBezTo>
                    <a:pt x="0" y="10"/>
                    <a:pt x="1" y="15"/>
                    <a:pt x="5" y="17"/>
                  </a:cubicBezTo>
                  <a:cubicBezTo>
                    <a:pt x="6" y="17"/>
                    <a:pt x="7" y="18"/>
                    <a:pt x="8" y="18"/>
                  </a:cubicBezTo>
                  <a:cubicBezTo>
                    <a:pt x="11" y="18"/>
                    <a:pt x="15" y="16"/>
                    <a:pt x="16" y="13"/>
                  </a:cubicBezTo>
                  <a:cubicBezTo>
                    <a:pt x="18" y="9"/>
                    <a:pt x="17" y="4"/>
                    <a:pt x="13" y="1"/>
                  </a:cubicBezTo>
                  <a:cubicBezTo>
                    <a:pt x="12" y="0"/>
                    <a:pt x="11"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6" name="Freeform 62"/>
            <p:cNvSpPr>
              <a:spLocks noEditPoints="1"/>
            </p:cNvSpPr>
            <p:nvPr/>
          </p:nvSpPr>
          <p:spPr bwMode="auto">
            <a:xfrm>
              <a:off x="3608" y="2441"/>
              <a:ext cx="21" cy="33"/>
            </a:xfrm>
            <a:custGeom>
              <a:avLst/>
              <a:gdLst>
                <a:gd name="T0" fmla="*/ 5 w 9"/>
                <a:gd name="T1" fmla="*/ 2 h 14"/>
                <a:gd name="T2" fmla="*/ 6 w 9"/>
                <a:gd name="T3" fmla="*/ 1 h 14"/>
                <a:gd name="T4" fmla="*/ 6 w 9"/>
                <a:gd name="T5" fmla="*/ 2 h 14"/>
                <a:gd name="T6" fmla="*/ 6 w 9"/>
                <a:gd name="T7" fmla="*/ 2 h 14"/>
                <a:gd name="T8" fmla="*/ 6 w 9"/>
                <a:gd name="T9" fmla="*/ 3 h 14"/>
                <a:gd name="T10" fmla="*/ 7 w 9"/>
                <a:gd name="T11" fmla="*/ 5 h 14"/>
                <a:gd name="T12" fmla="*/ 5 w 9"/>
                <a:gd name="T13" fmla="*/ 3 h 14"/>
                <a:gd name="T14" fmla="*/ 4 w 9"/>
                <a:gd name="T15" fmla="*/ 6 h 14"/>
                <a:gd name="T16" fmla="*/ 6 w 9"/>
                <a:gd name="T17" fmla="*/ 9 h 14"/>
                <a:gd name="T18" fmla="*/ 4 w 9"/>
                <a:gd name="T19" fmla="*/ 11 h 14"/>
                <a:gd name="T20" fmla="*/ 3 w 9"/>
                <a:gd name="T21" fmla="*/ 13 h 14"/>
                <a:gd name="T22" fmla="*/ 3 w 9"/>
                <a:gd name="T23" fmla="*/ 13 h 14"/>
                <a:gd name="T24" fmla="*/ 3 w 9"/>
                <a:gd name="T25" fmla="*/ 11 h 14"/>
                <a:gd name="T26" fmla="*/ 1 w 9"/>
                <a:gd name="T27" fmla="*/ 9 h 14"/>
                <a:gd name="T28" fmla="*/ 4 w 9"/>
                <a:gd name="T29" fmla="*/ 10 h 14"/>
                <a:gd name="T30" fmla="*/ 5 w 9"/>
                <a:gd name="T31" fmla="*/ 10 h 14"/>
                <a:gd name="T32" fmla="*/ 5 w 9"/>
                <a:gd name="T33" fmla="*/ 8 h 14"/>
                <a:gd name="T34" fmla="*/ 2 w 9"/>
                <a:gd name="T35" fmla="*/ 4 h 14"/>
                <a:gd name="T36" fmla="*/ 4 w 9"/>
                <a:gd name="T37" fmla="*/ 3 h 14"/>
                <a:gd name="T38" fmla="*/ 5 w 9"/>
                <a:gd name="T39" fmla="*/ 3 h 14"/>
                <a:gd name="T40" fmla="*/ 5 w 9"/>
                <a:gd name="T41" fmla="*/ 1 h 14"/>
                <a:gd name="T42" fmla="*/ 5 w 9"/>
                <a:gd name="T43" fmla="*/ 2 h 14"/>
                <a:gd name="T44" fmla="*/ 3 w 9"/>
                <a:gd name="T45" fmla="*/ 2 h 14"/>
                <a:gd name="T46" fmla="*/ 3 w 9"/>
                <a:gd name="T47" fmla="*/ 7 h 14"/>
                <a:gd name="T48" fmla="*/ 5 w 9"/>
                <a:gd name="T49" fmla="*/ 9 h 14"/>
                <a:gd name="T50" fmla="*/ 4 w 9"/>
                <a:gd name="T51" fmla="*/ 10 h 14"/>
                <a:gd name="T52" fmla="*/ 3 w 9"/>
                <a:gd name="T53" fmla="*/ 8 h 14"/>
                <a:gd name="T54" fmla="*/ 1 w 9"/>
                <a:gd name="T55" fmla="*/ 8 h 14"/>
                <a:gd name="T56" fmla="*/ 2 w 9"/>
                <a:gd name="T57" fmla="*/ 13 h 14"/>
                <a:gd name="T58" fmla="*/ 3 w 9"/>
                <a:gd name="T59" fmla="*/ 13 h 14"/>
                <a:gd name="T60" fmla="*/ 3 w 9"/>
                <a:gd name="T61" fmla="*/ 14 h 14"/>
                <a:gd name="T62" fmla="*/ 4 w 9"/>
                <a:gd name="T63" fmla="*/ 14 h 14"/>
                <a:gd name="T64" fmla="*/ 7 w 9"/>
                <a:gd name="T65" fmla="*/ 11 h 14"/>
                <a:gd name="T66" fmla="*/ 5 w 9"/>
                <a:gd name="T67" fmla="*/ 6 h 14"/>
                <a:gd name="T68" fmla="*/ 4 w 9"/>
                <a:gd name="T69" fmla="*/ 5 h 14"/>
                <a:gd name="T70" fmla="*/ 5 w 9"/>
                <a:gd name="T71" fmla="*/ 4 h 14"/>
                <a:gd name="T72" fmla="*/ 6 w 9"/>
                <a:gd name="T73" fmla="*/ 6 h 14"/>
                <a:gd name="T74" fmla="*/ 8 w 9"/>
                <a:gd name="T75" fmla="*/ 6 h 14"/>
                <a:gd name="T76" fmla="*/ 9 w 9"/>
                <a:gd name="T77" fmla="*/ 6 h 14"/>
                <a:gd name="T78" fmla="*/ 7 w 9"/>
                <a:gd name="T79" fmla="*/ 2 h 14"/>
                <a:gd name="T80" fmla="*/ 6 w 9"/>
                <a:gd name="T81" fmla="*/ 1 h 14"/>
                <a:gd name="T82" fmla="*/ 5 w 9"/>
                <a:gd name="T8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4">
                  <a:moveTo>
                    <a:pt x="5" y="3"/>
                  </a:moveTo>
                  <a:cubicBezTo>
                    <a:pt x="5" y="2"/>
                    <a:pt x="5" y="2"/>
                    <a:pt x="5" y="2"/>
                  </a:cubicBezTo>
                  <a:cubicBezTo>
                    <a:pt x="6" y="2"/>
                    <a:pt x="6" y="2"/>
                    <a:pt x="6" y="2"/>
                  </a:cubicBezTo>
                  <a:cubicBezTo>
                    <a:pt x="6" y="1"/>
                    <a:pt x="6" y="1"/>
                    <a:pt x="6" y="1"/>
                  </a:cubicBezTo>
                  <a:cubicBezTo>
                    <a:pt x="6" y="1"/>
                    <a:pt x="6" y="1"/>
                    <a:pt x="6" y="1"/>
                  </a:cubicBezTo>
                  <a:cubicBezTo>
                    <a:pt x="6" y="2"/>
                    <a:pt x="6" y="2"/>
                    <a:pt x="6" y="2"/>
                  </a:cubicBezTo>
                  <a:cubicBezTo>
                    <a:pt x="6" y="2"/>
                    <a:pt x="6" y="2"/>
                    <a:pt x="6" y="2"/>
                  </a:cubicBezTo>
                  <a:cubicBezTo>
                    <a:pt x="6" y="2"/>
                    <a:pt x="6" y="2"/>
                    <a:pt x="6" y="2"/>
                  </a:cubicBezTo>
                  <a:cubicBezTo>
                    <a:pt x="6" y="3"/>
                    <a:pt x="6" y="3"/>
                    <a:pt x="6" y="3"/>
                  </a:cubicBezTo>
                  <a:cubicBezTo>
                    <a:pt x="6" y="3"/>
                    <a:pt x="6" y="3"/>
                    <a:pt x="6" y="3"/>
                  </a:cubicBezTo>
                  <a:cubicBezTo>
                    <a:pt x="7" y="3"/>
                    <a:pt x="8" y="4"/>
                    <a:pt x="8" y="5"/>
                  </a:cubicBezTo>
                  <a:cubicBezTo>
                    <a:pt x="7" y="5"/>
                    <a:pt x="7" y="5"/>
                    <a:pt x="7" y="5"/>
                  </a:cubicBezTo>
                  <a:cubicBezTo>
                    <a:pt x="7" y="4"/>
                    <a:pt x="6" y="4"/>
                    <a:pt x="5" y="4"/>
                  </a:cubicBezTo>
                  <a:cubicBezTo>
                    <a:pt x="5" y="3"/>
                    <a:pt x="5" y="3"/>
                    <a:pt x="5" y="3"/>
                  </a:cubicBezTo>
                  <a:cubicBezTo>
                    <a:pt x="4" y="3"/>
                    <a:pt x="3" y="4"/>
                    <a:pt x="3" y="4"/>
                  </a:cubicBezTo>
                  <a:cubicBezTo>
                    <a:pt x="3" y="5"/>
                    <a:pt x="3" y="5"/>
                    <a:pt x="4" y="6"/>
                  </a:cubicBezTo>
                  <a:cubicBezTo>
                    <a:pt x="5" y="7"/>
                    <a:pt x="5" y="7"/>
                    <a:pt x="5" y="7"/>
                  </a:cubicBezTo>
                  <a:cubicBezTo>
                    <a:pt x="5" y="7"/>
                    <a:pt x="6" y="8"/>
                    <a:pt x="6" y="9"/>
                  </a:cubicBezTo>
                  <a:cubicBezTo>
                    <a:pt x="7" y="9"/>
                    <a:pt x="6" y="10"/>
                    <a:pt x="6" y="11"/>
                  </a:cubicBezTo>
                  <a:cubicBezTo>
                    <a:pt x="6" y="11"/>
                    <a:pt x="5" y="11"/>
                    <a:pt x="4" y="11"/>
                  </a:cubicBezTo>
                  <a:cubicBezTo>
                    <a:pt x="4" y="12"/>
                    <a:pt x="4" y="12"/>
                    <a:pt x="4" y="12"/>
                  </a:cubicBezTo>
                  <a:cubicBezTo>
                    <a:pt x="4" y="12"/>
                    <a:pt x="3" y="12"/>
                    <a:pt x="3" y="13"/>
                  </a:cubicBezTo>
                  <a:cubicBezTo>
                    <a:pt x="3" y="13"/>
                    <a:pt x="3" y="13"/>
                    <a:pt x="3" y="13"/>
                  </a:cubicBezTo>
                  <a:cubicBezTo>
                    <a:pt x="3" y="13"/>
                    <a:pt x="3" y="13"/>
                    <a:pt x="3" y="13"/>
                  </a:cubicBezTo>
                  <a:cubicBezTo>
                    <a:pt x="3" y="12"/>
                    <a:pt x="3" y="12"/>
                    <a:pt x="3" y="12"/>
                  </a:cubicBezTo>
                  <a:cubicBezTo>
                    <a:pt x="3" y="11"/>
                    <a:pt x="3" y="11"/>
                    <a:pt x="3" y="11"/>
                  </a:cubicBezTo>
                  <a:cubicBezTo>
                    <a:pt x="3" y="11"/>
                    <a:pt x="3" y="11"/>
                    <a:pt x="3" y="11"/>
                  </a:cubicBezTo>
                  <a:cubicBezTo>
                    <a:pt x="2" y="10"/>
                    <a:pt x="1" y="10"/>
                    <a:pt x="1" y="9"/>
                  </a:cubicBezTo>
                  <a:cubicBezTo>
                    <a:pt x="2" y="9"/>
                    <a:pt x="2" y="9"/>
                    <a:pt x="2" y="9"/>
                  </a:cubicBezTo>
                  <a:cubicBezTo>
                    <a:pt x="2" y="10"/>
                    <a:pt x="3" y="10"/>
                    <a:pt x="4" y="10"/>
                  </a:cubicBezTo>
                  <a:cubicBezTo>
                    <a:pt x="4" y="11"/>
                    <a:pt x="4" y="11"/>
                    <a:pt x="4" y="11"/>
                  </a:cubicBezTo>
                  <a:cubicBezTo>
                    <a:pt x="5" y="11"/>
                    <a:pt x="5" y="10"/>
                    <a:pt x="5" y="10"/>
                  </a:cubicBezTo>
                  <a:cubicBezTo>
                    <a:pt x="6" y="9"/>
                    <a:pt x="6" y="9"/>
                    <a:pt x="6" y="9"/>
                  </a:cubicBezTo>
                  <a:cubicBezTo>
                    <a:pt x="6" y="8"/>
                    <a:pt x="5" y="8"/>
                    <a:pt x="5" y="8"/>
                  </a:cubicBezTo>
                  <a:cubicBezTo>
                    <a:pt x="3" y="6"/>
                    <a:pt x="3" y="6"/>
                    <a:pt x="3" y="6"/>
                  </a:cubicBezTo>
                  <a:cubicBezTo>
                    <a:pt x="3" y="6"/>
                    <a:pt x="2" y="5"/>
                    <a:pt x="2" y="4"/>
                  </a:cubicBezTo>
                  <a:cubicBezTo>
                    <a:pt x="2" y="4"/>
                    <a:pt x="3" y="3"/>
                    <a:pt x="3" y="3"/>
                  </a:cubicBezTo>
                  <a:cubicBezTo>
                    <a:pt x="4" y="3"/>
                    <a:pt x="4" y="3"/>
                    <a:pt x="4" y="3"/>
                  </a:cubicBezTo>
                  <a:cubicBezTo>
                    <a:pt x="4" y="3"/>
                    <a:pt x="5" y="3"/>
                    <a:pt x="5" y="3"/>
                  </a:cubicBezTo>
                  <a:cubicBezTo>
                    <a:pt x="5" y="3"/>
                    <a:pt x="5" y="3"/>
                    <a:pt x="5" y="3"/>
                  </a:cubicBezTo>
                  <a:moveTo>
                    <a:pt x="5" y="0"/>
                  </a:moveTo>
                  <a:cubicBezTo>
                    <a:pt x="5" y="1"/>
                    <a:pt x="5" y="1"/>
                    <a:pt x="5" y="1"/>
                  </a:cubicBezTo>
                  <a:cubicBezTo>
                    <a:pt x="5" y="1"/>
                    <a:pt x="5" y="1"/>
                    <a:pt x="5" y="1"/>
                  </a:cubicBezTo>
                  <a:cubicBezTo>
                    <a:pt x="5" y="2"/>
                    <a:pt x="5" y="2"/>
                    <a:pt x="5" y="2"/>
                  </a:cubicBezTo>
                  <a:cubicBezTo>
                    <a:pt x="4" y="2"/>
                    <a:pt x="4" y="2"/>
                    <a:pt x="4" y="2"/>
                  </a:cubicBezTo>
                  <a:cubicBezTo>
                    <a:pt x="4" y="2"/>
                    <a:pt x="3" y="2"/>
                    <a:pt x="3" y="2"/>
                  </a:cubicBezTo>
                  <a:cubicBezTo>
                    <a:pt x="2" y="3"/>
                    <a:pt x="2" y="4"/>
                    <a:pt x="2" y="4"/>
                  </a:cubicBezTo>
                  <a:cubicBezTo>
                    <a:pt x="2" y="6"/>
                    <a:pt x="3" y="7"/>
                    <a:pt x="3" y="7"/>
                  </a:cubicBezTo>
                  <a:cubicBezTo>
                    <a:pt x="4" y="8"/>
                    <a:pt x="4" y="8"/>
                    <a:pt x="4" y="8"/>
                  </a:cubicBezTo>
                  <a:cubicBezTo>
                    <a:pt x="5" y="9"/>
                    <a:pt x="5" y="9"/>
                    <a:pt x="5" y="9"/>
                  </a:cubicBezTo>
                  <a:cubicBezTo>
                    <a:pt x="5" y="9"/>
                    <a:pt x="5" y="9"/>
                    <a:pt x="5" y="9"/>
                  </a:cubicBezTo>
                  <a:cubicBezTo>
                    <a:pt x="4" y="10"/>
                    <a:pt x="4" y="10"/>
                    <a:pt x="4" y="10"/>
                  </a:cubicBezTo>
                  <a:cubicBezTo>
                    <a:pt x="3" y="9"/>
                    <a:pt x="3" y="9"/>
                    <a:pt x="3" y="8"/>
                  </a:cubicBezTo>
                  <a:cubicBezTo>
                    <a:pt x="3" y="8"/>
                    <a:pt x="3" y="8"/>
                    <a:pt x="3" y="8"/>
                  </a:cubicBezTo>
                  <a:cubicBezTo>
                    <a:pt x="2" y="8"/>
                    <a:pt x="2" y="8"/>
                    <a:pt x="1" y="8"/>
                  </a:cubicBezTo>
                  <a:cubicBezTo>
                    <a:pt x="1" y="8"/>
                    <a:pt x="1" y="8"/>
                    <a:pt x="1" y="8"/>
                  </a:cubicBezTo>
                  <a:cubicBezTo>
                    <a:pt x="0" y="9"/>
                    <a:pt x="1" y="11"/>
                    <a:pt x="2" y="12"/>
                  </a:cubicBezTo>
                  <a:cubicBezTo>
                    <a:pt x="2" y="13"/>
                    <a:pt x="2" y="13"/>
                    <a:pt x="2" y="13"/>
                  </a:cubicBezTo>
                  <a:cubicBezTo>
                    <a:pt x="2" y="13"/>
                    <a:pt x="2" y="13"/>
                    <a:pt x="2" y="13"/>
                  </a:cubicBezTo>
                  <a:cubicBezTo>
                    <a:pt x="3" y="13"/>
                    <a:pt x="3" y="13"/>
                    <a:pt x="3" y="13"/>
                  </a:cubicBezTo>
                  <a:cubicBezTo>
                    <a:pt x="3" y="14"/>
                    <a:pt x="3" y="14"/>
                    <a:pt x="3" y="14"/>
                  </a:cubicBezTo>
                  <a:cubicBezTo>
                    <a:pt x="3" y="14"/>
                    <a:pt x="3" y="14"/>
                    <a:pt x="3" y="14"/>
                  </a:cubicBezTo>
                  <a:cubicBezTo>
                    <a:pt x="4" y="14"/>
                    <a:pt x="4" y="14"/>
                    <a:pt x="4" y="14"/>
                  </a:cubicBezTo>
                  <a:cubicBezTo>
                    <a:pt x="4" y="14"/>
                    <a:pt x="4" y="14"/>
                    <a:pt x="4" y="14"/>
                  </a:cubicBezTo>
                  <a:cubicBezTo>
                    <a:pt x="4" y="14"/>
                    <a:pt x="4" y="13"/>
                    <a:pt x="4" y="12"/>
                  </a:cubicBezTo>
                  <a:cubicBezTo>
                    <a:pt x="5" y="12"/>
                    <a:pt x="6" y="12"/>
                    <a:pt x="7" y="11"/>
                  </a:cubicBezTo>
                  <a:cubicBezTo>
                    <a:pt x="7" y="11"/>
                    <a:pt x="8" y="10"/>
                    <a:pt x="7" y="9"/>
                  </a:cubicBezTo>
                  <a:cubicBezTo>
                    <a:pt x="7" y="7"/>
                    <a:pt x="6" y="7"/>
                    <a:pt x="5" y="6"/>
                  </a:cubicBezTo>
                  <a:cubicBezTo>
                    <a:pt x="5" y="5"/>
                    <a:pt x="5" y="5"/>
                    <a:pt x="5" y="5"/>
                  </a:cubicBezTo>
                  <a:cubicBezTo>
                    <a:pt x="4" y="5"/>
                    <a:pt x="4" y="5"/>
                    <a:pt x="4" y="5"/>
                  </a:cubicBezTo>
                  <a:cubicBezTo>
                    <a:pt x="5" y="4"/>
                    <a:pt x="5" y="4"/>
                    <a:pt x="5" y="4"/>
                  </a:cubicBezTo>
                  <a:cubicBezTo>
                    <a:pt x="5" y="4"/>
                    <a:pt x="5" y="4"/>
                    <a:pt x="5" y="4"/>
                  </a:cubicBezTo>
                  <a:cubicBezTo>
                    <a:pt x="5" y="5"/>
                    <a:pt x="6" y="5"/>
                    <a:pt x="6" y="5"/>
                  </a:cubicBezTo>
                  <a:cubicBezTo>
                    <a:pt x="6" y="6"/>
                    <a:pt x="6" y="6"/>
                    <a:pt x="6" y="6"/>
                  </a:cubicBezTo>
                  <a:cubicBezTo>
                    <a:pt x="7" y="6"/>
                    <a:pt x="7" y="6"/>
                    <a:pt x="7" y="6"/>
                  </a:cubicBezTo>
                  <a:cubicBezTo>
                    <a:pt x="7" y="6"/>
                    <a:pt x="7" y="6"/>
                    <a:pt x="8" y="6"/>
                  </a:cubicBezTo>
                  <a:cubicBezTo>
                    <a:pt x="8" y="6"/>
                    <a:pt x="8" y="6"/>
                    <a:pt x="8" y="6"/>
                  </a:cubicBezTo>
                  <a:cubicBezTo>
                    <a:pt x="9" y="6"/>
                    <a:pt x="9" y="6"/>
                    <a:pt x="9" y="6"/>
                  </a:cubicBezTo>
                  <a:cubicBezTo>
                    <a:pt x="9" y="4"/>
                    <a:pt x="8" y="3"/>
                    <a:pt x="7" y="2"/>
                  </a:cubicBezTo>
                  <a:cubicBezTo>
                    <a:pt x="7" y="2"/>
                    <a:pt x="7" y="2"/>
                    <a:pt x="7" y="2"/>
                  </a:cubicBezTo>
                  <a:cubicBezTo>
                    <a:pt x="7" y="1"/>
                    <a:pt x="7" y="1"/>
                    <a:pt x="7" y="1"/>
                  </a:cubicBezTo>
                  <a:cubicBezTo>
                    <a:pt x="6" y="1"/>
                    <a:pt x="6" y="1"/>
                    <a:pt x="6" y="1"/>
                  </a:cubicBezTo>
                  <a:cubicBezTo>
                    <a:pt x="6" y="1"/>
                    <a:pt x="6" y="1"/>
                    <a:pt x="6"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7" name="Freeform 63"/>
            <p:cNvSpPr>
              <a:spLocks noEditPoints="1"/>
            </p:cNvSpPr>
            <p:nvPr/>
          </p:nvSpPr>
          <p:spPr bwMode="auto">
            <a:xfrm>
              <a:off x="3577" y="2496"/>
              <a:ext cx="62" cy="35"/>
            </a:xfrm>
            <a:custGeom>
              <a:avLst/>
              <a:gdLst>
                <a:gd name="T0" fmla="*/ 13 w 26"/>
                <a:gd name="T1" fmla="*/ 11 h 15"/>
                <a:gd name="T2" fmla="*/ 12 w 26"/>
                <a:gd name="T3" fmla="*/ 14 h 15"/>
                <a:gd name="T4" fmla="*/ 10 w 26"/>
                <a:gd name="T5" fmla="*/ 11 h 15"/>
                <a:gd name="T6" fmla="*/ 14 w 26"/>
                <a:gd name="T7" fmla="*/ 14 h 15"/>
                <a:gd name="T8" fmla="*/ 15 w 26"/>
                <a:gd name="T9" fmla="*/ 11 h 15"/>
                <a:gd name="T10" fmla="*/ 15 w 26"/>
                <a:gd name="T11" fmla="*/ 14 h 15"/>
                <a:gd name="T12" fmla="*/ 15 w 26"/>
                <a:gd name="T13" fmla="*/ 11 h 15"/>
                <a:gd name="T14" fmla="*/ 15 w 26"/>
                <a:gd name="T15" fmla="*/ 14 h 15"/>
                <a:gd name="T16" fmla="*/ 8 w 26"/>
                <a:gd name="T17" fmla="*/ 11 h 15"/>
                <a:gd name="T18" fmla="*/ 10 w 26"/>
                <a:gd name="T19" fmla="*/ 14 h 15"/>
                <a:gd name="T20" fmla="*/ 16 w 26"/>
                <a:gd name="T21" fmla="*/ 11 h 15"/>
                <a:gd name="T22" fmla="*/ 16 w 26"/>
                <a:gd name="T23" fmla="*/ 13 h 15"/>
                <a:gd name="T24" fmla="*/ 18 w 26"/>
                <a:gd name="T25" fmla="*/ 10 h 15"/>
                <a:gd name="T26" fmla="*/ 17 w 26"/>
                <a:gd name="T27" fmla="*/ 13 h 15"/>
                <a:gd name="T28" fmla="*/ 6 w 26"/>
                <a:gd name="T29" fmla="*/ 10 h 15"/>
                <a:gd name="T30" fmla="*/ 18 w 26"/>
                <a:gd name="T31" fmla="*/ 13 h 15"/>
                <a:gd name="T32" fmla="*/ 18 w 26"/>
                <a:gd name="T33" fmla="*/ 10 h 15"/>
                <a:gd name="T34" fmla="*/ 18 w 26"/>
                <a:gd name="T35" fmla="*/ 13 h 15"/>
                <a:gd name="T36" fmla="*/ 21 w 26"/>
                <a:gd name="T37" fmla="*/ 10 h 15"/>
                <a:gd name="T38" fmla="*/ 6 w 26"/>
                <a:gd name="T39" fmla="*/ 13 h 15"/>
                <a:gd name="T40" fmla="*/ 6 w 26"/>
                <a:gd name="T41" fmla="*/ 10 h 15"/>
                <a:gd name="T42" fmla="*/ 21 w 26"/>
                <a:gd name="T43" fmla="*/ 10 h 15"/>
                <a:gd name="T44" fmla="*/ 21 w 26"/>
                <a:gd name="T45" fmla="*/ 12 h 15"/>
                <a:gd name="T46" fmla="*/ 3 w 26"/>
                <a:gd name="T47" fmla="*/ 9 h 15"/>
                <a:gd name="T48" fmla="*/ 3 w 26"/>
                <a:gd name="T49" fmla="*/ 12 h 15"/>
                <a:gd name="T50" fmla="*/ 24 w 26"/>
                <a:gd name="T51" fmla="*/ 8 h 15"/>
                <a:gd name="T52" fmla="*/ 2 w 26"/>
                <a:gd name="T53" fmla="*/ 11 h 15"/>
                <a:gd name="T54" fmla="*/ 2 w 26"/>
                <a:gd name="T55" fmla="*/ 8 h 15"/>
                <a:gd name="T56" fmla="*/ 2 w 26"/>
                <a:gd name="T57" fmla="*/ 9 h 15"/>
                <a:gd name="T58" fmla="*/ 2 w 26"/>
                <a:gd name="T59" fmla="*/ 8 h 15"/>
                <a:gd name="T60" fmla="*/ 24 w 26"/>
                <a:gd name="T61" fmla="*/ 8 h 15"/>
                <a:gd name="T62" fmla="*/ 25 w 26"/>
                <a:gd name="T63" fmla="*/ 9 h 15"/>
                <a:gd name="T64" fmla="*/ 3 w 26"/>
                <a:gd name="T65" fmla="*/ 7 h 15"/>
                <a:gd name="T66" fmla="*/ 14 w 26"/>
                <a:gd name="T67" fmla="*/ 1 h 15"/>
                <a:gd name="T68" fmla="*/ 25 w 26"/>
                <a:gd name="T69" fmla="*/ 6 h 15"/>
                <a:gd name="T70" fmla="*/ 3 w 26"/>
                <a:gd name="T71" fmla="*/ 2 h 15"/>
                <a:gd name="T72" fmla="*/ 1 w 26"/>
                <a:gd name="T73" fmla="*/ 6 h 15"/>
                <a:gd name="T74" fmla="*/ 2 w 26"/>
                <a:gd name="T75" fmla="*/ 12 h 15"/>
                <a:gd name="T76" fmla="*/ 22 w 26"/>
                <a:gd name="T77" fmla="*/ 13 h 15"/>
                <a:gd name="T78" fmla="*/ 24 w 26"/>
                <a:gd name="T79" fmla="*/ 12 h 15"/>
                <a:gd name="T80" fmla="*/ 24 w 26"/>
                <a:gd name="T81" fmla="*/ 12 h 15"/>
                <a:gd name="T82" fmla="*/ 26 w 26"/>
                <a:gd name="T83" fmla="*/ 9 h 15"/>
                <a:gd name="T84" fmla="*/ 25 w 26"/>
                <a:gd name="T8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5">
                  <a:moveTo>
                    <a:pt x="12" y="14"/>
                  </a:moveTo>
                  <a:cubicBezTo>
                    <a:pt x="12" y="13"/>
                    <a:pt x="12" y="12"/>
                    <a:pt x="12" y="11"/>
                  </a:cubicBezTo>
                  <a:cubicBezTo>
                    <a:pt x="13" y="11"/>
                    <a:pt x="13" y="11"/>
                    <a:pt x="13" y="11"/>
                  </a:cubicBezTo>
                  <a:cubicBezTo>
                    <a:pt x="14" y="14"/>
                    <a:pt x="14" y="14"/>
                    <a:pt x="14" y="14"/>
                  </a:cubicBezTo>
                  <a:cubicBezTo>
                    <a:pt x="13" y="14"/>
                    <a:pt x="13" y="14"/>
                    <a:pt x="12" y="14"/>
                  </a:cubicBezTo>
                  <a:moveTo>
                    <a:pt x="12" y="14"/>
                  </a:moveTo>
                  <a:cubicBezTo>
                    <a:pt x="11" y="14"/>
                    <a:pt x="11" y="14"/>
                    <a:pt x="10" y="14"/>
                  </a:cubicBezTo>
                  <a:cubicBezTo>
                    <a:pt x="10" y="14"/>
                    <a:pt x="10" y="14"/>
                    <a:pt x="10" y="14"/>
                  </a:cubicBezTo>
                  <a:cubicBezTo>
                    <a:pt x="10" y="11"/>
                    <a:pt x="10" y="11"/>
                    <a:pt x="10" y="11"/>
                  </a:cubicBezTo>
                  <a:cubicBezTo>
                    <a:pt x="11" y="11"/>
                    <a:pt x="11" y="11"/>
                    <a:pt x="12" y="11"/>
                  </a:cubicBezTo>
                  <a:cubicBezTo>
                    <a:pt x="12" y="12"/>
                    <a:pt x="12" y="13"/>
                    <a:pt x="12" y="14"/>
                  </a:cubicBezTo>
                  <a:moveTo>
                    <a:pt x="14" y="14"/>
                  </a:moveTo>
                  <a:cubicBezTo>
                    <a:pt x="14" y="11"/>
                    <a:pt x="14" y="11"/>
                    <a:pt x="14" y="11"/>
                  </a:cubicBezTo>
                  <a:cubicBezTo>
                    <a:pt x="14" y="11"/>
                    <a:pt x="14" y="11"/>
                    <a:pt x="14" y="11"/>
                  </a:cubicBezTo>
                  <a:cubicBezTo>
                    <a:pt x="15" y="11"/>
                    <a:pt x="15" y="11"/>
                    <a:pt x="15" y="11"/>
                  </a:cubicBezTo>
                  <a:cubicBezTo>
                    <a:pt x="15" y="12"/>
                    <a:pt x="15" y="13"/>
                    <a:pt x="15" y="14"/>
                  </a:cubicBezTo>
                  <a:cubicBezTo>
                    <a:pt x="14" y="14"/>
                    <a:pt x="14" y="14"/>
                    <a:pt x="14" y="14"/>
                  </a:cubicBezTo>
                  <a:moveTo>
                    <a:pt x="15" y="14"/>
                  </a:moveTo>
                  <a:cubicBezTo>
                    <a:pt x="15" y="13"/>
                    <a:pt x="15" y="13"/>
                    <a:pt x="15" y="13"/>
                  </a:cubicBezTo>
                  <a:cubicBezTo>
                    <a:pt x="15" y="13"/>
                    <a:pt x="15" y="13"/>
                    <a:pt x="15" y="13"/>
                  </a:cubicBezTo>
                  <a:cubicBezTo>
                    <a:pt x="15" y="12"/>
                    <a:pt x="15" y="12"/>
                    <a:pt x="15" y="11"/>
                  </a:cubicBezTo>
                  <a:cubicBezTo>
                    <a:pt x="16" y="11"/>
                    <a:pt x="16" y="11"/>
                    <a:pt x="16" y="11"/>
                  </a:cubicBezTo>
                  <a:cubicBezTo>
                    <a:pt x="16" y="13"/>
                    <a:pt x="16" y="13"/>
                    <a:pt x="16" y="13"/>
                  </a:cubicBezTo>
                  <a:cubicBezTo>
                    <a:pt x="15" y="14"/>
                    <a:pt x="15" y="14"/>
                    <a:pt x="15" y="14"/>
                  </a:cubicBezTo>
                  <a:moveTo>
                    <a:pt x="10" y="14"/>
                  </a:moveTo>
                  <a:cubicBezTo>
                    <a:pt x="9" y="14"/>
                    <a:pt x="9" y="14"/>
                    <a:pt x="8" y="13"/>
                  </a:cubicBezTo>
                  <a:cubicBezTo>
                    <a:pt x="8" y="13"/>
                    <a:pt x="8" y="12"/>
                    <a:pt x="8" y="11"/>
                  </a:cubicBezTo>
                  <a:cubicBezTo>
                    <a:pt x="9" y="11"/>
                    <a:pt x="9" y="11"/>
                    <a:pt x="10" y="11"/>
                  </a:cubicBezTo>
                  <a:cubicBezTo>
                    <a:pt x="10" y="14"/>
                    <a:pt x="10" y="14"/>
                    <a:pt x="10" y="14"/>
                  </a:cubicBezTo>
                  <a:cubicBezTo>
                    <a:pt x="10" y="14"/>
                    <a:pt x="10" y="14"/>
                    <a:pt x="10" y="14"/>
                  </a:cubicBezTo>
                  <a:moveTo>
                    <a:pt x="16" y="13"/>
                  </a:moveTo>
                  <a:cubicBezTo>
                    <a:pt x="16" y="13"/>
                    <a:pt x="16" y="13"/>
                    <a:pt x="16" y="13"/>
                  </a:cubicBezTo>
                  <a:cubicBezTo>
                    <a:pt x="16" y="11"/>
                    <a:pt x="16" y="11"/>
                    <a:pt x="16" y="11"/>
                  </a:cubicBezTo>
                  <a:cubicBezTo>
                    <a:pt x="16" y="11"/>
                    <a:pt x="16" y="11"/>
                    <a:pt x="16" y="11"/>
                  </a:cubicBezTo>
                  <a:cubicBezTo>
                    <a:pt x="17" y="13"/>
                    <a:pt x="17" y="13"/>
                    <a:pt x="17" y="13"/>
                  </a:cubicBezTo>
                  <a:cubicBezTo>
                    <a:pt x="16" y="13"/>
                    <a:pt x="16" y="13"/>
                    <a:pt x="16" y="13"/>
                  </a:cubicBezTo>
                  <a:moveTo>
                    <a:pt x="17" y="13"/>
                  </a:moveTo>
                  <a:cubicBezTo>
                    <a:pt x="17" y="11"/>
                    <a:pt x="17" y="11"/>
                    <a:pt x="17" y="11"/>
                  </a:cubicBezTo>
                  <a:cubicBezTo>
                    <a:pt x="18" y="10"/>
                    <a:pt x="18" y="10"/>
                    <a:pt x="18" y="10"/>
                  </a:cubicBezTo>
                  <a:cubicBezTo>
                    <a:pt x="18" y="13"/>
                    <a:pt x="18" y="13"/>
                    <a:pt x="18" y="13"/>
                  </a:cubicBezTo>
                  <a:cubicBezTo>
                    <a:pt x="18" y="13"/>
                    <a:pt x="18" y="13"/>
                    <a:pt x="18" y="13"/>
                  </a:cubicBezTo>
                  <a:cubicBezTo>
                    <a:pt x="17" y="13"/>
                    <a:pt x="17" y="13"/>
                    <a:pt x="17" y="13"/>
                  </a:cubicBezTo>
                  <a:moveTo>
                    <a:pt x="8" y="13"/>
                  </a:moveTo>
                  <a:cubicBezTo>
                    <a:pt x="7" y="13"/>
                    <a:pt x="7" y="13"/>
                    <a:pt x="6" y="13"/>
                  </a:cubicBezTo>
                  <a:cubicBezTo>
                    <a:pt x="6" y="12"/>
                    <a:pt x="6" y="11"/>
                    <a:pt x="6" y="10"/>
                  </a:cubicBezTo>
                  <a:cubicBezTo>
                    <a:pt x="7" y="10"/>
                    <a:pt x="7" y="11"/>
                    <a:pt x="8" y="11"/>
                  </a:cubicBezTo>
                  <a:cubicBezTo>
                    <a:pt x="8" y="12"/>
                    <a:pt x="8" y="12"/>
                    <a:pt x="8" y="13"/>
                  </a:cubicBezTo>
                  <a:moveTo>
                    <a:pt x="18" y="13"/>
                  </a:moveTo>
                  <a:cubicBezTo>
                    <a:pt x="18" y="13"/>
                    <a:pt x="18" y="13"/>
                    <a:pt x="18" y="13"/>
                  </a:cubicBezTo>
                  <a:cubicBezTo>
                    <a:pt x="18" y="13"/>
                    <a:pt x="18" y="13"/>
                    <a:pt x="18" y="13"/>
                  </a:cubicBezTo>
                  <a:cubicBezTo>
                    <a:pt x="18" y="10"/>
                    <a:pt x="18" y="10"/>
                    <a:pt x="18" y="10"/>
                  </a:cubicBezTo>
                  <a:cubicBezTo>
                    <a:pt x="19" y="10"/>
                    <a:pt x="19" y="10"/>
                    <a:pt x="19" y="10"/>
                  </a:cubicBezTo>
                  <a:cubicBezTo>
                    <a:pt x="19" y="11"/>
                    <a:pt x="19" y="12"/>
                    <a:pt x="19" y="13"/>
                  </a:cubicBezTo>
                  <a:cubicBezTo>
                    <a:pt x="18" y="13"/>
                    <a:pt x="18" y="13"/>
                    <a:pt x="18" y="13"/>
                  </a:cubicBezTo>
                  <a:moveTo>
                    <a:pt x="20" y="13"/>
                  </a:moveTo>
                  <a:cubicBezTo>
                    <a:pt x="19" y="12"/>
                    <a:pt x="19" y="11"/>
                    <a:pt x="20" y="10"/>
                  </a:cubicBezTo>
                  <a:cubicBezTo>
                    <a:pt x="21" y="10"/>
                    <a:pt x="21" y="10"/>
                    <a:pt x="21" y="10"/>
                  </a:cubicBezTo>
                  <a:cubicBezTo>
                    <a:pt x="21" y="11"/>
                    <a:pt x="21" y="12"/>
                    <a:pt x="21" y="12"/>
                  </a:cubicBezTo>
                  <a:cubicBezTo>
                    <a:pt x="20" y="12"/>
                    <a:pt x="20" y="13"/>
                    <a:pt x="20" y="13"/>
                  </a:cubicBezTo>
                  <a:moveTo>
                    <a:pt x="6" y="13"/>
                  </a:moveTo>
                  <a:cubicBezTo>
                    <a:pt x="5" y="13"/>
                    <a:pt x="4" y="12"/>
                    <a:pt x="4" y="12"/>
                  </a:cubicBezTo>
                  <a:cubicBezTo>
                    <a:pt x="4" y="9"/>
                    <a:pt x="4" y="9"/>
                    <a:pt x="4" y="9"/>
                  </a:cubicBezTo>
                  <a:cubicBezTo>
                    <a:pt x="4" y="10"/>
                    <a:pt x="5" y="10"/>
                    <a:pt x="6" y="10"/>
                  </a:cubicBezTo>
                  <a:cubicBezTo>
                    <a:pt x="6" y="11"/>
                    <a:pt x="6" y="12"/>
                    <a:pt x="6" y="13"/>
                  </a:cubicBezTo>
                  <a:moveTo>
                    <a:pt x="21" y="12"/>
                  </a:moveTo>
                  <a:cubicBezTo>
                    <a:pt x="21" y="11"/>
                    <a:pt x="21" y="11"/>
                    <a:pt x="21" y="10"/>
                  </a:cubicBezTo>
                  <a:cubicBezTo>
                    <a:pt x="22" y="9"/>
                    <a:pt x="22" y="9"/>
                    <a:pt x="22" y="9"/>
                  </a:cubicBezTo>
                  <a:cubicBezTo>
                    <a:pt x="22" y="12"/>
                    <a:pt x="22" y="12"/>
                    <a:pt x="22" y="12"/>
                  </a:cubicBezTo>
                  <a:cubicBezTo>
                    <a:pt x="21" y="12"/>
                    <a:pt x="21" y="12"/>
                    <a:pt x="21" y="12"/>
                  </a:cubicBezTo>
                  <a:moveTo>
                    <a:pt x="3" y="12"/>
                  </a:moveTo>
                  <a:cubicBezTo>
                    <a:pt x="3" y="11"/>
                    <a:pt x="3" y="11"/>
                    <a:pt x="3" y="11"/>
                  </a:cubicBezTo>
                  <a:cubicBezTo>
                    <a:pt x="3" y="9"/>
                    <a:pt x="3" y="9"/>
                    <a:pt x="3" y="9"/>
                  </a:cubicBezTo>
                  <a:cubicBezTo>
                    <a:pt x="4" y="9"/>
                    <a:pt x="4" y="9"/>
                    <a:pt x="4" y="9"/>
                  </a:cubicBezTo>
                  <a:cubicBezTo>
                    <a:pt x="3" y="9"/>
                    <a:pt x="3" y="9"/>
                    <a:pt x="3" y="9"/>
                  </a:cubicBezTo>
                  <a:cubicBezTo>
                    <a:pt x="3" y="12"/>
                    <a:pt x="3" y="12"/>
                    <a:pt x="3" y="12"/>
                  </a:cubicBezTo>
                  <a:moveTo>
                    <a:pt x="22" y="12"/>
                  </a:moveTo>
                  <a:cubicBezTo>
                    <a:pt x="22" y="9"/>
                    <a:pt x="22" y="9"/>
                    <a:pt x="22" y="9"/>
                  </a:cubicBezTo>
                  <a:cubicBezTo>
                    <a:pt x="23" y="9"/>
                    <a:pt x="23" y="9"/>
                    <a:pt x="24" y="8"/>
                  </a:cubicBezTo>
                  <a:cubicBezTo>
                    <a:pt x="24" y="9"/>
                    <a:pt x="24" y="10"/>
                    <a:pt x="24" y="11"/>
                  </a:cubicBezTo>
                  <a:cubicBezTo>
                    <a:pt x="23" y="11"/>
                    <a:pt x="23" y="11"/>
                    <a:pt x="22" y="12"/>
                  </a:cubicBezTo>
                  <a:moveTo>
                    <a:pt x="2" y="11"/>
                  </a:moveTo>
                  <a:cubicBezTo>
                    <a:pt x="2" y="10"/>
                    <a:pt x="2" y="10"/>
                    <a:pt x="2" y="10"/>
                  </a:cubicBezTo>
                  <a:cubicBezTo>
                    <a:pt x="2" y="10"/>
                    <a:pt x="2" y="10"/>
                    <a:pt x="2" y="10"/>
                  </a:cubicBezTo>
                  <a:cubicBezTo>
                    <a:pt x="2" y="8"/>
                    <a:pt x="2" y="8"/>
                    <a:pt x="2" y="8"/>
                  </a:cubicBezTo>
                  <a:cubicBezTo>
                    <a:pt x="2" y="8"/>
                    <a:pt x="2" y="8"/>
                    <a:pt x="2" y="8"/>
                  </a:cubicBezTo>
                  <a:cubicBezTo>
                    <a:pt x="2" y="11"/>
                    <a:pt x="2" y="11"/>
                    <a:pt x="2" y="11"/>
                  </a:cubicBezTo>
                  <a:moveTo>
                    <a:pt x="2" y="9"/>
                  </a:moveTo>
                  <a:cubicBezTo>
                    <a:pt x="2" y="9"/>
                    <a:pt x="2" y="9"/>
                    <a:pt x="2" y="9"/>
                  </a:cubicBezTo>
                  <a:cubicBezTo>
                    <a:pt x="1" y="8"/>
                    <a:pt x="1" y="8"/>
                    <a:pt x="1" y="7"/>
                  </a:cubicBezTo>
                  <a:cubicBezTo>
                    <a:pt x="2" y="8"/>
                    <a:pt x="2" y="8"/>
                    <a:pt x="2" y="8"/>
                  </a:cubicBezTo>
                  <a:cubicBezTo>
                    <a:pt x="2" y="9"/>
                    <a:pt x="2" y="9"/>
                    <a:pt x="2" y="9"/>
                  </a:cubicBezTo>
                  <a:moveTo>
                    <a:pt x="24" y="10"/>
                  </a:moveTo>
                  <a:cubicBezTo>
                    <a:pt x="24" y="10"/>
                    <a:pt x="24" y="9"/>
                    <a:pt x="24" y="8"/>
                  </a:cubicBezTo>
                  <a:cubicBezTo>
                    <a:pt x="25" y="7"/>
                    <a:pt x="25" y="7"/>
                    <a:pt x="25" y="7"/>
                  </a:cubicBezTo>
                  <a:cubicBezTo>
                    <a:pt x="25" y="9"/>
                    <a:pt x="25" y="9"/>
                    <a:pt x="25" y="9"/>
                  </a:cubicBezTo>
                  <a:cubicBezTo>
                    <a:pt x="25" y="9"/>
                    <a:pt x="25" y="9"/>
                    <a:pt x="25" y="9"/>
                  </a:cubicBezTo>
                  <a:cubicBezTo>
                    <a:pt x="25" y="10"/>
                    <a:pt x="25" y="10"/>
                    <a:pt x="24" y="10"/>
                  </a:cubicBezTo>
                  <a:moveTo>
                    <a:pt x="12" y="10"/>
                  </a:moveTo>
                  <a:cubicBezTo>
                    <a:pt x="6" y="10"/>
                    <a:pt x="3" y="8"/>
                    <a:pt x="3" y="7"/>
                  </a:cubicBezTo>
                  <a:cubicBezTo>
                    <a:pt x="2" y="7"/>
                    <a:pt x="2" y="6"/>
                    <a:pt x="2" y="6"/>
                  </a:cubicBezTo>
                  <a:cubicBezTo>
                    <a:pt x="2" y="5"/>
                    <a:pt x="3" y="4"/>
                    <a:pt x="4" y="3"/>
                  </a:cubicBezTo>
                  <a:cubicBezTo>
                    <a:pt x="7" y="1"/>
                    <a:pt x="10" y="1"/>
                    <a:pt x="14" y="1"/>
                  </a:cubicBezTo>
                  <a:cubicBezTo>
                    <a:pt x="17" y="1"/>
                    <a:pt x="20" y="1"/>
                    <a:pt x="22" y="2"/>
                  </a:cubicBezTo>
                  <a:cubicBezTo>
                    <a:pt x="23" y="3"/>
                    <a:pt x="24" y="3"/>
                    <a:pt x="24" y="4"/>
                  </a:cubicBezTo>
                  <a:cubicBezTo>
                    <a:pt x="25" y="4"/>
                    <a:pt x="25" y="5"/>
                    <a:pt x="25" y="6"/>
                  </a:cubicBezTo>
                  <a:cubicBezTo>
                    <a:pt x="24" y="9"/>
                    <a:pt x="16" y="10"/>
                    <a:pt x="12" y="10"/>
                  </a:cubicBezTo>
                  <a:moveTo>
                    <a:pt x="14" y="0"/>
                  </a:moveTo>
                  <a:cubicBezTo>
                    <a:pt x="10" y="0"/>
                    <a:pt x="6" y="0"/>
                    <a:pt x="3" y="2"/>
                  </a:cubicBezTo>
                  <a:cubicBezTo>
                    <a:pt x="2" y="3"/>
                    <a:pt x="1" y="4"/>
                    <a:pt x="1" y="5"/>
                  </a:cubicBezTo>
                  <a:cubicBezTo>
                    <a:pt x="1" y="5"/>
                    <a:pt x="1" y="5"/>
                    <a:pt x="1" y="5"/>
                  </a:cubicBezTo>
                  <a:cubicBezTo>
                    <a:pt x="1" y="6"/>
                    <a:pt x="1" y="6"/>
                    <a:pt x="1" y="6"/>
                  </a:cubicBezTo>
                  <a:cubicBezTo>
                    <a:pt x="0" y="7"/>
                    <a:pt x="0" y="8"/>
                    <a:pt x="1" y="10"/>
                  </a:cubicBezTo>
                  <a:cubicBezTo>
                    <a:pt x="1" y="10"/>
                    <a:pt x="1" y="10"/>
                    <a:pt x="1" y="10"/>
                  </a:cubicBezTo>
                  <a:cubicBezTo>
                    <a:pt x="1" y="11"/>
                    <a:pt x="1" y="11"/>
                    <a:pt x="2" y="12"/>
                  </a:cubicBezTo>
                  <a:cubicBezTo>
                    <a:pt x="3" y="13"/>
                    <a:pt x="6" y="15"/>
                    <a:pt x="12" y="15"/>
                  </a:cubicBezTo>
                  <a:cubicBezTo>
                    <a:pt x="14" y="15"/>
                    <a:pt x="19" y="14"/>
                    <a:pt x="22" y="13"/>
                  </a:cubicBezTo>
                  <a:cubicBezTo>
                    <a:pt x="22" y="13"/>
                    <a:pt x="22" y="13"/>
                    <a:pt x="22" y="13"/>
                  </a:cubicBezTo>
                  <a:cubicBezTo>
                    <a:pt x="23" y="13"/>
                    <a:pt x="23" y="13"/>
                    <a:pt x="23" y="13"/>
                  </a:cubicBezTo>
                  <a:cubicBezTo>
                    <a:pt x="23" y="13"/>
                    <a:pt x="23" y="13"/>
                    <a:pt x="23" y="13"/>
                  </a:cubicBezTo>
                  <a:cubicBezTo>
                    <a:pt x="23" y="12"/>
                    <a:pt x="24" y="12"/>
                    <a:pt x="24" y="12"/>
                  </a:cubicBezTo>
                  <a:cubicBezTo>
                    <a:pt x="24" y="12"/>
                    <a:pt x="24" y="12"/>
                    <a:pt x="24" y="12"/>
                  </a:cubicBezTo>
                  <a:cubicBezTo>
                    <a:pt x="24" y="12"/>
                    <a:pt x="24" y="12"/>
                    <a:pt x="24" y="12"/>
                  </a:cubicBezTo>
                  <a:cubicBezTo>
                    <a:pt x="24" y="12"/>
                    <a:pt x="24" y="12"/>
                    <a:pt x="24" y="12"/>
                  </a:cubicBezTo>
                  <a:cubicBezTo>
                    <a:pt x="25" y="11"/>
                    <a:pt x="26" y="10"/>
                    <a:pt x="26" y="10"/>
                  </a:cubicBezTo>
                  <a:cubicBezTo>
                    <a:pt x="26" y="9"/>
                    <a:pt x="26" y="9"/>
                    <a:pt x="26" y="9"/>
                  </a:cubicBezTo>
                  <a:cubicBezTo>
                    <a:pt x="26" y="9"/>
                    <a:pt x="26" y="9"/>
                    <a:pt x="26" y="9"/>
                  </a:cubicBezTo>
                  <a:cubicBezTo>
                    <a:pt x="26" y="5"/>
                    <a:pt x="26" y="5"/>
                    <a:pt x="26" y="5"/>
                  </a:cubicBezTo>
                  <a:cubicBezTo>
                    <a:pt x="26" y="5"/>
                    <a:pt x="26" y="5"/>
                    <a:pt x="26" y="5"/>
                  </a:cubicBezTo>
                  <a:cubicBezTo>
                    <a:pt x="26" y="4"/>
                    <a:pt x="26" y="3"/>
                    <a:pt x="25" y="3"/>
                  </a:cubicBezTo>
                  <a:cubicBezTo>
                    <a:pt x="24" y="2"/>
                    <a:pt x="23" y="2"/>
                    <a:pt x="23" y="1"/>
                  </a:cubicBezTo>
                  <a:cubicBezTo>
                    <a:pt x="20" y="0"/>
                    <a:pt x="17"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8" name="Freeform 64"/>
            <p:cNvSpPr>
              <a:spLocks noEditPoints="1"/>
            </p:cNvSpPr>
            <p:nvPr/>
          </p:nvSpPr>
          <p:spPr bwMode="auto">
            <a:xfrm>
              <a:off x="3584" y="2498"/>
              <a:ext cx="50" cy="19"/>
            </a:xfrm>
            <a:custGeom>
              <a:avLst/>
              <a:gdLst>
                <a:gd name="T0" fmla="*/ 10 w 21"/>
                <a:gd name="T1" fmla="*/ 7 h 8"/>
                <a:gd name="T2" fmla="*/ 10 w 21"/>
                <a:gd name="T3" fmla="*/ 7 h 8"/>
                <a:gd name="T4" fmla="*/ 16 w 21"/>
                <a:gd name="T5" fmla="*/ 4 h 8"/>
                <a:gd name="T6" fmla="*/ 18 w 21"/>
                <a:gd name="T7" fmla="*/ 5 h 8"/>
                <a:gd name="T8" fmla="*/ 13 w 21"/>
                <a:gd name="T9" fmla="*/ 7 h 8"/>
                <a:gd name="T10" fmla="*/ 14 w 21"/>
                <a:gd name="T11" fmla="*/ 6 h 8"/>
                <a:gd name="T12" fmla="*/ 12 w 21"/>
                <a:gd name="T13" fmla="*/ 4 h 8"/>
                <a:gd name="T14" fmla="*/ 12 w 21"/>
                <a:gd name="T15" fmla="*/ 4 h 8"/>
                <a:gd name="T16" fmla="*/ 14 w 21"/>
                <a:gd name="T17" fmla="*/ 5 h 8"/>
                <a:gd name="T18" fmla="*/ 2 w 21"/>
                <a:gd name="T19" fmla="*/ 5 h 8"/>
                <a:gd name="T20" fmla="*/ 3 w 21"/>
                <a:gd name="T21" fmla="*/ 4 h 8"/>
                <a:gd name="T22" fmla="*/ 8 w 21"/>
                <a:gd name="T23" fmla="*/ 4 h 8"/>
                <a:gd name="T24" fmla="*/ 7 w 21"/>
                <a:gd name="T25" fmla="*/ 4 h 8"/>
                <a:gd name="T26" fmla="*/ 5 w 21"/>
                <a:gd name="T27" fmla="*/ 5 h 8"/>
                <a:gd name="T28" fmla="*/ 5 w 21"/>
                <a:gd name="T29" fmla="*/ 5 h 8"/>
                <a:gd name="T30" fmla="*/ 7 w 21"/>
                <a:gd name="T31" fmla="*/ 7 h 8"/>
                <a:gd name="T32" fmla="*/ 11 w 21"/>
                <a:gd name="T33" fmla="*/ 3 h 8"/>
                <a:gd name="T34" fmla="*/ 12 w 21"/>
                <a:gd name="T35" fmla="*/ 2 h 8"/>
                <a:gd name="T36" fmla="*/ 13 w 21"/>
                <a:gd name="T37" fmla="*/ 2 h 8"/>
                <a:gd name="T38" fmla="*/ 13 w 21"/>
                <a:gd name="T39" fmla="*/ 3 h 8"/>
                <a:gd name="T40" fmla="*/ 15 w 21"/>
                <a:gd name="T41" fmla="*/ 4 h 8"/>
                <a:gd name="T42" fmla="*/ 13 w 21"/>
                <a:gd name="T43" fmla="*/ 4 h 8"/>
                <a:gd name="T44" fmla="*/ 11 w 21"/>
                <a:gd name="T45" fmla="*/ 3 h 8"/>
                <a:gd name="T46" fmla="*/ 10 w 21"/>
                <a:gd name="T47" fmla="*/ 4 h 8"/>
                <a:gd name="T48" fmla="*/ 13 w 21"/>
                <a:gd name="T49" fmla="*/ 5 h 8"/>
                <a:gd name="T50" fmla="*/ 13 w 21"/>
                <a:gd name="T51" fmla="*/ 6 h 8"/>
                <a:gd name="T52" fmla="*/ 10 w 21"/>
                <a:gd name="T53" fmla="*/ 6 h 8"/>
                <a:gd name="T54" fmla="*/ 10 w 21"/>
                <a:gd name="T55" fmla="*/ 6 h 8"/>
                <a:gd name="T56" fmla="*/ 9 w 21"/>
                <a:gd name="T57" fmla="*/ 7 h 8"/>
                <a:gd name="T58" fmla="*/ 8 w 21"/>
                <a:gd name="T59" fmla="*/ 7 h 8"/>
                <a:gd name="T60" fmla="*/ 8 w 21"/>
                <a:gd name="T61" fmla="*/ 6 h 8"/>
                <a:gd name="T62" fmla="*/ 6 w 21"/>
                <a:gd name="T63" fmla="*/ 5 h 8"/>
                <a:gd name="T64" fmla="*/ 10 w 21"/>
                <a:gd name="T65" fmla="*/ 6 h 8"/>
                <a:gd name="T66" fmla="*/ 11 w 21"/>
                <a:gd name="T67" fmla="*/ 5 h 8"/>
                <a:gd name="T68" fmla="*/ 9 w 21"/>
                <a:gd name="T69" fmla="*/ 4 h 8"/>
                <a:gd name="T70" fmla="*/ 9 w 21"/>
                <a:gd name="T71" fmla="*/ 3 h 8"/>
                <a:gd name="T72" fmla="*/ 9 w 21"/>
                <a:gd name="T73" fmla="*/ 3 h 8"/>
                <a:gd name="T74" fmla="*/ 11 w 21"/>
                <a:gd name="T75" fmla="*/ 3 h 8"/>
                <a:gd name="T76" fmla="*/ 1 w 21"/>
                <a:gd name="T77" fmla="*/ 4 h 8"/>
                <a:gd name="T78" fmla="*/ 11 w 21"/>
                <a:gd name="T79" fmla="*/ 1 h 8"/>
                <a:gd name="T80" fmla="*/ 19 w 21"/>
                <a:gd name="T81" fmla="*/ 3 h 8"/>
                <a:gd name="T82" fmla="*/ 19 w 21"/>
                <a:gd name="T83" fmla="*/ 5 h 8"/>
                <a:gd name="T84" fmla="*/ 17 w 21"/>
                <a:gd name="T85" fmla="*/ 3 h 8"/>
                <a:gd name="T86" fmla="*/ 14 w 21"/>
                <a:gd name="T87" fmla="*/ 2 h 8"/>
                <a:gd name="T88" fmla="*/ 14 w 21"/>
                <a:gd name="T89" fmla="*/ 2 h 8"/>
                <a:gd name="T90" fmla="*/ 12 w 21"/>
                <a:gd name="T91" fmla="*/ 2 h 8"/>
                <a:gd name="T92" fmla="*/ 11 w 21"/>
                <a:gd name="T93" fmla="*/ 2 h 8"/>
                <a:gd name="T94" fmla="*/ 9 w 21"/>
                <a:gd name="T95" fmla="*/ 2 h 8"/>
                <a:gd name="T96" fmla="*/ 3 w 21"/>
                <a:gd name="T97" fmla="*/ 4 h 8"/>
                <a:gd name="T98" fmla="*/ 3 w 21"/>
                <a:gd name="T99" fmla="*/ 4 h 8"/>
                <a:gd name="T100" fmla="*/ 2 w 21"/>
                <a:gd name="T101" fmla="*/ 5 h 8"/>
                <a:gd name="T102" fmla="*/ 2 w 21"/>
                <a:gd name="T103" fmla="*/ 2 h 8"/>
                <a:gd name="T104" fmla="*/ 1 w 21"/>
                <a:gd name="T105" fmla="*/ 6 h 8"/>
                <a:gd name="T106" fmla="*/ 20 w 21"/>
                <a:gd name="T107" fmla="*/ 4 h 8"/>
                <a:gd name="T108" fmla="*/ 18 w 21"/>
                <a:gd name="T10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8">
                  <a:moveTo>
                    <a:pt x="10" y="7"/>
                  </a:moveTo>
                  <a:cubicBezTo>
                    <a:pt x="10" y="7"/>
                    <a:pt x="10" y="7"/>
                    <a:pt x="10" y="7"/>
                  </a:cubicBezTo>
                  <a:cubicBezTo>
                    <a:pt x="10" y="7"/>
                    <a:pt x="10" y="7"/>
                    <a:pt x="10" y="7"/>
                  </a:cubicBezTo>
                  <a:cubicBezTo>
                    <a:pt x="10" y="7"/>
                    <a:pt x="10" y="7"/>
                    <a:pt x="10" y="7"/>
                  </a:cubicBezTo>
                  <a:moveTo>
                    <a:pt x="14" y="5"/>
                  </a:moveTo>
                  <a:cubicBezTo>
                    <a:pt x="14" y="5"/>
                    <a:pt x="16" y="4"/>
                    <a:pt x="16" y="4"/>
                  </a:cubicBezTo>
                  <a:cubicBezTo>
                    <a:pt x="16" y="4"/>
                    <a:pt x="16" y="4"/>
                    <a:pt x="16" y="4"/>
                  </a:cubicBezTo>
                  <a:cubicBezTo>
                    <a:pt x="17" y="4"/>
                    <a:pt x="17" y="4"/>
                    <a:pt x="18" y="5"/>
                  </a:cubicBezTo>
                  <a:cubicBezTo>
                    <a:pt x="18" y="5"/>
                    <a:pt x="18" y="5"/>
                    <a:pt x="18" y="5"/>
                  </a:cubicBezTo>
                  <a:cubicBezTo>
                    <a:pt x="17" y="6"/>
                    <a:pt x="15" y="7"/>
                    <a:pt x="13" y="7"/>
                  </a:cubicBezTo>
                  <a:cubicBezTo>
                    <a:pt x="13" y="7"/>
                    <a:pt x="13" y="7"/>
                    <a:pt x="13" y="7"/>
                  </a:cubicBezTo>
                  <a:cubicBezTo>
                    <a:pt x="14" y="6"/>
                    <a:pt x="14" y="6"/>
                    <a:pt x="14" y="6"/>
                  </a:cubicBezTo>
                  <a:cubicBezTo>
                    <a:pt x="14" y="5"/>
                    <a:pt x="13" y="5"/>
                    <a:pt x="13" y="5"/>
                  </a:cubicBezTo>
                  <a:cubicBezTo>
                    <a:pt x="12" y="4"/>
                    <a:pt x="12" y="4"/>
                    <a:pt x="12" y="4"/>
                  </a:cubicBezTo>
                  <a:cubicBezTo>
                    <a:pt x="11" y="4"/>
                    <a:pt x="11" y="4"/>
                    <a:pt x="11" y="4"/>
                  </a:cubicBezTo>
                  <a:cubicBezTo>
                    <a:pt x="12" y="4"/>
                    <a:pt x="12" y="4"/>
                    <a:pt x="12" y="4"/>
                  </a:cubicBezTo>
                  <a:cubicBezTo>
                    <a:pt x="12" y="4"/>
                    <a:pt x="13" y="4"/>
                    <a:pt x="13" y="4"/>
                  </a:cubicBezTo>
                  <a:cubicBezTo>
                    <a:pt x="14" y="4"/>
                    <a:pt x="14" y="4"/>
                    <a:pt x="14" y="5"/>
                  </a:cubicBezTo>
                  <a:moveTo>
                    <a:pt x="7" y="7"/>
                  </a:moveTo>
                  <a:cubicBezTo>
                    <a:pt x="4" y="7"/>
                    <a:pt x="3" y="6"/>
                    <a:pt x="2" y="5"/>
                  </a:cubicBezTo>
                  <a:cubicBezTo>
                    <a:pt x="2" y="5"/>
                    <a:pt x="2" y="5"/>
                    <a:pt x="2" y="5"/>
                  </a:cubicBezTo>
                  <a:cubicBezTo>
                    <a:pt x="2" y="5"/>
                    <a:pt x="3" y="5"/>
                    <a:pt x="3" y="4"/>
                  </a:cubicBezTo>
                  <a:cubicBezTo>
                    <a:pt x="4" y="4"/>
                    <a:pt x="6" y="3"/>
                    <a:pt x="8" y="3"/>
                  </a:cubicBezTo>
                  <a:cubicBezTo>
                    <a:pt x="8" y="4"/>
                    <a:pt x="8" y="4"/>
                    <a:pt x="8" y="4"/>
                  </a:cubicBezTo>
                  <a:cubicBezTo>
                    <a:pt x="8" y="5"/>
                    <a:pt x="8" y="5"/>
                    <a:pt x="8" y="5"/>
                  </a:cubicBezTo>
                  <a:cubicBezTo>
                    <a:pt x="8" y="4"/>
                    <a:pt x="8" y="4"/>
                    <a:pt x="7" y="4"/>
                  </a:cubicBezTo>
                  <a:cubicBezTo>
                    <a:pt x="7" y="4"/>
                    <a:pt x="7" y="4"/>
                    <a:pt x="7" y="4"/>
                  </a:cubicBezTo>
                  <a:cubicBezTo>
                    <a:pt x="7" y="4"/>
                    <a:pt x="5" y="5"/>
                    <a:pt x="5" y="5"/>
                  </a:cubicBezTo>
                  <a:cubicBezTo>
                    <a:pt x="5" y="5"/>
                    <a:pt x="5" y="5"/>
                    <a:pt x="5" y="5"/>
                  </a:cubicBezTo>
                  <a:cubicBezTo>
                    <a:pt x="5" y="5"/>
                    <a:pt x="5" y="5"/>
                    <a:pt x="5" y="5"/>
                  </a:cubicBezTo>
                  <a:cubicBezTo>
                    <a:pt x="5" y="6"/>
                    <a:pt x="6" y="6"/>
                    <a:pt x="7" y="6"/>
                  </a:cubicBezTo>
                  <a:cubicBezTo>
                    <a:pt x="7" y="7"/>
                    <a:pt x="7" y="7"/>
                    <a:pt x="7" y="7"/>
                  </a:cubicBezTo>
                  <a:cubicBezTo>
                    <a:pt x="7" y="7"/>
                    <a:pt x="7" y="7"/>
                    <a:pt x="7" y="7"/>
                  </a:cubicBezTo>
                  <a:moveTo>
                    <a:pt x="11" y="3"/>
                  </a:moveTo>
                  <a:cubicBezTo>
                    <a:pt x="12" y="2"/>
                    <a:pt x="12" y="2"/>
                    <a:pt x="12" y="2"/>
                  </a:cubicBezTo>
                  <a:cubicBezTo>
                    <a:pt x="12" y="2"/>
                    <a:pt x="12" y="2"/>
                    <a:pt x="12" y="2"/>
                  </a:cubicBezTo>
                  <a:cubicBezTo>
                    <a:pt x="12" y="2"/>
                    <a:pt x="12" y="2"/>
                    <a:pt x="12" y="2"/>
                  </a:cubicBezTo>
                  <a:cubicBezTo>
                    <a:pt x="13" y="2"/>
                    <a:pt x="13" y="2"/>
                    <a:pt x="13" y="2"/>
                  </a:cubicBezTo>
                  <a:cubicBezTo>
                    <a:pt x="13" y="2"/>
                    <a:pt x="13" y="2"/>
                    <a:pt x="13" y="2"/>
                  </a:cubicBezTo>
                  <a:cubicBezTo>
                    <a:pt x="13" y="3"/>
                    <a:pt x="13" y="3"/>
                    <a:pt x="13" y="3"/>
                  </a:cubicBezTo>
                  <a:cubicBezTo>
                    <a:pt x="13" y="3"/>
                    <a:pt x="13" y="3"/>
                    <a:pt x="13" y="3"/>
                  </a:cubicBezTo>
                  <a:cubicBezTo>
                    <a:pt x="13" y="3"/>
                    <a:pt x="14" y="3"/>
                    <a:pt x="15" y="4"/>
                  </a:cubicBezTo>
                  <a:cubicBezTo>
                    <a:pt x="14" y="4"/>
                    <a:pt x="14" y="4"/>
                    <a:pt x="14" y="4"/>
                  </a:cubicBezTo>
                  <a:cubicBezTo>
                    <a:pt x="13" y="4"/>
                    <a:pt x="13" y="4"/>
                    <a:pt x="13" y="4"/>
                  </a:cubicBezTo>
                  <a:cubicBezTo>
                    <a:pt x="13" y="3"/>
                    <a:pt x="12" y="3"/>
                    <a:pt x="12" y="3"/>
                  </a:cubicBezTo>
                  <a:cubicBezTo>
                    <a:pt x="11" y="3"/>
                    <a:pt x="11" y="3"/>
                    <a:pt x="11" y="3"/>
                  </a:cubicBezTo>
                  <a:cubicBezTo>
                    <a:pt x="11" y="3"/>
                    <a:pt x="11" y="3"/>
                    <a:pt x="10" y="4"/>
                  </a:cubicBezTo>
                  <a:cubicBezTo>
                    <a:pt x="10" y="4"/>
                    <a:pt x="10" y="4"/>
                    <a:pt x="10" y="4"/>
                  </a:cubicBezTo>
                  <a:cubicBezTo>
                    <a:pt x="10" y="4"/>
                    <a:pt x="11" y="4"/>
                    <a:pt x="12" y="5"/>
                  </a:cubicBezTo>
                  <a:cubicBezTo>
                    <a:pt x="13" y="5"/>
                    <a:pt x="13" y="5"/>
                    <a:pt x="13" y="5"/>
                  </a:cubicBezTo>
                  <a:cubicBezTo>
                    <a:pt x="13" y="6"/>
                    <a:pt x="13" y="6"/>
                    <a:pt x="13" y="6"/>
                  </a:cubicBezTo>
                  <a:cubicBezTo>
                    <a:pt x="13" y="6"/>
                    <a:pt x="13" y="6"/>
                    <a:pt x="13" y="6"/>
                  </a:cubicBezTo>
                  <a:cubicBezTo>
                    <a:pt x="13" y="6"/>
                    <a:pt x="12" y="6"/>
                    <a:pt x="11" y="6"/>
                  </a:cubicBezTo>
                  <a:cubicBezTo>
                    <a:pt x="10" y="6"/>
                    <a:pt x="10" y="6"/>
                    <a:pt x="10" y="6"/>
                  </a:cubicBezTo>
                  <a:cubicBezTo>
                    <a:pt x="10" y="6"/>
                    <a:pt x="10" y="6"/>
                    <a:pt x="10" y="6"/>
                  </a:cubicBezTo>
                  <a:cubicBezTo>
                    <a:pt x="10" y="6"/>
                    <a:pt x="10" y="6"/>
                    <a:pt x="10" y="6"/>
                  </a:cubicBezTo>
                  <a:cubicBezTo>
                    <a:pt x="9" y="7"/>
                    <a:pt x="9" y="7"/>
                    <a:pt x="9" y="7"/>
                  </a:cubicBezTo>
                  <a:cubicBezTo>
                    <a:pt x="9" y="7"/>
                    <a:pt x="9" y="7"/>
                    <a:pt x="9" y="7"/>
                  </a:cubicBezTo>
                  <a:cubicBezTo>
                    <a:pt x="9" y="7"/>
                    <a:pt x="9" y="7"/>
                    <a:pt x="8" y="7"/>
                  </a:cubicBezTo>
                  <a:cubicBezTo>
                    <a:pt x="8" y="7"/>
                    <a:pt x="8" y="7"/>
                    <a:pt x="8" y="7"/>
                  </a:cubicBezTo>
                  <a:cubicBezTo>
                    <a:pt x="8" y="7"/>
                    <a:pt x="8" y="6"/>
                    <a:pt x="8" y="6"/>
                  </a:cubicBezTo>
                  <a:cubicBezTo>
                    <a:pt x="8" y="6"/>
                    <a:pt x="8" y="6"/>
                    <a:pt x="8" y="6"/>
                  </a:cubicBezTo>
                  <a:cubicBezTo>
                    <a:pt x="8" y="6"/>
                    <a:pt x="8" y="6"/>
                    <a:pt x="8" y="6"/>
                  </a:cubicBezTo>
                  <a:cubicBezTo>
                    <a:pt x="7" y="6"/>
                    <a:pt x="6" y="6"/>
                    <a:pt x="6" y="5"/>
                  </a:cubicBezTo>
                  <a:cubicBezTo>
                    <a:pt x="6" y="5"/>
                    <a:pt x="7" y="5"/>
                    <a:pt x="7" y="5"/>
                  </a:cubicBezTo>
                  <a:cubicBezTo>
                    <a:pt x="8" y="5"/>
                    <a:pt x="10" y="6"/>
                    <a:pt x="10" y="6"/>
                  </a:cubicBezTo>
                  <a:cubicBezTo>
                    <a:pt x="11" y="5"/>
                    <a:pt x="11" y="5"/>
                    <a:pt x="11" y="5"/>
                  </a:cubicBezTo>
                  <a:cubicBezTo>
                    <a:pt x="11" y="5"/>
                    <a:pt x="11" y="5"/>
                    <a:pt x="11" y="5"/>
                  </a:cubicBezTo>
                  <a:cubicBezTo>
                    <a:pt x="10" y="4"/>
                    <a:pt x="10" y="4"/>
                    <a:pt x="9" y="4"/>
                  </a:cubicBezTo>
                  <a:cubicBezTo>
                    <a:pt x="9" y="4"/>
                    <a:pt x="9" y="4"/>
                    <a:pt x="9" y="4"/>
                  </a:cubicBezTo>
                  <a:cubicBezTo>
                    <a:pt x="8" y="4"/>
                    <a:pt x="8" y="4"/>
                    <a:pt x="8" y="4"/>
                  </a:cubicBezTo>
                  <a:cubicBezTo>
                    <a:pt x="9" y="3"/>
                    <a:pt x="9" y="3"/>
                    <a:pt x="9" y="3"/>
                  </a:cubicBezTo>
                  <a:cubicBezTo>
                    <a:pt x="9" y="3"/>
                    <a:pt x="9" y="3"/>
                    <a:pt x="9" y="3"/>
                  </a:cubicBezTo>
                  <a:cubicBezTo>
                    <a:pt x="9" y="3"/>
                    <a:pt x="9" y="3"/>
                    <a:pt x="9" y="3"/>
                  </a:cubicBezTo>
                  <a:cubicBezTo>
                    <a:pt x="10" y="3"/>
                    <a:pt x="10" y="3"/>
                    <a:pt x="11" y="3"/>
                  </a:cubicBezTo>
                  <a:cubicBezTo>
                    <a:pt x="11" y="3"/>
                    <a:pt x="11" y="3"/>
                    <a:pt x="11" y="3"/>
                  </a:cubicBezTo>
                  <a:moveTo>
                    <a:pt x="2" y="5"/>
                  </a:moveTo>
                  <a:cubicBezTo>
                    <a:pt x="1" y="4"/>
                    <a:pt x="1" y="4"/>
                    <a:pt x="1" y="4"/>
                  </a:cubicBezTo>
                  <a:cubicBezTo>
                    <a:pt x="2" y="4"/>
                    <a:pt x="2" y="3"/>
                    <a:pt x="2" y="3"/>
                  </a:cubicBezTo>
                  <a:cubicBezTo>
                    <a:pt x="5" y="2"/>
                    <a:pt x="8" y="1"/>
                    <a:pt x="11" y="1"/>
                  </a:cubicBezTo>
                  <a:cubicBezTo>
                    <a:pt x="13" y="1"/>
                    <a:pt x="15" y="1"/>
                    <a:pt x="17" y="2"/>
                  </a:cubicBezTo>
                  <a:cubicBezTo>
                    <a:pt x="18" y="2"/>
                    <a:pt x="18" y="2"/>
                    <a:pt x="19" y="3"/>
                  </a:cubicBezTo>
                  <a:cubicBezTo>
                    <a:pt x="19" y="3"/>
                    <a:pt x="20" y="4"/>
                    <a:pt x="19" y="4"/>
                  </a:cubicBezTo>
                  <a:cubicBezTo>
                    <a:pt x="19" y="5"/>
                    <a:pt x="19" y="5"/>
                    <a:pt x="19" y="5"/>
                  </a:cubicBezTo>
                  <a:cubicBezTo>
                    <a:pt x="18" y="4"/>
                    <a:pt x="18" y="4"/>
                    <a:pt x="18" y="4"/>
                  </a:cubicBezTo>
                  <a:cubicBezTo>
                    <a:pt x="18" y="3"/>
                    <a:pt x="17" y="3"/>
                    <a:pt x="17" y="3"/>
                  </a:cubicBezTo>
                  <a:cubicBezTo>
                    <a:pt x="16" y="3"/>
                    <a:pt x="14" y="2"/>
                    <a:pt x="14" y="2"/>
                  </a:cubicBezTo>
                  <a:cubicBezTo>
                    <a:pt x="14" y="2"/>
                    <a:pt x="14" y="2"/>
                    <a:pt x="14" y="2"/>
                  </a:cubicBezTo>
                  <a:cubicBezTo>
                    <a:pt x="14" y="2"/>
                    <a:pt x="14" y="2"/>
                    <a:pt x="14" y="2"/>
                  </a:cubicBezTo>
                  <a:cubicBezTo>
                    <a:pt x="14" y="2"/>
                    <a:pt x="14" y="2"/>
                    <a:pt x="14" y="2"/>
                  </a:cubicBezTo>
                  <a:cubicBezTo>
                    <a:pt x="13" y="2"/>
                    <a:pt x="13" y="1"/>
                    <a:pt x="12" y="1"/>
                  </a:cubicBezTo>
                  <a:cubicBezTo>
                    <a:pt x="12" y="2"/>
                    <a:pt x="12" y="2"/>
                    <a:pt x="12" y="2"/>
                  </a:cubicBezTo>
                  <a:cubicBezTo>
                    <a:pt x="12" y="2"/>
                    <a:pt x="12" y="2"/>
                    <a:pt x="12" y="2"/>
                  </a:cubicBezTo>
                  <a:cubicBezTo>
                    <a:pt x="11" y="2"/>
                    <a:pt x="11" y="2"/>
                    <a:pt x="11" y="2"/>
                  </a:cubicBezTo>
                  <a:cubicBezTo>
                    <a:pt x="11" y="2"/>
                    <a:pt x="11" y="2"/>
                    <a:pt x="11" y="2"/>
                  </a:cubicBezTo>
                  <a:cubicBezTo>
                    <a:pt x="10" y="2"/>
                    <a:pt x="10" y="2"/>
                    <a:pt x="9" y="2"/>
                  </a:cubicBezTo>
                  <a:cubicBezTo>
                    <a:pt x="9" y="2"/>
                    <a:pt x="9" y="2"/>
                    <a:pt x="9" y="2"/>
                  </a:cubicBezTo>
                  <a:cubicBezTo>
                    <a:pt x="7" y="2"/>
                    <a:pt x="5" y="2"/>
                    <a:pt x="3" y="4"/>
                  </a:cubicBezTo>
                  <a:cubicBezTo>
                    <a:pt x="3" y="4"/>
                    <a:pt x="3" y="4"/>
                    <a:pt x="3" y="4"/>
                  </a:cubicBezTo>
                  <a:cubicBezTo>
                    <a:pt x="3" y="4"/>
                    <a:pt x="3" y="4"/>
                    <a:pt x="3" y="4"/>
                  </a:cubicBezTo>
                  <a:cubicBezTo>
                    <a:pt x="3" y="4"/>
                    <a:pt x="3" y="4"/>
                    <a:pt x="3" y="4"/>
                  </a:cubicBezTo>
                  <a:cubicBezTo>
                    <a:pt x="2" y="4"/>
                    <a:pt x="2" y="4"/>
                    <a:pt x="2" y="5"/>
                  </a:cubicBezTo>
                  <a:moveTo>
                    <a:pt x="11" y="0"/>
                  </a:moveTo>
                  <a:cubicBezTo>
                    <a:pt x="8" y="0"/>
                    <a:pt x="5" y="1"/>
                    <a:pt x="2" y="2"/>
                  </a:cubicBezTo>
                  <a:cubicBezTo>
                    <a:pt x="1" y="3"/>
                    <a:pt x="1" y="3"/>
                    <a:pt x="1" y="4"/>
                  </a:cubicBezTo>
                  <a:cubicBezTo>
                    <a:pt x="0" y="5"/>
                    <a:pt x="1" y="5"/>
                    <a:pt x="1" y="6"/>
                  </a:cubicBezTo>
                  <a:cubicBezTo>
                    <a:pt x="2" y="7"/>
                    <a:pt x="4" y="8"/>
                    <a:pt x="9" y="8"/>
                  </a:cubicBezTo>
                  <a:cubicBezTo>
                    <a:pt x="12" y="8"/>
                    <a:pt x="19" y="7"/>
                    <a:pt x="20" y="4"/>
                  </a:cubicBezTo>
                  <a:cubicBezTo>
                    <a:pt x="21" y="4"/>
                    <a:pt x="20" y="3"/>
                    <a:pt x="20" y="2"/>
                  </a:cubicBezTo>
                  <a:cubicBezTo>
                    <a:pt x="19" y="2"/>
                    <a:pt x="18" y="1"/>
                    <a:pt x="18" y="1"/>
                  </a:cubicBezTo>
                  <a:cubicBezTo>
                    <a:pt x="15" y="0"/>
                    <a:pt x="13"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9" name="Freeform 65"/>
            <p:cNvSpPr>
              <a:spLocks noEditPoints="1"/>
            </p:cNvSpPr>
            <p:nvPr/>
          </p:nvSpPr>
          <p:spPr bwMode="auto">
            <a:xfrm>
              <a:off x="3577" y="2522"/>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5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3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8"/>
                    <a:pt x="18" y="8"/>
                    <a:pt x="18" y="8"/>
                  </a:cubicBezTo>
                  <a:cubicBezTo>
                    <a:pt x="17" y="9"/>
                    <a:pt x="17" y="9"/>
                    <a:pt x="17" y="9"/>
                  </a:cubicBezTo>
                  <a:moveTo>
                    <a:pt x="8" y="9"/>
                  </a:moveTo>
                  <a:cubicBezTo>
                    <a:pt x="7" y="9"/>
                    <a:pt x="7" y="8"/>
                    <a:pt x="6" y="8"/>
                  </a:cubicBezTo>
                  <a:cubicBezTo>
                    <a:pt x="6" y="7"/>
                    <a:pt x="6" y="6"/>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5"/>
                    <a:pt x="19" y="5"/>
                    <a:pt x="19" y="5"/>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5"/>
                  </a:cubicBezTo>
                  <a:cubicBezTo>
                    <a:pt x="6" y="6"/>
                    <a:pt x="6" y="7"/>
                    <a:pt x="6" y="8"/>
                  </a:cubicBezTo>
                  <a:moveTo>
                    <a:pt x="21" y="8"/>
                  </a:moveTo>
                  <a:cubicBezTo>
                    <a:pt x="21" y="7"/>
                    <a:pt x="21" y="6"/>
                    <a:pt x="21" y="5"/>
                  </a:cubicBezTo>
                  <a:cubicBezTo>
                    <a:pt x="22" y="4"/>
                    <a:pt x="22" y="4"/>
                    <a:pt x="22" y="4"/>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3"/>
                  </a:cubicBezTo>
                  <a:cubicBezTo>
                    <a:pt x="24" y="4"/>
                    <a:pt x="24" y="5"/>
                    <a:pt x="24" y="6"/>
                  </a:cubicBezTo>
                  <a:cubicBezTo>
                    <a:pt x="23" y="6"/>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5"/>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4"/>
                    <a:pt x="2" y="2"/>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6"/>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66"/>
            <p:cNvSpPr>
              <a:spLocks noEditPoints="1"/>
            </p:cNvSpPr>
            <p:nvPr/>
          </p:nvSpPr>
          <p:spPr bwMode="auto">
            <a:xfrm>
              <a:off x="3577" y="2536"/>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7"/>
                    <a:pt x="6" y="7"/>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6"/>
                  </a:cubicBezTo>
                  <a:cubicBezTo>
                    <a:pt x="6" y="6"/>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4"/>
                    <a:pt x="24" y="5"/>
                    <a:pt x="24" y="6"/>
                  </a:cubicBezTo>
                  <a:cubicBezTo>
                    <a:pt x="23" y="7"/>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1" name="Freeform 67"/>
            <p:cNvSpPr>
              <a:spLocks noEditPoints="1"/>
            </p:cNvSpPr>
            <p:nvPr/>
          </p:nvSpPr>
          <p:spPr bwMode="auto">
            <a:xfrm>
              <a:off x="3577" y="2550"/>
              <a:ext cx="62" cy="24"/>
            </a:xfrm>
            <a:custGeom>
              <a:avLst/>
              <a:gdLst>
                <a:gd name="T0" fmla="*/ 13 w 26"/>
                <a:gd name="T1" fmla="*/ 7 h 10"/>
                <a:gd name="T2" fmla="*/ 12 w 26"/>
                <a:gd name="T3" fmla="*/ 6 h 10"/>
                <a:gd name="T4" fmla="*/ 10 w 26"/>
                <a:gd name="T5" fmla="*/ 9 h 10"/>
                <a:gd name="T6" fmla="*/ 12 w 26"/>
                <a:gd name="T7" fmla="*/ 6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0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7"/>
                    <a:pt x="14" y="7"/>
                    <a:pt x="14" y="7"/>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7"/>
                    <a:pt x="19" y="8"/>
                  </a:cubicBezTo>
                  <a:cubicBezTo>
                    <a:pt x="18" y="9"/>
                    <a:pt x="18" y="9"/>
                    <a:pt x="18" y="9"/>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5"/>
                    <a:pt x="6" y="6"/>
                  </a:cubicBezTo>
                  <a:cubicBezTo>
                    <a:pt x="6" y="7"/>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5"/>
                    <a:pt x="24" y="5"/>
                    <a:pt x="24" y="6"/>
                  </a:cubicBezTo>
                  <a:cubicBezTo>
                    <a:pt x="23" y="7"/>
                    <a:pt x="23" y="7"/>
                    <a:pt x="22" y="7"/>
                  </a:cubicBezTo>
                  <a:moveTo>
                    <a:pt x="2" y="4"/>
                  </a:moveTo>
                  <a:cubicBezTo>
                    <a:pt x="2" y="4"/>
                    <a:pt x="2" y="4"/>
                    <a:pt x="2" y="4"/>
                  </a:cubicBezTo>
                  <a:cubicBezTo>
                    <a:pt x="1" y="3"/>
                    <a:pt x="1" y="3"/>
                    <a:pt x="1" y="3"/>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6"/>
                    <a:pt x="12" y="6"/>
                  </a:cubicBezTo>
                  <a:cubicBezTo>
                    <a:pt x="11" y="6"/>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68"/>
            <p:cNvSpPr>
              <a:spLocks noEditPoints="1"/>
            </p:cNvSpPr>
            <p:nvPr/>
          </p:nvSpPr>
          <p:spPr bwMode="auto">
            <a:xfrm>
              <a:off x="3577" y="2565"/>
              <a:ext cx="62" cy="23"/>
            </a:xfrm>
            <a:custGeom>
              <a:avLst/>
              <a:gdLst>
                <a:gd name="T0" fmla="*/ 13 w 26"/>
                <a:gd name="T1" fmla="*/ 7 h 10"/>
                <a:gd name="T2" fmla="*/ 12 w 26"/>
                <a:gd name="T3" fmla="*/ 7 h 10"/>
                <a:gd name="T4" fmla="*/ 10 w 26"/>
                <a:gd name="T5" fmla="*/ 9 h 10"/>
                <a:gd name="T6" fmla="*/ 12 w 26"/>
                <a:gd name="T7" fmla="*/ 7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9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5 h 10"/>
                <a:gd name="T52" fmla="*/ 2 w 26"/>
                <a:gd name="T53" fmla="*/ 7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1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7"/>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7"/>
                  </a:cubicBezTo>
                  <a:cubicBezTo>
                    <a:pt x="12" y="7"/>
                    <a:pt x="12" y="7"/>
                    <a:pt x="12" y="7"/>
                  </a:cubicBezTo>
                  <a:moveTo>
                    <a:pt x="12" y="9"/>
                  </a:moveTo>
                  <a:cubicBezTo>
                    <a:pt x="11" y="9"/>
                    <a:pt x="11" y="9"/>
                    <a:pt x="10" y="9"/>
                  </a:cubicBezTo>
                  <a:cubicBezTo>
                    <a:pt x="10" y="9"/>
                    <a:pt x="10" y="9"/>
                    <a:pt x="10" y="9"/>
                  </a:cubicBezTo>
                  <a:cubicBezTo>
                    <a:pt x="10" y="6"/>
                    <a:pt x="10" y="6"/>
                    <a:pt x="10" y="6"/>
                  </a:cubicBezTo>
                  <a:cubicBezTo>
                    <a:pt x="11" y="6"/>
                    <a:pt x="11" y="7"/>
                    <a:pt x="12" y="7"/>
                  </a:cubicBezTo>
                  <a:cubicBezTo>
                    <a:pt x="12" y="7"/>
                    <a:pt x="12" y="8"/>
                    <a:pt x="12" y="9"/>
                  </a:cubicBezTo>
                  <a:moveTo>
                    <a:pt x="14" y="9"/>
                  </a:moveTo>
                  <a:cubicBezTo>
                    <a:pt x="14" y="7"/>
                    <a:pt x="14" y="7"/>
                    <a:pt x="14" y="7"/>
                  </a:cubicBezTo>
                  <a:cubicBezTo>
                    <a:pt x="14" y="7"/>
                    <a:pt x="14" y="7"/>
                    <a:pt x="14" y="7"/>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9"/>
                    <a:pt x="15" y="9"/>
                    <a:pt x="15" y="9"/>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9"/>
                    <a:pt x="18" y="9"/>
                    <a:pt x="18" y="9"/>
                  </a:cubicBezTo>
                  <a:cubicBezTo>
                    <a:pt x="18" y="9"/>
                    <a:pt x="18" y="9"/>
                    <a:pt x="18" y="9"/>
                  </a:cubicBezTo>
                  <a:cubicBezTo>
                    <a:pt x="17" y="9"/>
                    <a:pt x="17" y="9"/>
                    <a:pt x="17" y="9"/>
                  </a:cubicBezTo>
                  <a:moveTo>
                    <a:pt x="8" y="9"/>
                  </a:moveTo>
                  <a:cubicBezTo>
                    <a:pt x="7" y="9"/>
                    <a:pt x="7" y="9"/>
                    <a:pt x="6" y="9"/>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8"/>
                    <a:pt x="19" y="8"/>
                  </a:cubicBezTo>
                  <a:cubicBezTo>
                    <a:pt x="18" y="9"/>
                    <a:pt x="18" y="9"/>
                    <a:pt x="18" y="9"/>
                  </a:cubicBezTo>
                  <a:moveTo>
                    <a:pt x="20" y="8"/>
                  </a:moveTo>
                  <a:cubicBezTo>
                    <a:pt x="19" y="7"/>
                    <a:pt x="19" y="7"/>
                    <a:pt x="20" y="6"/>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6"/>
                    <a:pt x="6" y="6"/>
                  </a:cubicBezTo>
                  <a:cubicBezTo>
                    <a:pt x="6" y="7"/>
                    <a:pt x="6" y="8"/>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5"/>
                    <a:pt x="3" y="5"/>
                    <a:pt x="3" y="5"/>
                  </a:cubicBezTo>
                  <a:cubicBezTo>
                    <a:pt x="3" y="5"/>
                    <a:pt x="3" y="5"/>
                    <a:pt x="3" y="5"/>
                  </a:cubicBezTo>
                  <a:cubicBezTo>
                    <a:pt x="3" y="7"/>
                    <a:pt x="3" y="7"/>
                    <a:pt x="3" y="7"/>
                  </a:cubicBezTo>
                  <a:moveTo>
                    <a:pt x="2" y="7"/>
                  </a:moveTo>
                  <a:cubicBezTo>
                    <a:pt x="2" y="6"/>
                    <a:pt x="2" y="6"/>
                    <a:pt x="2" y="6"/>
                  </a:cubicBezTo>
                  <a:cubicBezTo>
                    <a:pt x="2" y="6"/>
                    <a:pt x="2" y="6"/>
                    <a:pt x="2" y="6"/>
                  </a:cubicBezTo>
                  <a:cubicBezTo>
                    <a:pt x="2" y="4"/>
                    <a:pt x="2" y="4"/>
                    <a:pt x="2" y="4"/>
                  </a:cubicBezTo>
                  <a:cubicBezTo>
                    <a:pt x="2" y="4"/>
                    <a:pt x="2" y="4"/>
                    <a:pt x="2" y="4"/>
                  </a:cubicBezTo>
                  <a:cubicBezTo>
                    <a:pt x="2" y="7"/>
                    <a:pt x="2" y="7"/>
                    <a:pt x="2" y="7"/>
                  </a:cubicBezTo>
                  <a:moveTo>
                    <a:pt x="22" y="7"/>
                  </a:moveTo>
                  <a:cubicBezTo>
                    <a:pt x="22" y="5"/>
                    <a:pt x="22" y="5"/>
                    <a:pt x="22" y="5"/>
                  </a:cubicBezTo>
                  <a:cubicBezTo>
                    <a:pt x="22" y="5"/>
                    <a:pt x="22" y="5"/>
                    <a:pt x="22" y="5"/>
                  </a:cubicBezTo>
                  <a:cubicBezTo>
                    <a:pt x="23" y="4"/>
                    <a:pt x="23" y="4"/>
                    <a:pt x="24" y="4"/>
                  </a:cubicBezTo>
                  <a:cubicBezTo>
                    <a:pt x="24" y="5"/>
                    <a:pt x="24" y="6"/>
                    <a:pt x="24" y="6"/>
                  </a:cubicBezTo>
                  <a:cubicBezTo>
                    <a:pt x="23" y="7"/>
                    <a:pt x="23" y="7"/>
                    <a:pt x="22" y="7"/>
                  </a:cubicBezTo>
                  <a:moveTo>
                    <a:pt x="2" y="4"/>
                  </a:moveTo>
                  <a:cubicBezTo>
                    <a:pt x="2" y="4"/>
                    <a:pt x="2" y="4"/>
                    <a:pt x="2" y="4"/>
                  </a:cubicBezTo>
                  <a:cubicBezTo>
                    <a:pt x="1" y="4"/>
                    <a:pt x="1" y="4"/>
                    <a:pt x="1" y="4"/>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1"/>
                    <a:pt x="25" y="1"/>
                    <a:pt x="25" y="1"/>
                  </a:cubicBezTo>
                  <a:cubicBezTo>
                    <a:pt x="25" y="2"/>
                    <a:pt x="25" y="2"/>
                    <a:pt x="25" y="2"/>
                  </a:cubicBezTo>
                  <a:cubicBezTo>
                    <a:pt x="25" y="2"/>
                    <a:pt x="25" y="2"/>
                    <a:pt x="25" y="2"/>
                  </a:cubicBezTo>
                  <a:cubicBezTo>
                    <a:pt x="21" y="5"/>
                    <a:pt x="17" y="6"/>
                    <a:pt x="12" y="6"/>
                  </a:cubicBezTo>
                  <a:cubicBezTo>
                    <a:pt x="11" y="6"/>
                    <a:pt x="10" y="6"/>
                    <a:pt x="9" y="5"/>
                  </a:cubicBezTo>
                  <a:cubicBezTo>
                    <a:pt x="7" y="5"/>
                    <a:pt x="4" y="5"/>
                    <a:pt x="2" y="3"/>
                  </a:cubicBezTo>
                  <a:cubicBezTo>
                    <a:pt x="1" y="2"/>
                    <a:pt x="1" y="2"/>
                    <a:pt x="1" y="2"/>
                  </a:cubicBezTo>
                  <a:cubicBezTo>
                    <a:pt x="2" y="2"/>
                    <a:pt x="2" y="2"/>
                    <a:pt x="2" y="2"/>
                  </a:cubicBezTo>
                  <a:cubicBezTo>
                    <a:pt x="1" y="1"/>
                    <a:pt x="1" y="1"/>
                    <a:pt x="1" y="1"/>
                  </a:cubicBezTo>
                  <a:cubicBezTo>
                    <a:pt x="1" y="1"/>
                    <a:pt x="1" y="1"/>
                    <a:pt x="1" y="1"/>
                  </a:cubicBezTo>
                  <a:cubicBezTo>
                    <a:pt x="1" y="1"/>
                    <a:pt x="1" y="1"/>
                    <a:pt x="1" y="1"/>
                  </a:cubicBezTo>
                  <a:cubicBezTo>
                    <a:pt x="0" y="2"/>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1"/>
                    <a:pt x="26" y="1"/>
                    <a:pt x="26" y="1"/>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69"/>
            <p:cNvSpPr>
              <a:spLocks noEditPoints="1"/>
            </p:cNvSpPr>
            <p:nvPr/>
          </p:nvSpPr>
          <p:spPr bwMode="auto">
            <a:xfrm>
              <a:off x="3515" y="1822"/>
              <a:ext cx="74" cy="65"/>
            </a:xfrm>
            <a:custGeom>
              <a:avLst/>
              <a:gdLst>
                <a:gd name="T0" fmla="*/ 22 w 31"/>
                <a:gd name="T1" fmla="*/ 26 h 27"/>
                <a:gd name="T2" fmla="*/ 20 w 31"/>
                <a:gd name="T3" fmla="*/ 23 h 27"/>
                <a:gd name="T4" fmla="*/ 17 w 31"/>
                <a:gd name="T5" fmla="*/ 21 h 27"/>
                <a:gd name="T6" fmla="*/ 21 w 31"/>
                <a:gd name="T7" fmla="*/ 18 h 27"/>
                <a:gd name="T8" fmla="*/ 22 w 31"/>
                <a:gd name="T9" fmla="*/ 25 h 27"/>
                <a:gd name="T10" fmla="*/ 22 w 31"/>
                <a:gd name="T11" fmla="*/ 26 h 27"/>
                <a:gd name="T12" fmla="*/ 22 w 31"/>
                <a:gd name="T13" fmla="*/ 24 h 27"/>
                <a:gd name="T14" fmla="*/ 21 w 31"/>
                <a:gd name="T15" fmla="*/ 18 h 27"/>
                <a:gd name="T16" fmla="*/ 21 w 31"/>
                <a:gd name="T17" fmla="*/ 18 h 27"/>
                <a:gd name="T18" fmla="*/ 21 w 31"/>
                <a:gd name="T19" fmla="*/ 17 h 27"/>
                <a:gd name="T20" fmla="*/ 15 w 31"/>
                <a:gd name="T21" fmla="*/ 12 h 27"/>
                <a:gd name="T22" fmla="*/ 6 w 31"/>
                <a:gd name="T23" fmla="*/ 4 h 27"/>
                <a:gd name="T24" fmla="*/ 8 w 31"/>
                <a:gd name="T25" fmla="*/ 6 h 27"/>
                <a:gd name="T26" fmla="*/ 16 w 31"/>
                <a:gd name="T27" fmla="*/ 11 h 27"/>
                <a:gd name="T28" fmla="*/ 24 w 31"/>
                <a:gd name="T29" fmla="*/ 16 h 27"/>
                <a:gd name="T30" fmla="*/ 22 w 31"/>
                <a:gd name="T31" fmla="*/ 24 h 27"/>
                <a:gd name="T32" fmla="*/ 13 w 31"/>
                <a:gd name="T33" fmla="*/ 23 h 27"/>
                <a:gd name="T34" fmla="*/ 2 w 31"/>
                <a:gd name="T35" fmla="*/ 2 h 27"/>
                <a:gd name="T36" fmla="*/ 15 w 31"/>
                <a:gd name="T37" fmla="*/ 13 h 27"/>
                <a:gd name="T38" fmla="*/ 20 w 31"/>
                <a:gd name="T39" fmla="*/ 18 h 27"/>
                <a:gd name="T40" fmla="*/ 17 w 31"/>
                <a:gd name="T41" fmla="*/ 20 h 27"/>
                <a:gd name="T42" fmla="*/ 13 w 31"/>
                <a:gd name="T43" fmla="*/ 23 h 27"/>
                <a:gd name="T44" fmla="*/ 24 w 31"/>
                <a:gd name="T45" fmla="*/ 15 h 27"/>
                <a:gd name="T46" fmla="*/ 16 w 31"/>
                <a:gd name="T47" fmla="*/ 10 h 27"/>
                <a:gd name="T48" fmla="*/ 9 w 31"/>
                <a:gd name="T49" fmla="*/ 5 h 27"/>
                <a:gd name="T50" fmla="*/ 3 w 31"/>
                <a:gd name="T51" fmla="*/ 2 h 27"/>
                <a:gd name="T52" fmla="*/ 8 w 31"/>
                <a:gd name="T53" fmla="*/ 3 h 27"/>
                <a:gd name="T54" fmla="*/ 10 w 31"/>
                <a:gd name="T55" fmla="*/ 4 h 27"/>
                <a:gd name="T56" fmla="*/ 30 w 31"/>
                <a:gd name="T57" fmla="*/ 12 h 27"/>
                <a:gd name="T58" fmla="*/ 24 w 31"/>
                <a:gd name="T59" fmla="*/ 15 h 27"/>
                <a:gd name="T60" fmla="*/ 1 w 31"/>
                <a:gd name="T61" fmla="*/ 0 h 27"/>
                <a:gd name="T62" fmla="*/ 1 w 31"/>
                <a:gd name="T63" fmla="*/ 1 h 27"/>
                <a:gd name="T64" fmla="*/ 1 w 31"/>
                <a:gd name="T65" fmla="*/ 1 h 27"/>
                <a:gd name="T66" fmla="*/ 1 w 31"/>
                <a:gd name="T67" fmla="*/ 1 h 27"/>
                <a:gd name="T68" fmla="*/ 5 w 31"/>
                <a:gd name="T69" fmla="*/ 11 h 27"/>
                <a:gd name="T70" fmla="*/ 12 w 31"/>
                <a:gd name="T71" fmla="*/ 24 h 27"/>
                <a:gd name="T72" fmla="*/ 12 w 31"/>
                <a:gd name="T73" fmla="*/ 24 h 27"/>
                <a:gd name="T74" fmla="*/ 17 w 31"/>
                <a:gd name="T75" fmla="*/ 21 h 27"/>
                <a:gd name="T76" fmla="*/ 19 w 31"/>
                <a:gd name="T77" fmla="*/ 24 h 27"/>
                <a:gd name="T78" fmla="*/ 22 w 31"/>
                <a:gd name="T79" fmla="*/ 27 h 27"/>
                <a:gd name="T80" fmla="*/ 22 w 31"/>
                <a:gd name="T81" fmla="*/ 27 h 27"/>
                <a:gd name="T82" fmla="*/ 22 w 31"/>
                <a:gd name="T83" fmla="*/ 27 h 27"/>
                <a:gd name="T84" fmla="*/ 22 w 31"/>
                <a:gd name="T85" fmla="*/ 27 h 27"/>
                <a:gd name="T86" fmla="*/ 23 w 31"/>
                <a:gd name="T87" fmla="*/ 27 h 27"/>
                <a:gd name="T88" fmla="*/ 23 w 31"/>
                <a:gd name="T89" fmla="*/ 26 h 27"/>
                <a:gd name="T90" fmla="*/ 24 w 31"/>
                <a:gd name="T91" fmla="*/ 16 h 27"/>
                <a:gd name="T92" fmla="*/ 30 w 31"/>
                <a:gd name="T93" fmla="*/ 13 h 27"/>
                <a:gd name="T94" fmla="*/ 31 w 31"/>
                <a:gd name="T95" fmla="*/ 13 h 27"/>
                <a:gd name="T96" fmla="*/ 31 w 31"/>
                <a:gd name="T97" fmla="*/ 12 h 27"/>
                <a:gd name="T98" fmla="*/ 31 w 31"/>
                <a:gd name="T99" fmla="*/ 12 h 27"/>
                <a:gd name="T100" fmla="*/ 11 w 31"/>
                <a:gd name="T101" fmla="*/ 4 h 27"/>
                <a:gd name="T102" fmla="*/ 8 w 31"/>
                <a:gd name="T103" fmla="*/ 3 h 27"/>
                <a:gd name="T104" fmla="*/ 1 w 3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27">
                  <a:moveTo>
                    <a:pt x="22" y="26"/>
                  </a:moveTo>
                  <a:cubicBezTo>
                    <a:pt x="21" y="25"/>
                    <a:pt x="20" y="24"/>
                    <a:pt x="20" y="23"/>
                  </a:cubicBezTo>
                  <a:cubicBezTo>
                    <a:pt x="19" y="22"/>
                    <a:pt x="18" y="22"/>
                    <a:pt x="17" y="21"/>
                  </a:cubicBezTo>
                  <a:cubicBezTo>
                    <a:pt x="18" y="20"/>
                    <a:pt x="19" y="19"/>
                    <a:pt x="21" y="18"/>
                  </a:cubicBezTo>
                  <a:cubicBezTo>
                    <a:pt x="21" y="20"/>
                    <a:pt x="21" y="22"/>
                    <a:pt x="22" y="25"/>
                  </a:cubicBezTo>
                  <a:cubicBezTo>
                    <a:pt x="22" y="26"/>
                    <a:pt x="22" y="26"/>
                    <a:pt x="22" y="26"/>
                  </a:cubicBezTo>
                  <a:moveTo>
                    <a:pt x="22" y="24"/>
                  </a:moveTo>
                  <a:cubicBezTo>
                    <a:pt x="22" y="21"/>
                    <a:pt x="22" y="20"/>
                    <a:pt x="21" y="18"/>
                  </a:cubicBezTo>
                  <a:cubicBezTo>
                    <a:pt x="21" y="18"/>
                    <a:pt x="21" y="18"/>
                    <a:pt x="21" y="18"/>
                  </a:cubicBezTo>
                  <a:cubicBezTo>
                    <a:pt x="21" y="17"/>
                    <a:pt x="21" y="17"/>
                    <a:pt x="21" y="17"/>
                  </a:cubicBezTo>
                  <a:cubicBezTo>
                    <a:pt x="19" y="15"/>
                    <a:pt x="17" y="14"/>
                    <a:pt x="15" y="12"/>
                  </a:cubicBezTo>
                  <a:cubicBezTo>
                    <a:pt x="12" y="9"/>
                    <a:pt x="9" y="7"/>
                    <a:pt x="6" y="4"/>
                  </a:cubicBezTo>
                  <a:cubicBezTo>
                    <a:pt x="7" y="5"/>
                    <a:pt x="8" y="5"/>
                    <a:pt x="8" y="6"/>
                  </a:cubicBezTo>
                  <a:cubicBezTo>
                    <a:pt x="11" y="7"/>
                    <a:pt x="13" y="9"/>
                    <a:pt x="16" y="11"/>
                  </a:cubicBezTo>
                  <a:cubicBezTo>
                    <a:pt x="19" y="13"/>
                    <a:pt x="22" y="15"/>
                    <a:pt x="24" y="16"/>
                  </a:cubicBezTo>
                  <a:cubicBezTo>
                    <a:pt x="22" y="24"/>
                    <a:pt x="22" y="24"/>
                    <a:pt x="22" y="24"/>
                  </a:cubicBezTo>
                  <a:moveTo>
                    <a:pt x="13" y="23"/>
                  </a:moveTo>
                  <a:cubicBezTo>
                    <a:pt x="10" y="19"/>
                    <a:pt x="3" y="5"/>
                    <a:pt x="2" y="2"/>
                  </a:cubicBezTo>
                  <a:cubicBezTo>
                    <a:pt x="7" y="6"/>
                    <a:pt x="10" y="9"/>
                    <a:pt x="15" y="13"/>
                  </a:cubicBezTo>
                  <a:cubicBezTo>
                    <a:pt x="16" y="14"/>
                    <a:pt x="18" y="16"/>
                    <a:pt x="20" y="18"/>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5" y="3"/>
                    <a:pt x="3" y="2"/>
                  </a:cubicBezTo>
                  <a:cubicBezTo>
                    <a:pt x="5" y="2"/>
                    <a:pt x="6" y="3"/>
                    <a:pt x="8" y="3"/>
                  </a:cubicBezTo>
                  <a:cubicBezTo>
                    <a:pt x="9" y="4"/>
                    <a:pt x="9" y="4"/>
                    <a:pt x="10" y="4"/>
                  </a:cubicBezTo>
                  <a:cubicBezTo>
                    <a:pt x="16" y="7"/>
                    <a:pt x="23" y="9"/>
                    <a:pt x="30"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1" y="21"/>
                    <a:pt x="12" y="24"/>
                  </a:cubicBezTo>
                  <a:cubicBezTo>
                    <a:pt x="12" y="24"/>
                    <a:pt x="12" y="24"/>
                    <a:pt x="12" y="24"/>
                  </a:cubicBezTo>
                  <a:cubicBezTo>
                    <a:pt x="14" y="24"/>
                    <a:pt x="15" y="23"/>
                    <a:pt x="17" y="21"/>
                  </a:cubicBezTo>
                  <a:cubicBezTo>
                    <a:pt x="17" y="22"/>
                    <a:pt x="18" y="23"/>
                    <a:pt x="19" y="24"/>
                  </a:cubicBezTo>
                  <a:cubicBezTo>
                    <a:pt x="20" y="25"/>
                    <a:pt x="21" y="25"/>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4" y="16"/>
                    <a:pt x="24" y="16"/>
                    <a:pt x="24" y="16"/>
                  </a:cubicBezTo>
                  <a:cubicBezTo>
                    <a:pt x="26" y="15"/>
                    <a:pt x="28" y="14"/>
                    <a:pt x="30" y="13"/>
                  </a:cubicBezTo>
                  <a:cubicBezTo>
                    <a:pt x="31" y="13"/>
                    <a:pt x="31" y="13"/>
                    <a:pt x="31" y="13"/>
                  </a:cubicBezTo>
                  <a:cubicBezTo>
                    <a:pt x="31" y="12"/>
                    <a:pt x="31" y="12"/>
                    <a:pt x="31" y="12"/>
                  </a:cubicBezTo>
                  <a:cubicBezTo>
                    <a:pt x="31" y="12"/>
                    <a:pt x="31" y="12"/>
                    <a:pt x="31" y="12"/>
                  </a:cubicBezTo>
                  <a:cubicBezTo>
                    <a:pt x="24" y="9"/>
                    <a:pt x="17" y="6"/>
                    <a:pt x="11" y="4"/>
                  </a:cubicBezTo>
                  <a:cubicBezTo>
                    <a:pt x="10" y="3"/>
                    <a:pt x="9" y="3"/>
                    <a:pt x="8"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70"/>
            <p:cNvSpPr>
              <a:spLocks noEditPoints="1"/>
            </p:cNvSpPr>
            <p:nvPr/>
          </p:nvSpPr>
          <p:spPr bwMode="auto">
            <a:xfrm>
              <a:off x="3453" y="1742"/>
              <a:ext cx="74" cy="64"/>
            </a:xfrm>
            <a:custGeom>
              <a:avLst/>
              <a:gdLst>
                <a:gd name="T0" fmla="*/ 22 w 31"/>
                <a:gd name="T1" fmla="*/ 25 h 27"/>
                <a:gd name="T2" fmla="*/ 20 w 31"/>
                <a:gd name="T3" fmla="*/ 23 h 27"/>
                <a:gd name="T4" fmla="*/ 17 w 31"/>
                <a:gd name="T5" fmla="*/ 21 h 27"/>
                <a:gd name="T6" fmla="*/ 21 w 31"/>
                <a:gd name="T7" fmla="*/ 18 h 27"/>
                <a:gd name="T8" fmla="*/ 22 w 31"/>
                <a:gd name="T9" fmla="*/ 25 h 27"/>
                <a:gd name="T10" fmla="*/ 22 w 31"/>
                <a:gd name="T11" fmla="*/ 25 h 27"/>
                <a:gd name="T12" fmla="*/ 23 w 31"/>
                <a:gd name="T13" fmla="*/ 23 h 27"/>
                <a:gd name="T14" fmla="*/ 21 w 31"/>
                <a:gd name="T15" fmla="*/ 18 h 27"/>
                <a:gd name="T16" fmla="*/ 22 w 31"/>
                <a:gd name="T17" fmla="*/ 18 h 27"/>
                <a:gd name="T18" fmla="*/ 21 w 31"/>
                <a:gd name="T19" fmla="*/ 17 h 27"/>
                <a:gd name="T20" fmla="*/ 15 w 31"/>
                <a:gd name="T21" fmla="*/ 12 h 27"/>
                <a:gd name="T22" fmla="*/ 9 w 31"/>
                <a:gd name="T23" fmla="*/ 6 h 27"/>
                <a:gd name="T24" fmla="*/ 16 w 31"/>
                <a:gd name="T25" fmla="*/ 11 h 27"/>
                <a:gd name="T26" fmla="*/ 24 w 31"/>
                <a:gd name="T27" fmla="*/ 16 h 27"/>
                <a:gd name="T28" fmla="*/ 23 w 31"/>
                <a:gd name="T29" fmla="*/ 23 h 27"/>
                <a:gd name="T30" fmla="*/ 13 w 31"/>
                <a:gd name="T31" fmla="*/ 23 h 27"/>
                <a:gd name="T32" fmla="*/ 2 w 31"/>
                <a:gd name="T33" fmla="*/ 2 h 27"/>
                <a:gd name="T34" fmla="*/ 15 w 31"/>
                <a:gd name="T35" fmla="*/ 13 h 27"/>
                <a:gd name="T36" fmla="*/ 20 w 31"/>
                <a:gd name="T37" fmla="*/ 17 h 27"/>
                <a:gd name="T38" fmla="*/ 17 w 31"/>
                <a:gd name="T39" fmla="*/ 20 h 27"/>
                <a:gd name="T40" fmla="*/ 13 w 31"/>
                <a:gd name="T41" fmla="*/ 23 h 27"/>
                <a:gd name="T42" fmla="*/ 24 w 31"/>
                <a:gd name="T43" fmla="*/ 15 h 27"/>
                <a:gd name="T44" fmla="*/ 16 w 31"/>
                <a:gd name="T45" fmla="*/ 10 h 27"/>
                <a:gd name="T46" fmla="*/ 9 w 31"/>
                <a:gd name="T47" fmla="*/ 5 h 27"/>
                <a:gd name="T48" fmla="*/ 4 w 31"/>
                <a:gd name="T49" fmla="*/ 2 h 27"/>
                <a:gd name="T50" fmla="*/ 8 w 31"/>
                <a:gd name="T51" fmla="*/ 4 h 27"/>
                <a:gd name="T52" fmla="*/ 10 w 31"/>
                <a:gd name="T53" fmla="*/ 4 h 27"/>
                <a:gd name="T54" fmla="*/ 29 w 31"/>
                <a:gd name="T55" fmla="*/ 12 h 27"/>
                <a:gd name="T56" fmla="*/ 24 w 31"/>
                <a:gd name="T57" fmla="*/ 15 h 27"/>
                <a:gd name="T58" fmla="*/ 1 w 31"/>
                <a:gd name="T59" fmla="*/ 0 h 27"/>
                <a:gd name="T60" fmla="*/ 1 w 31"/>
                <a:gd name="T61" fmla="*/ 1 h 27"/>
                <a:gd name="T62" fmla="*/ 1 w 31"/>
                <a:gd name="T63" fmla="*/ 1 h 27"/>
                <a:gd name="T64" fmla="*/ 1 w 31"/>
                <a:gd name="T65" fmla="*/ 1 h 27"/>
                <a:gd name="T66" fmla="*/ 5 w 31"/>
                <a:gd name="T67" fmla="*/ 11 h 27"/>
                <a:gd name="T68" fmla="*/ 12 w 31"/>
                <a:gd name="T69" fmla="*/ 24 h 27"/>
                <a:gd name="T70" fmla="*/ 12 w 31"/>
                <a:gd name="T71" fmla="*/ 24 h 27"/>
                <a:gd name="T72" fmla="*/ 17 w 31"/>
                <a:gd name="T73" fmla="*/ 22 h 27"/>
                <a:gd name="T74" fmla="*/ 19 w 31"/>
                <a:gd name="T75" fmla="*/ 24 h 27"/>
                <a:gd name="T76" fmla="*/ 22 w 31"/>
                <a:gd name="T77" fmla="*/ 27 h 27"/>
                <a:gd name="T78" fmla="*/ 22 w 31"/>
                <a:gd name="T79" fmla="*/ 27 h 27"/>
                <a:gd name="T80" fmla="*/ 22 w 31"/>
                <a:gd name="T81" fmla="*/ 27 h 27"/>
                <a:gd name="T82" fmla="*/ 22 w 31"/>
                <a:gd name="T83" fmla="*/ 27 h 27"/>
                <a:gd name="T84" fmla="*/ 23 w 31"/>
                <a:gd name="T85" fmla="*/ 27 h 27"/>
                <a:gd name="T86" fmla="*/ 23 w 31"/>
                <a:gd name="T87" fmla="*/ 26 h 27"/>
                <a:gd name="T88" fmla="*/ 25 w 31"/>
                <a:gd name="T89" fmla="*/ 16 h 27"/>
                <a:gd name="T90" fmla="*/ 30 w 31"/>
                <a:gd name="T91" fmla="*/ 13 h 27"/>
                <a:gd name="T92" fmla="*/ 31 w 31"/>
                <a:gd name="T93" fmla="*/ 13 h 27"/>
                <a:gd name="T94" fmla="*/ 31 w 31"/>
                <a:gd name="T95" fmla="*/ 12 h 27"/>
                <a:gd name="T96" fmla="*/ 31 w 31"/>
                <a:gd name="T97" fmla="*/ 12 h 27"/>
                <a:gd name="T98" fmla="*/ 11 w 31"/>
                <a:gd name="T99" fmla="*/ 3 h 27"/>
                <a:gd name="T100" fmla="*/ 9 w 31"/>
                <a:gd name="T101" fmla="*/ 3 h 27"/>
                <a:gd name="T102" fmla="*/ 1 w 31"/>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27">
                  <a:moveTo>
                    <a:pt x="22" y="25"/>
                  </a:moveTo>
                  <a:cubicBezTo>
                    <a:pt x="21" y="24"/>
                    <a:pt x="20" y="24"/>
                    <a:pt x="20" y="23"/>
                  </a:cubicBezTo>
                  <a:cubicBezTo>
                    <a:pt x="19" y="22"/>
                    <a:pt x="18" y="22"/>
                    <a:pt x="17" y="21"/>
                  </a:cubicBezTo>
                  <a:cubicBezTo>
                    <a:pt x="18" y="20"/>
                    <a:pt x="19" y="19"/>
                    <a:pt x="21" y="18"/>
                  </a:cubicBezTo>
                  <a:cubicBezTo>
                    <a:pt x="21" y="20"/>
                    <a:pt x="21" y="22"/>
                    <a:pt x="22" y="25"/>
                  </a:cubicBezTo>
                  <a:cubicBezTo>
                    <a:pt x="22" y="25"/>
                    <a:pt x="22" y="25"/>
                    <a:pt x="22" y="25"/>
                  </a:cubicBezTo>
                  <a:moveTo>
                    <a:pt x="23" y="23"/>
                  </a:moveTo>
                  <a:cubicBezTo>
                    <a:pt x="22" y="21"/>
                    <a:pt x="22" y="19"/>
                    <a:pt x="21" y="18"/>
                  </a:cubicBezTo>
                  <a:cubicBezTo>
                    <a:pt x="22" y="18"/>
                    <a:pt x="22" y="18"/>
                    <a:pt x="22" y="18"/>
                  </a:cubicBezTo>
                  <a:cubicBezTo>
                    <a:pt x="21" y="17"/>
                    <a:pt x="21" y="17"/>
                    <a:pt x="21" y="17"/>
                  </a:cubicBezTo>
                  <a:cubicBezTo>
                    <a:pt x="19" y="15"/>
                    <a:pt x="17" y="14"/>
                    <a:pt x="15" y="12"/>
                  </a:cubicBezTo>
                  <a:cubicBezTo>
                    <a:pt x="13" y="10"/>
                    <a:pt x="11" y="8"/>
                    <a:pt x="9" y="6"/>
                  </a:cubicBezTo>
                  <a:cubicBezTo>
                    <a:pt x="11" y="8"/>
                    <a:pt x="13" y="9"/>
                    <a:pt x="16" y="11"/>
                  </a:cubicBezTo>
                  <a:cubicBezTo>
                    <a:pt x="19" y="13"/>
                    <a:pt x="22" y="15"/>
                    <a:pt x="24" y="16"/>
                  </a:cubicBezTo>
                  <a:cubicBezTo>
                    <a:pt x="23" y="23"/>
                    <a:pt x="23" y="23"/>
                    <a:pt x="23" y="23"/>
                  </a:cubicBezTo>
                  <a:moveTo>
                    <a:pt x="13" y="23"/>
                  </a:moveTo>
                  <a:cubicBezTo>
                    <a:pt x="10" y="19"/>
                    <a:pt x="4" y="6"/>
                    <a:pt x="2" y="2"/>
                  </a:cubicBezTo>
                  <a:cubicBezTo>
                    <a:pt x="7" y="6"/>
                    <a:pt x="10" y="9"/>
                    <a:pt x="15" y="13"/>
                  </a:cubicBezTo>
                  <a:cubicBezTo>
                    <a:pt x="16" y="14"/>
                    <a:pt x="18" y="16"/>
                    <a:pt x="20" y="17"/>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6" y="3"/>
                    <a:pt x="4" y="2"/>
                  </a:cubicBezTo>
                  <a:cubicBezTo>
                    <a:pt x="6" y="3"/>
                    <a:pt x="7" y="3"/>
                    <a:pt x="8" y="4"/>
                  </a:cubicBezTo>
                  <a:cubicBezTo>
                    <a:pt x="9" y="4"/>
                    <a:pt x="9" y="4"/>
                    <a:pt x="10" y="4"/>
                  </a:cubicBezTo>
                  <a:cubicBezTo>
                    <a:pt x="16" y="7"/>
                    <a:pt x="23" y="10"/>
                    <a:pt x="29"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0" y="22"/>
                    <a:pt x="12" y="24"/>
                  </a:cubicBezTo>
                  <a:cubicBezTo>
                    <a:pt x="12" y="24"/>
                    <a:pt x="12" y="24"/>
                    <a:pt x="12" y="24"/>
                  </a:cubicBezTo>
                  <a:cubicBezTo>
                    <a:pt x="14" y="24"/>
                    <a:pt x="15" y="23"/>
                    <a:pt x="17" y="22"/>
                  </a:cubicBezTo>
                  <a:cubicBezTo>
                    <a:pt x="17" y="22"/>
                    <a:pt x="18" y="23"/>
                    <a:pt x="19" y="24"/>
                  </a:cubicBezTo>
                  <a:cubicBezTo>
                    <a:pt x="20" y="25"/>
                    <a:pt x="21" y="26"/>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5" y="16"/>
                    <a:pt x="25" y="16"/>
                    <a:pt x="25" y="16"/>
                  </a:cubicBezTo>
                  <a:cubicBezTo>
                    <a:pt x="27" y="15"/>
                    <a:pt x="28" y="14"/>
                    <a:pt x="30" y="13"/>
                  </a:cubicBezTo>
                  <a:cubicBezTo>
                    <a:pt x="31" y="13"/>
                    <a:pt x="31" y="13"/>
                    <a:pt x="31" y="13"/>
                  </a:cubicBezTo>
                  <a:cubicBezTo>
                    <a:pt x="31" y="12"/>
                    <a:pt x="31" y="12"/>
                    <a:pt x="31" y="12"/>
                  </a:cubicBezTo>
                  <a:cubicBezTo>
                    <a:pt x="31" y="12"/>
                    <a:pt x="31" y="12"/>
                    <a:pt x="31" y="12"/>
                  </a:cubicBezTo>
                  <a:cubicBezTo>
                    <a:pt x="24" y="9"/>
                    <a:pt x="17" y="6"/>
                    <a:pt x="11" y="3"/>
                  </a:cubicBezTo>
                  <a:cubicBezTo>
                    <a:pt x="10" y="3"/>
                    <a:pt x="9" y="3"/>
                    <a:pt x="9"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71"/>
            <p:cNvSpPr>
              <a:spLocks noEditPoints="1"/>
            </p:cNvSpPr>
            <p:nvPr/>
          </p:nvSpPr>
          <p:spPr bwMode="auto">
            <a:xfrm>
              <a:off x="3539" y="2108"/>
              <a:ext cx="119" cy="112"/>
            </a:xfrm>
            <a:custGeom>
              <a:avLst/>
              <a:gdLst>
                <a:gd name="T0" fmla="*/ 14 w 50"/>
                <a:gd name="T1" fmla="*/ 46 h 47"/>
                <a:gd name="T2" fmla="*/ 16 w 50"/>
                <a:gd name="T3" fmla="*/ 46 h 47"/>
                <a:gd name="T4" fmla="*/ 19 w 50"/>
                <a:gd name="T5" fmla="*/ 46 h 47"/>
                <a:gd name="T6" fmla="*/ 20 w 50"/>
                <a:gd name="T7" fmla="*/ 46 h 47"/>
                <a:gd name="T8" fmla="*/ 22 w 50"/>
                <a:gd name="T9" fmla="*/ 46 h 47"/>
                <a:gd name="T10" fmla="*/ 24 w 50"/>
                <a:gd name="T11" fmla="*/ 46 h 47"/>
                <a:gd name="T12" fmla="*/ 27 w 50"/>
                <a:gd name="T13" fmla="*/ 46 h 47"/>
                <a:gd name="T14" fmla="*/ 28 w 50"/>
                <a:gd name="T15" fmla="*/ 46 h 47"/>
                <a:gd name="T16" fmla="*/ 33 w 50"/>
                <a:gd name="T17" fmla="*/ 46 h 47"/>
                <a:gd name="T18" fmla="*/ 34 w 50"/>
                <a:gd name="T19" fmla="*/ 46 h 47"/>
                <a:gd name="T20" fmla="*/ 37 w 50"/>
                <a:gd name="T21" fmla="*/ 45 h 47"/>
                <a:gd name="T22" fmla="*/ 38 w 50"/>
                <a:gd name="T23" fmla="*/ 45 h 47"/>
                <a:gd name="T24" fmla="*/ 13 w 50"/>
                <a:gd name="T25" fmla="*/ 45 h 47"/>
                <a:gd name="T26" fmla="*/ 19 w 50"/>
                <a:gd name="T27" fmla="*/ 42 h 47"/>
                <a:gd name="T28" fmla="*/ 31 w 50"/>
                <a:gd name="T29" fmla="*/ 40 h 47"/>
                <a:gd name="T30" fmla="*/ 38 w 50"/>
                <a:gd name="T31" fmla="*/ 44 h 47"/>
                <a:gd name="T32" fmla="*/ 13 w 50"/>
                <a:gd name="T33" fmla="*/ 43 h 47"/>
                <a:gd name="T34" fmla="*/ 6 w 50"/>
                <a:gd name="T35" fmla="*/ 37 h 47"/>
                <a:gd name="T36" fmla="*/ 4 w 50"/>
                <a:gd name="T37" fmla="*/ 37 h 47"/>
                <a:gd name="T38" fmla="*/ 42 w 50"/>
                <a:gd name="T39" fmla="*/ 36 h 47"/>
                <a:gd name="T40" fmla="*/ 8 w 50"/>
                <a:gd name="T41" fmla="*/ 37 h 47"/>
                <a:gd name="T42" fmla="*/ 39 w 50"/>
                <a:gd name="T43" fmla="*/ 36 h 47"/>
                <a:gd name="T44" fmla="*/ 36 w 50"/>
                <a:gd name="T45" fmla="*/ 37 h 47"/>
                <a:gd name="T46" fmla="*/ 43 w 50"/>
                <a:gd name="T47" fmla="*/ 36 h 47"/>
                <a:gd name="T48" fmla="*/ 35 w 50"/>
                <a:gd name="T49" fmla="*/ 35 h 47"/>
                <a:gd name="T50" fmla="*/ 34 w 50"/>
                <a:gd name="T51" fmla="*/ 35 h 47"/>
                <a:gd name="T52" fmla="*/ 31 w 50"/>
                <a:gd name="T53" fmla="*/ 35 h 47"/>
                <a:gd name="T54" fmla="*/ 30 w 50"/>
                <a:gd name="T55" fmla="*/ 35 h 47"/>
                <a:gd name="T56" fmla="*/ 28 w 50"/>
                <a:gd name="T57" fmla="*/ 35 h 47"/>
                <a:gd name="T58" fmla="*/ 26 w 50"/>
                <a:gd name="T59" fmla="*/ 35 h 47"/>
                <a:gd name="T60" fmla="*/ 25 w 50"/>
                <a:gd name="T61" fmla="*/ 35 h 47"/>
                <a:gd name="T62" fmla="*/ 24 w 50"/>
                <a:gd name="T63" fmla="*/ 35 h 47"/>
                <a:gd name="T64" fmla="*/ 11 w 50"/>
                <a:gd name="T65" fmla="*/ 35 h 47"/>
                <a:gd name="T66" fmla="*/ 20 w 50"/>
                <a:gd name="T67" fmla="*/ 35 h 47"/>
                <a:gd name="T68" fmla="*/ 18 w 50"/>
                <a:gd name="T69" fmla="*/ 35 h 47"/>
                <a:gd name="T70" fmla="*/ 17 w 50"/>
                <a:gd name="T71" fmla="*/ 35 h 47"/>
                <a:gd name="T72" fmla="*/ 15 w 50"/>
                <a:gd name="T73" fmla="*/ 35 h 47"/>
                <a:gd name="T74" fmla="*/ 47 w 50"/>
                <a:gd name="T75" fmla="*/ 35 h 47"/>
                <a:gd name="T76" fmla="*/ 4 w 50"/>
                <a:gd name="T77" fmla="*/ 35 h 47"/>
                <a:gd name="T78" fmla="*/ 47 w 50"/>
                <a:gd name="T79" fmla="*/ 36 h 47"/>
                <a:gd name="T80" fmla="*/ 2 w 50"/>
                <a:gd name="T81" fmla="*/ 31 h 47"/>
                <a:gd name="T82" fmla="*/ 7 w 50"/>
                <a:gd name="T83" fmla="*/ 1 h 47"/>
                <a:gd name="T84" fmla="*/ 49 w 50"/>
                <a:gd name="T85" fmla="*/ 9 h 47"/>
                <a:gd name="T86" fmla="*/ 41 w 50"/>
                <a:gd name="T87" fmla="*/ 35 h 47"/>
                <a:gd name="T88" fmla="*/ 7 w 50"/>
                <a:gd name="T89" fmla="*/ 0 h 47"/>
                <a:gd name="T90" fmla="*/ 1 w 50"/>
                <a:gd name="T91" fmla="*/ 32 h 47"/>
                <a:gd name="T92" fmla="*/ 18 w 50"/>
                <a:gd name="T93" fmla="*/ 41 h 47"/>
                <a:gd name="T94" fmla="*/ 12 w 50"/>
                <a:gd name="T95" fmla="*/ 42 h 47"/>
                <a:gd name="T96" fmla="*/ 14 w 50"/>
                <a:gd name="T97" fmla="*/ 47 h 47"/>
                <a:gd name="T98" fmla="*/ 39 w 50"/>
                <a:gd name="T99" fmla="*/ 46 h 47"/>
                <a:gd name="T100" fmla="*/ 32 w 50"/>
                <a:gd name="T101" fmla="*/ 42 h 47"/>
                <a:gd name="T102" fmla="*/ 49 w 50"/>
                <a:gd name="T103" fmla="*/ 37 h 47"/>
                <a:gd name="T104" fmla="*/ 50 w 50"/>
                <a:gd name="T105" fmla="*/ 9 h 47"/>
                <a:gd name="T106" fmla="*/ 7 w 50"/>
                <a:gd name="T10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47">
                  <a:moveTo>
                    <a:pt x="14" y="46"/>
                  </a:moveTo>
                  <a:cubicBezTo>
                    <a:pt x="13" y="46"/>
                    <a:pt x="13" y="46"/>
                    <a:pt x="13" y="46"/>
                  </a:cubicBezTo>
                  <a:cubicBezTo>
                    <a:pt x="14" y="45"/>
                    <a:pt x="14" y="45"/>
                    <a:pt x="14" y="45"/>
                  </a:cubicBezTo>
                  <a:cubicBezTo>
                    <a:pt x="15" y="45"/>
                    <a:pt x="15" y="45"/>
                    <a:pt x="15" y="45"/>
                  </a:cubicBezTo>
                  <a:cubicBezTo>
                    <a:pt x="14" y="46"/>
                    <a:pt x="14" y="46"/>
                    <a:pt x="14" y="46"/>
                  </a:cubicBezTo>
                  <a:cubicBezTo>
                    <a:pt x="14" y="46"/>
                    <a:pt x="14" y="46"/>
                    <a:pt x="14" y="46"/>
                  </a:cubicBezTo>
                  <a:moveTo>
                    <a:pt x="15" y="46"/>
                  </a:moveTo>
                  <a:cubicBezTo>
                    <a:pt x="16" y="45"/>
                    <a:pt x="16" y="45"/>
                    <a:pt x="16" y="45"/>
                  </a:cubicBezTo>
                  <a:cubicBezTo>
                    <a:pt x="17" y="45"/>
                    <a:pt x="17" y="45"/>
                    <a:pt x="17" y="45"/>
                  </a:cubicBezTo>
                  <a:cubicBezTo>
                    <a:pt x="16" y="46"/>
                    <a:pt x="16" y="46"/>
                    <a:pt x="16" y="46"/>
                  </a:cubicBezTo>
                  <a:cubicBezTo>
                    <a:pt x="16" y="46"/>
                    <a:pt x="16" y="46"/>
                    <a:pt x="16" y="46"/>
                  </a:cubicBezTo>
                  <a:cubicBezTo>
                    <a:pt x="16" y="46"/>
                    <a:pt x="16" y="46"/>
                    <a:pt x="16" y="46"/>
                  </a:cubicBezTo>
                  <a:cubicBezTo>
                    <a:pt x="15" y="46"/>
                    <a:pt x="15" y="46"/>
                    <a:pt x="15" y="46"/>
                  </a:cubicBezTo>
                  <a:cubicBezTo>
                    <a:pt x="15" y="46"/>
                    <a:pt x="15" y="46"/>
                    <a:pt x="15" y="46"/>
                  </a:cubicBezTo>
                  <a:moveTo>
                    <a:pt x="17" y="46"/>
                  </a:moveTo>
                  <a:cubicBezTo>
                    <a:pt x="18" y="45"/>
                    <a:pt x="18" y="45"/>
                    <a:pt x="18" y="45"/>
                  </a:cubicBezTo>
                  <a:cubicBezTo>
                    <a:pt x="19" y="45"/>
                    <a:pt x="19" y="45"/>
                    <a:pt x="19" y="45"/>
                  </a:cubicBezTo>
                  <a:cubicBezTo>
                    <a:pt x="19" y="46"/>
                    <a:pt x="19" y="46"/>
                    <a:pt x="19" y="46"/>
                  </a:cubicBezTo>
                  <a:cubicBezTo>
                    <a:pt x="19" y="46"/>
                    <a:pt x="19" y="46"/>
                    <a:pt x="19" y="46"/>
                  </a:cubicBezTo>
                  <a:cubicBezTo>
                    <a:pt x="18" y="46"/>
                    <a:pt x="18" y="46"/>
                    <a:pt x="17" y="46"/>
                  </a:cubicBezTo>
                  <a:moveTo>
                    <a:pt x="19" y="46"/>
                  </a:moveTo>
                  <a:cubicBezTo>
                    <a:pt x="20" y="45"/>
                    <a:pt x="20" y="45"/>
                    <a:pt x="20" y="45"/>
                  </a:cubicBezTo>
                  <a:cubicBezTo>
                    <a:pt x="21" y="45"/>
                    <a:pt x="21" y="45"/>
                    <a:pt x="21" y="45"/>
                  </a:cubicBezTo>
                  <a:cubicBezTo>
                    <a:pt x="20" y="46"/>
                    <a:pt x="20" y="46"/>
                    <a:pt x="20" y="46"/>
                  </a:cubicBezTo>
                  <a:cubicBezTo>
                    <a:pt x="19" y="46"/>
                    <a:pt x="19" y="46"/>
                    <a:pt x="19" y="46"/>
                  </a:cubicBezTo>
                  <a:moveTo>
                    <a:pt x="21" y="46"/>
                  </a:moveTo>
                  <a:cubicBezTo>
                    <a:pt x="21" y="45"/>
                    <a:pt x="21" y="45"/>
                    <a:pt x="21" y="45"/>
                  </a:cubicBezTo>
                  <a:cubicBezTo>
                    <a:pt x="23" y="45"/>
                    <a:pt x="23" y="45"/>
                    <a:pt x="23" y="45"/>
                  </a:cubicBezTo>
                  <a:cubicBezTo>
                    <a:pt x="22" y="46"/>
                    <a:pt x="22" y="46"/>
                    <a:pt x="22" y="46"/>
                  </a:cubicBezTo>
                  <a:cubicBezTo>
                    <a:pt x="22" y="46"/>
                    <a:pt x="22" y="46"/>
                    <a:pt x="22" y="46"/>
                  </a:cubicBezTo>
                  <a:cubicBezTo>
                    <a:pt x="21" y="46"/>
                    <a:pt x="21" y="46"/>
                    <a:pt x="21" y="46"/>
                  </a:cubicBezTo>
                  <a:moveTo>
                    <a:pt x="23" y="46"/>
                  </a:moveTo>
                  <a:cubicBezTo>
                    <a:pt x="24" y="45"/>
                    <a:pt x="24" y="45"/>
                    <a:pt x="24" y="45"/>
                  </a:cubicBezTo>
                  <a:cubicBezTo>
                    <a:pt x="24" y="45"/>
                    <a:pt x="24" y="45"/>
                    <a:pt x="24" y="45"/>
                  </a:cubicBezTo>
                  <a:cubicBezTo>
                    <a:pt x="24" y="46"/>
                    <a:pt x="24" y="46"/>
                    <a:pt x="24" y="46"/>
                  </a:cubicBezTo>
                  <a:cubicBezTo>
                    <a:pt x="24" y="46"/>
                    <a:pt x="24" y="46"/>
                    <a:pt x="24" y="46"/>
                  </a:cubicBezTo>
                  <a:cubicBezTo>
                    <a:pt x="23" y="46"/>
                    <a:pt x="23" y="46"/>
                    <a:pt x="23" y="46"/>
                  </a:cubicBezTo>
                  <a:moveTo>
                    <a:pt x="25" y="46"/>
                  </a:moveTo>
                  <a:cubicBezTo>
                    <a:pt x="26" y="45"/>
                    <a:pt x="26" y="45"/>
                    <a:pt x="26" y="45"/>
                  </a:cubicBezTo>
                  <a:cubicBezTo>
                    <a:pt x="27" y="45"/>
                    <a:pt x="27" y="45"/>
                    <a:pt x="27" y="45"/>
                  </a:cubicBezTo>
                  <a:cubicBezTo>
                    <a:pt x="27" y="46"/>
                    <a:pt x="27" y="46"/>
                    <a:pt x="27" y="46"/>
                  </a:cubicBezTo>
                  <a:cubicBezTo>
                    <a:pt x="27" y="46"/>
                    <a:pt x="27" y="46"/>
                    <a:pt x="27" y="46"/>
                  </a:cubicBezTo>
                  <a:cubicBezTo>
                    <a:pt x="26" y="46"/>
                    <a:pt x="25" y="46"/>
                    <a:pt x="25" y="46"/>
                  </a:cubicBezTo>
                  <a:moveTo>
                    <a:pt x="28" y="46"/>
                  </a:moveTo>
                  <a:cubicBezTo>
                    <a:pt x="28" y="45"/>
                    <a:pt x="28" y="45"/>
                    <a:pt x="28" y="45"/>
                  </a:cubicBezTo>
                  <a:cubicBezTo>
                    <a:pt x="29" y="45"/>
                    <a:pt x="29" y="45"/>
                    <a:pt x="29" y="45"/>
                  </a:cubicBezTo>
                  <a:cubicBezTo>
                    <a:pt x="29" y="46"/>
                    <a:pt x="29" y="46"/>
                    <a:pt x="29" y="46"/>
                  </a:cubicBezTo>
                  <a:cubicBezTo>
                    <a:pt x="28" y="46"/>
                    <a:pt x="28" y="46"/>
                    <a:pt x="28" y="46"/>
                  </a:cubicBezTo>
                  <a:moveTo>
                    <a:pt x="31" y="46"/>
                  </a:moveTo>
                  <a:cubicBezTo>
                    <a:pt x="31" y="46"/>
                    <a:pt x="30" y="46"/>
                    <a:pt x="30" y="46"/>
                  </a:cubicBezTo>
                  <a:cubicBezTo>
                    <a:pt x="30" y="45"/>
                    <a:pt x="30" y="45"/>
                    <a:pt x="30" y="45"/>
                  </a:cubicBezTo>
                  <a:cubicBezTo>
                    <a:pt x="32" y="45"/>
                    <a:pt x="32" y="45"/>
                    <a:pt x="32" y="45"/>
                  </a:cubicBezTo>
                  <a:cubicBezTo>
                    <a:pt x="31" y="46"/>
                    <a:pt x="31" y="46"/>
                    <a:pt x="31" y="46"/>
                  </a:cubicBezTo>
                  <a:moveTo>
                    <a:pt x="33" y="46"/>
                  </a:moveTo>
                  <a:cubicBezTo>
                    <a:pt x="33" y="46"/>
                    <a:pt x="32" y="46"/>
                    <a:pt x="32" y="46"/>
                  </a:cubicBezTo>
                  <a:cubicBezTo>
                    <a:pt x="33" y="45"/>
                    <a:pt x="33" y="45"/>
                    <a:pt x="33" y="45"/>
                  </a:cubicBezTo>
                  <a:cubicBezTo>
                    <a:pt x="34" y="45"/>
                    <a:pt x="34" y="45"/>
                    <a:pt x="34" y="45"/>
                  </a:cubicBezTo>
                  <a:cubicBezTo>
                    <a:pt x="33" y="46"/>
                    <a:pt x="33" y="46"/>
                    <a:pt x="33" y="46"/>
                  </a:cubicBezTo>
                  <a:moveTo>
                    <a:pt x="35" y="46"/>
                  </a:moveTo>
                  <a:cubicBezTo>
                    <a:pt x="34" y="46"/>
                    <a:pt x="34" y="46"/>
                    <a:pt x="34" y="46"/>
                  </a:cubicBezTo>
                  <a:cubicBezTo>
                    <a:pt x="35" y="45"/>
                    <a:pt x="35" y="45"/>
                    <a:pt x="35" y="45"/>
                  </a:cubicBezTo>
                  <a:cubicBezTo>
                    <a:pt x="36" y="45"/>
                    <a:pt x="36" y="45"/>
                    <a:pt x="36" y="45"/>
                  </a:cubicBezTo>
                  <a:cubicBezTo>
                    <a:pt x="35" y="46"/>
                    <a:pt x="35" y="46"/>
                    <a:pt x="35" y="46"/>
                  </a:cubicBezTo>
                  <a:moveTo>
                    <a:pt x="36" y="46"/>
                  </a:moveTo>
                  <a:cubicBezTo>
                    <a:pt x="36" y="45"/>
                    <a:pt x="36" y="45"/>
                    <a:pt x="36" y="45"/>
                  </a:cubicBezTo>
                  <a:cubicBezTo>
                    <a:pt x="37" y="45"/>
                    <a:pt x="37" y="45"/>
                    <a:pt x="37" y="45"/>
                  </a:cubicBezTo>
                  <a:cubicBezTo>
                    <a:pt x="36" y="46"/>
                    <a:pt x="36" y="46"/>
                    <a:pt x="36" y="46"/>
                  </a:cubicBezTo>
                  <a:cubicBezTo>
                    <a:pt x="36" y="46"/>
                    <a:pt x="36" y="46"/>
                    <a:pt x="36" y="46"/>
                  </a:cubicBezTo>
                  <a:moveTo>
                    <a:pt x="37" y="46"/>
                  </a:moveTo>
                  <a:cubicBezTo>
                    <a:pt x="38" y="45"/>
                    <a:pt x="38" y="45"/>
                    <a:pt x="38" y="45"/>
                  </a:cubicBezTo>
                  <a:cubicBezTo>
                    <a:pt x="38" y="45"/>
                    <a:pt x="38" y="45"/>
                    <a:pt x="38" y="45"/>
                  </a:cubicBezTo>
                  <a:cubicBezTo>
                    <a:pt x="38" y="45"/>
                    <a:pt x="38" y="45"/>
                    <a:pt x="38" y="45"/>
                  </a:cubicBezTo>
                  <a:cubicBezTo>
                    <a:pt x="38" y="46"/>
                    <a:pt x="38" y="46"/>
                    <a:pt x="38" y="46"/>
                  </a:cubicBezTo>
                  <a:cubicBezTo>
                    <a:pt x="37" y="46"/>
                    <a:pt x="37" y="46"/>
                    <a:pt x="37" y="46"/>
                  </a:cubicBezTo>
                  <a:moveTo>
                    <a:pt x="13" y="46"/>
                  </a:moveTo>
                  <a:cubicBezTo>
                    <a:pt x="13" y="45"/>
                    <a:pt x="13" y="45"/>
                    <a:pt x="13" y="45"/>
                  </a:cubicBezTo>
                  <a:cubicBezTo>
                    <a:pt x="13" y="45"/>
                    <a:pt x="13" y="45"/>
                    <a:pt x="13" y="45"/>
                  </a:cubicBezTo>
                  <a:cubicBezTo>
                    <a:pt x="13" y="45"/>
                    <a:pt x="13" y="45"/>
                    <a:pt x="13" y="45"/>
                  </a:cubicBezTo>
                  <a:cubicBezTo>
                    <a:pt x="13" y="45"/>
                    <a:pt x="13" y="45"/>
                    <a:pt x="13" y="45"/>
                  </a:cubicBezTo>
                  <a:cubicBezTo>
                    <a:pt x="13" y="46"/>
                    <a:pt x="13" y="46"/>
                    <a:pt x="13" y="46"/>
                  </a:cubicBezTo>
                  <a:moveTo>
                    <a:pt x="15" y="43"/>
                  </a:moveTo>
                  <a:cubicBezTo>
                    <a:pt x="15" y="43"/>
                    <a:pt x="15" y="43"/>
                    <a:pt x="15" y="43"/>
                  </a:cubicBezTo>
                  <a:cubicBezTo>
                    <a:pt x="16" y="43"/>
                    <a:pt x="16" y="43"/>
                    <a:pt x="17" y="43"/>
                  </a:cubicBezTo>
                  <a:cubicBezTo>
                    <a:pt x="18" y="43"/>
                    <a:pt x="18" y="43"/>
                    <a:pt x="19" y="42"/>
                  </a:cubicBezTo>
                  <a:cubicBezTo>
                    <a:pt x="19" y="42"/>
                    <a:pt x="19" y="42"/>
                    <a:pt x="19" y="41"/>
                  </a:cubicBezTo>
                  <a:cubicBezTo>
                    <a:pt x="19" y="40"/>
                    <a:pt x="19" y="39"/>
                    <a:pt x="19" y="39"/>
                  </a:cubicBezTo>
                  <a:cubicBezTo>
                    <a:pt x="19" y="38"/>
                    <a:pt x="19" y="38"/>
                    <a:pt x="19" y="38"/>
                  </a:cubicBezTo>
                  <a:cubicBezTo>
                    <a:pt x="23" y="38"/>
                    <a:pt x="27" y="38"/>
                    <a:pt x="31" y="38"/>
                  </a:cubicBezTo>
                  <a:cubicBezTo>
                    <a:pt x="31" y="38"/>
                    <a:pt x="31" y="39"/>
                    <a:pt x="31" y="39"/>
                  </a:cubicBezTo>
                  <a:cubicBezTo>
                    <a:pt x="31" y="40"/>
                    <a:pt x="31" y="40"/>
                    <a:pt x="31" y="40"/>
                  </a:cubicBezTo>
                  <a:cubicBezTo>
                    <a:pt x="31" y="40"/>
                    <a:pt x="31" y="40"/>
                    <a:pt x="31" y="40"/>
                  </a:cubicBezTo>
                  <a:cubicBezTo>
                    <a:pt x="31" y="41"/>
                    <a:pt x="31" y="42"/>
                    <a:pt x="31" y="42"/>
                  </a:cubicBezTo>
                  <a:cubicBezTo>
                    <a:pt x="31" y="43"/>
                    <a:pt x="32" y="43"/>
                    <a:pt x="32" y="43"/>
                  </a:cubicBezTo>
                  <a:cubicBezTo>
                    <a:pt x="37" y="43"/>
                    <a:pt x="37" y="43"/>
                    <a:pt x="37" y="43"/>
                  </a:cubicBezTo>
                  <a:cubicBezTo>
                    <a:pt x="37" y="43"/>
                    <a:pt x="37" y="43"/>
                    <a:pt x="38" y="43"/>
                  </a:cubicBezTo>
                  <a:cubicBezTo>
                    <a:pt x="38" y="44"/>
                    <a:pt x="38" y="44"/>
                    <a:pt x="38" y="44"/>
                  </a:cubicBezTo>
                  <a:cubicBezTo>
                    <a:pt x="26" y="44"/>
                    <a:pt x="26" y="44"/>
                    <a:pt x="26" y="44"/>
                  </a:cubicBezTo>
                  <a:cubicBezTo>
                    <a:pt x="26" y="44"/>
                    <a:pt x="26" y="44"/>
                    <a:pt x="26"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3"/>
                  </a:cubicBezTo>
                  <a:cubicBezTo>
                    <a:pt x="14" y="43"/>
                    <a:pt x="14" y="43"/>
                    <a:pt x="14" y="43"/>
                  </a:cubicBezTo>
                  <a:cubicBezTo>
                    <a:pt x="14" y="43"/>
                    <a:pt x="15" y="43"/>
                    <a:pt x="15" y="43"/>
                  </a:cubicBezTo>
                  <a:moveTo>
                    <a:pt x="7" y="37"/>
                  </a:moveTo>
                  <a:cubicBezTo>
                    <a:pt x="7" y="37"/>
                    <a:pt x="7" y="37"/>
                    <a:pt x="7" y="37"/>
                  </a:cubicBezTo>
                  <a:cubicBezTo>
                    <a:pt x="6" y="37"/>
                    <a:pt x="6" y="37"/>
                    <a:pt x="6" y="37"/>
                  </a:cubicBezTo>
                  <a:cubicBezTo>
                    <a:pt x="6" y="36"/>
                    <a:pt x="7" y="36"/>
                    <a:pt x="7" y="36"/>
                  </a:cubicBezTo>
                  <a:cubicBezTo>
                    <a:pt x="7" y="36"/>
                    <a:pt x="7" y="36"/>
                    <a:pt x="7" y="36"/>
                  </a:cubicBezTo>
                  <a:cubicBezTo>
                    <a:pt x="8" y="36"/>
                    <a:pt x="8" y="36"/>
                    <a:pt x="8" y="36"/>
                  </a:cubicBezTo>
                  <a:cubicBezTo>
                    <a:pt x="8" y="36"/>
                    <a:pt x="7" y="36"/>
                    <a:pt x="7" y="37"/>
                  </a:cubicBezTo>
                  <a:moveTo>
                    <a:pt x="5" y="37"/>
                  </a:moveTo>
                  <a:cubicBezTo>
                    <a:pt x="5" y="37"/>
                    <a:pt x="5" y="37"/>
                    <a:pt x="4" y="37"/>
                  </a:cubicBezTo>
                  <a:cubicBezTo>
                    <a:pt x="5" y="36"/>
                    <a:pt x="5" y="36"/>
                    <a:pt x="5" y="36"/>
                  </a:cubicBezTo>
                  <a:cubicBezTo>
                    <a:pt x="6" y="36"/>
                    <a:pt x="6" y="36"/>
                    <a:pt x="6" y="36"/>
                  </a:cubicBezTo>
                  <a:cubicBezTo>
                    <a:pt x="5" y="36"/>
                    <a:pt x="5" y="36"/>
                    <a:pt x="5" y="36"/>
                  </a:cubicBezTo>
                  <a:cubicBezTo>
                    <a:pt x="5" y="37"/>
                    <a:pt x="5" y="37"/>
                    <a:pt x="5" y="37"/>
                  </a:cubicBezTo>
                  <a:moveTo>
                    <a:pt x="41" y="36"/>
                  </a:moveTo>
                  <a:cubicBezTo>
                    <a:pt x="42" y="36"/>
                    <a:pt x="42" y="36"/>
                    <a:pt x="42" y="36"/>
                  </a:cubicBezTo>
                  <a:cubicBezTo>
                    <a:pt x="43" y="36"/>
                    <a:pt x="43" y="36"/>
                    <a:pt x="43" y="36"/>
                  </a:cubicBezTo>
                  <a:cubicBezTo>
                    <a:pt x="42" y="36"/>
                    <a:pt x="42" y="36"/>
                    <a:pt x="42" y="36"/>
                  </a:cubicBezTo>
                  <a:cubicBezTo>
                    <a:pt x="42" y="36"/>
                    <a:pt x="42" y="36"/>
                    <a:pt x="42" y="36"/>
                  </a:cubicBezTo>
                  <a:cubicBezTo>
                    <a:pt x="42" y="36"/>
                    <a:pt x="41" y="36"/>
                    <a:pt x="41" y="36"/>
                  </a:cubicBezTo>
                  <a:moveTo>
                    <a:pt x="9" y="37"/>
                  </a:moveTo>
                  <a:cubicBezTo>
                    <a:pt x="8" y="37"/>
                    <a:pt x="8" y="37"/>
                    <a:pt x="8" y="37"/>
                  </a:cubicBezTo>
                  <a:cubicBezTo>
                    <a:pt x="8" y="36"/>
                    <a:pt x="9" y="36"/>
                    <a:pt x="9" y="36"/>
                  </a:cubicBezTo>
                  <a:cubicBezTo>
                    <a:pt x="10" y="36"/>
                    <a:pt x="10" y="36"/>
                    <a:pt x="10" y="36"/>
                  </a:cubicBezTo>
                  <a:cubicBezTo>
                    <a:pt x="10" y="36"/>
                    <a:pt x="9" y="36"/>
                    <a:pt x="9" y="37"/>
                  </a:cubicBezTo>
                  <a:cubicBezTo>
                    <a:pt x="9" y="37"/>
                    <a:pt x="9" y="37"/>
                    <a:pt x="9" y="37"/>
                  </a:cubicBezTo>
                  <a:moveTo>
                    <a:pt x="39" y="37"/>
                  </a:moveTo>
                  <a:cubicBezTo>
                    <a:pt x="39" y="36"/>
                    <a:pt x="39" y="36"/>
                    <a:pt x="39" y="36"/>
                  </a:cubicBezTo>
                  <a:cubicBezTo>
                    <a:pt x="40" y="36"/>
                    <a:pt x="40" y="36"/>
                    <a:pt x="40" y="36"/>
                  </a:cubicBezTo>
                  <a:cubicBezTo>
                    <a:pt x="41" y="36"/>
                    <a:pt x="41" y="36"/>
                    <a:pt x="41" y="36"/>
                  </a:cubicBezTo>
                  <a:cubicBezTo>
                    <a:pt x="40" y="36"/>
                    <a:pt x="40" y="36"/>
                    <a:pt x="40" y="36"/>
                  </a:cubicBezTo>
                  <a:cubicBezTo>
                    <a:pt x="40" y="37"/>
                    <a:pt x="40" y="37"/>
                    <a:pt x="40" y="37"/>
                  </a:cubicBezTo>
                  <a:cubicBezTo>
                    <a:pt x="40" y="37"/>
                    <a:pt x="39" y="37"/>
                    <a:pt x="39" y="37"/>
                  </a:cubicBezTo>
                  <a:moveTo>
                    <a:pt x="36" y="37"/>
                  </a:moveTo>
                  <a:cubicBezTo>
                    <a:pt x="37" y="36"/>
                    <a:pt x="37" y="36"/>
                    <a:pt x="37" y="36"/>
                  </a:cubicBezTo>
                  <a:cubicBezTo>
                    <a:pt x="38" y="36"/>
                    <a:pt x="38" y="36"/>
                    <a:pt x="39" y="36"/>
                  </a:cubicBezTo>
                  <a:cubicBezTo>
                    <a:pt x="38" y="36"/>
                    <a:pt x="38" y="36"/>
                    <a:pt x="38" y="36"/>
                  </a:cubicBezTo>
                  <a:cubicBezTo>
                    <a:pt x="38" y="37"/>
                    <a:pt x="38" y="37"/>
                    <a:pt x="38" y="37"/>
                  </a:cubicBezTo>
                  <a:cubicBezTo>
                    <a:pt x="37" y="37"/>
                    <a:pt x="37" y="37"/>
                    <a:pt x="36" y="37"/>
                  </a:cubicBezTo>
                  <a:moveTo>
                    <a:pt x="43" y="36"/>
                  </a:moveTo>
                  <a:cubicBezTo>
                    <a:pt x="44" y="36"/>
                    <a:pt x="44" y="36"/>
                    <a:pt x="44" y="36"/>
                  </a:cubicBezTo>
                  <a:cubicBezTo>
                    <a:pt x="44" y="36"/>
                    <a:pt x="44" y="36"/>
                    <a:pt x="45" y="35"/>
                  </a:cubicBezTo>
                  <a:cubicBezTo>
                    <a:pt x="44" y="36"/>
                    <a:pt x="44" y="36"/>
                    <a:pt x="44" y="36"/>
                  </a:cubicBezTo>
                  <a:cubicBezTo>
                    <a:pt x="44" y="36"/>
                    <a:pt x="43" y="36"/>
                    <a:pt x="43" y="36"/>
                  </a:cubicBezTo>
                  <a:moveTo>
                    <a:pt x="35" y="37"/>
                  </a:moveTo>
                  <a:cubicBezTo>
                    <a:pt x="35" y="35"/>
                    <a:pt x="35" y="35"/>
                    <a:pt x="35" y="35"/>
                  </a:cubicBezTo>
                  <a:cubicBezTo>
                    <a:pt x="36" y="35"/>
                    <a:pt x="36" y="35"/>
                    <a:pt x="36" y="35"/>
                  </a:cubicBezTo>
                  <a:cubicBezTo>
                    <a:pt x="36" y="36"/>
                    <a:pt x="36" y="36"/>
                    <a:pt x="35" y="37"/>
                  </a:cubicBezTo>
                  <a:cubicBezTo>
                    <a:pt x="35" y="37"/>
                    <a:pt x="35" y="37"/>
                    <a:pt x="35" y="37"/>
                  </a:cubicBezTo>
                  <a:moveTo>
                    <a:pt x="32" y="37"/>
                  </a:moveTo>
                  <a:cubicBezTo>
                    <a:pt x="32" y="36"/>
                    <a:pt x="32" y="36"/>
                    <a:pt x="33" y="35"/>
                  </a:cubicBezTo>
                  <a:cubicBezTo>
                    <a:pt x="33" y="35"/>
                    <a:pt x="34" y="35"/>
                    <a:pt x="34" y="35"/>
                  </a:cubicBezTo>
                  <a:cubicBezTo>
                    <a:pt x="34" y="37"/>
                    <a:pt x="34" y="37"/>
                    <a:pt x="34" y="37"/>
                  </a:cubicBezTo>
                  <a:cubicBezTo>
                    <a:pt x="34" y="37"/>
                    <a:pt x="34" y="37"/>
                    <a:pt x="34" y="37"/>
                  </a:cubicBezTo>
                  <a:cubicBezTo>
                    <a:pt x="33" y="37"/>
                    <a:pt x="32" y="37"/>
                    <a:pt x="32" y="37"/>
                  </a:cubicBezTo>
                  <a:moveTo>
                    <a:pt x="30" y="37"/>
                  </a:moveTo>
                  <a:cubicBezTo>
                    <a:pt x="31" y="36"/>
                    <a:pt x="31" y="36"/>
                    <a:pt x="31" y="36"/>
                  </a:cubicBezTo>
                  <a:cubicBezTo>
                    <a:pt x="31" y="35"/>
                    <a:pt x="31" y="35"/>
                    <a:pt x="31" y="35"/>
                  </a:cubicBezTo>
                  <a:cubicBezTo>
                    <a:pt x="32" y="35"/>
                    <a:pt x="32" y="35"/>
                    <a:pt x="32" y="35"/>
                  </a:cubicBezTo>
                  <a:cubicBezTo>
                    <a:pt x="31" y="36"/>
                    <a:pt x="31" y="36"/>
                    <a:pt x="31" y="37"/>
                  </a:cubicBezTo>
                  <a:cubicBezTo>
                    <a:pt x="30" y="37"/>
                    <a:pt x="30" y="37"/>
                    <a:pt x="30" y="37"/>
                  </a:cubicBezTo>
                  <a:moveTo>
                    <a:pt x="29" y="37"/>
                  </a:moveTo>
                  <a:cubicBezTo>
                    <a:pt x="29" y="35"/>
                    <a:pt x="29" y="35"/>
                    <a:pt x="29" y="35"/>
                  </a:cubicBezTo>
                  <a:cubicBezTo>
                    <a:pt x="30" y="35"/>
                    <a:pt x="30" y="35"/>
                    <a:pt x="30" y="35"/>
                  </a:cubicBezTo>
                  <a:cubicBezTo>
                    <a:pt x="30" y="35"/>
                    <a:pt x="30" y="35"/>
                    <a:pt x="30" y="35"/>
                  </a:cubicBezTo>
                  <a:cubicBezTo>
                    <a:pt x="30" y="37"/>
                    <a:pt x="30" y="37"/>
                    <a:pt x="30" y="37"/>
                  </a:cubicBezTo>
                  <a:cubicBezTo>
                    <a:pt x="29" y="37"/>
                    <a:pt x="29" y="37"/>
                    <a:pt x="29" y="37"/>
                  </a:cubicBezTo>
                  <a:moveTo>
                    <a:pt x="27" y="37"/>
                  </a:moveTo>
                  <a:cubicBezTo>
                    <a:pt x="27" y="36"/>
                    <a:pt x="28" y="36"/>
                    <a:pt x="28" y="35"/>
                  </a:cubicBezTo>
                  <a:cubicBezTo>
                    <a:pt x="28" y="35"/>
                    <a:pt x="28" y="35"/>
                    <a:pt x="28" y="35"/>
                  </a:cubicBezTo>
                  <a:cubicBezTo>
                    <a:pt x="29" y="35"/>
                    <a:pt x="29" y="35"/>
                    <a:pt x="29" y="35"/>
                  </a:cubicBezTo>
                  <a:cubicBezTo>
                    <a:pt x="28" y="37"/>
                    <a:pt x="28" y="37"/>
                    <a:pt x="28" y="37"/>
                  </a:cubicBezTo>
                  <a:cubicBezTo>
                    <a:pt x="27" y="37"/>
                    <a:pt x="27" y="37"/>
                    <a:pt x="27" y="37"/>
                  </a:cubicBezTo>
                  <a:moveTo>
                    <a:pt x="26" y="37"/>
                  </a:moveTo>
                  <a:cubicBezTo>
                    <a:pt x="26" y="36"/>
                    <a:pt x="26" y="36"/>
                    <a:pt x="26" y="36"/>
                  </a:cubicBezTo>
                  <a:cubicBezTo>
                    <a:pt x="26" y="35"/>
                    <a:pt x="26" y="35"/>
                    <a:pt x="26" y="35"/>
                  </a:cubicBezTo>
                  <a:cubicBezTo>
                    <a:pt x="27" y="35"/>
                    <a:pt x="27" y="35"/>
                    <a:pt x="27" y="35"/>
                  </a:cubicBezTo>
                  <a:cubicBezTo>
                    <a:pt x="27" y="35"/>
                    <a:pt x="27" y="35"/>
                    <a:pt x="27" y="35"/>
                  </a:cubicBezTo>
                  <a:cubicBezTo>
                    <a:pt x="27" y="36"/>
                    <a:pt x="26" y="36"/>
                    <a:pt x="26" y="37"/>
                  </a:cubicBezTo>
                  <a:cubicBezTo>
                    <a:pt x="26" y="37"/>
                    <a:pt x="26" y="37"/>
                    <a:pt x="26" y="37"/>
                  </a:cubicBezTo>
                  <a:moveTo>
                    <a:pt x="24" y="37"/>
                  </a:moveTo>
                  <a:cubicBezTo>
                    <a:pt x="24" y="36"/>
                    <a:pt x="25" y="36"/>
                    <a:pt x="25" y="35"/>
                  </a:cubicBezTo>
                  <a:cubicBezTo>
                    <a:pt x="26" y="35"/>
                    <a:pt x="26" y="35"/>
                    <a:pt x="26" y="35"/>
                  </a:cubicBezTo>
                  <a:cubicBezTo>
                    <a:pt x="25" y="36"/>
                    <a:pt x="25" y="36"/>
                    <a:pt x="25" y="37"/>
                  </a:cubicBezTo>
                  <a:cubicBezTo>
                    <a:pt x="24" y="37"/>
                    <a:pt x="24" y="37"/>
                    <a:pt x="24" y="37"/>
                  </a:cubicBezTo>
                  <a:moveTo>
                    <a:pt x="22" y="37"/>
                  </a:moveTo>
                  <a:cubicBezTo>
                    <a:pt x="22" y="36"/>
                    <a:pt x="23" y="36"/>
                    <a:pt x="23" y="35"/>
                  </a:cubicBezTo>
                  <a:cubicBezTo>
                    <a:pt x="23" y="35"/>
                    <a:pt x="24" y="35"/>
                    <a:pt x="24" y="35"/>
                  </a:cubicBezTo>
                  <a:cubicBezTo>
                    <a:pt x="24" y="36"/>
                    <a:pt x="24" y="36"/>
                    <a:pt x="23" y="37"/>
                  </a:cubicBezTo>
                  <a:cubicBezTo>
                    <a:pt x="23" y="37"/>
                    <a:pt x="23" y="37"/>
                    <a:pt x="23" y="37"/>
                  </a:cubicBezTo>
                  <a:cubicBezTo>
                    <a:pt x="23" y="37"/>
                    <a:pt x="22" y="37"/>
                    <a:pt x="22" y="37"/>
                  </a:cubicBezTo>
                  <a:moveTo>
                    <a:pt x="11" y="37"/>
                  </a:moveTo>
                  <a:cubicBezTo>
                    <a:pt x="11" y="37"/>
                    <a:pt x="10" y="37"/>
                    <a:pt x="10" y="37"/>
                  </a:cubicBezTo>
                  <a:cubicBezTo>
                    <a:pt x="10" y="36"/>
                    <a:pt x="10" y="36"/>
                    <a:pt x="11" y="35"/>
                  </a:cubicBezTo>
                  <a:cubicBezTo>
                    <a:pt x="11" y="35"/>
                    <a:pt x="11" y="35"/>
                    <a:pt x="11" y="35"/>
                  </a:cubicBezTo>
                  <a:cubicBezTo>
                    <a:pt x="12" y="35"/>
                    <a:pt x="12" y="35"/>
                    <a:pt x="12" y="35"/>
                  </a:cubicBezTo>
                  <a:cubicBezTo>
                    <a:pt x="11" y="37"/>
                    <a:pt x="11" y="37"/>
                    <a:pt x="11" y="37"/>
                  </a:cubicBezTo>
                  <a:moveTo>
                    <a:pt x="19" y="37"/>
                  </a:moveTo>
                  <a:cubicBezTo>
                    <a:pt x="20" y="36"/>
                    <a:pt x="20" y="36"/>
                    <a:pt x="20" y="36"/>
                  </a:cubicBezTo>
                  <a:cubicBezTo>
                    <a:pt x="20" y="35"/>
                    <a:pt x="20" y="35"/>
                    <a:pt x="20" y="35"/>
                  </a:cubicBezTo>
                  <a:cubicBezTo>
                    <a:pt x="21" y="35"/>
                    <a:pt x="21" y="35"/>
                    <a:pt x="22" y="35"/>
                  </a:cubicBezTo>
                  <a:cubicBezTo>
                    <a:pt x="22" y="36"/>
                    <a:pt x="22" y="36"/>
                    <a:pt x="21" y="37"/>
                  </a:cubicBezTo>
                  <a:cubicBezTo>
                    <a:pt x="21" y="37"/>
                    <a:pt x="21" y="37"/>
                    <a:pt x="21" y="37"/>
                  </a:cubicBezTo>
                  <a:cubicBezTo>
                    <a:pt x="20" y="37"/>
                    <a:pt x="20" y="37"/>
                    <a:pt x="19" y="37"/>
                  </a:cubicBezTo>
                  <a:moveTo>
                    <a:pt x="17" y="37"/>
                  </a:moveTo>
                  <a:cubicBezTo>
                    <a:pt x="17" y="36"/>
                    <a:pt x="17" y="36"/>
                    <a:pt x="18" y="35"/>
                  </a:cubicBezTo>
                  <a:cubicBezTo>
                    <a:pt x="18" y="35"/>
                    <a:pt x="19" y="35"/>
                    <a:pt x="19" y="35"/>
                  </a:cubicBezTo>
                  <a:cubicBezTo>
                    <a:pt x="18" y="37"/>
                    <a:pt x="18" y="37"/>
                    <a:pt x="18" y="37"/>
                  </a:cubicBezTo>
                  <a:cubicBezTo>
                    <a:pt x="17" y="37"/>
                    <a:pt x="17" y="37"/>
                    <a:pt x="17" y="37"/>
                  </a:cubicBezTo>
                  <a:moveTo>
                    <a:pt x="15" y="37"/>
                  </a:moveTo>
                  <a:cubicBezTo>
                    <a:pt x="15" y="35"/>
                    <a:pt x="15" y="35"/>
                    <a:pt x="15" y="35"/>
                  </a:cubicBezTo>
                  <a:cubicBezTo>
                    <a:pt x="16" y="35"/>
                    <a:pt x="16" y="35"/>
                    <a:pt x="17" y="35"/>
                  </a:cubicBezTo>
                  <a:cubicBezTo>
                    <a:pt x="17" y="36"/>
                    <a:pt x="16" y="36"/>
                    <a:pt x="16" y="37"/>
                  </a:cubicBezTo>
                  <a:cubicBezTo>
                    <a:pt x="16" y="37"/>
                    <a:pt x="15" y="37"/>
                    <a:pt x="15" y="37"/>
                  </a:cubicBezTo>
                  <a:moveTo>
                    <a:pt x="12" y="37"/>
                  </a:moveTo>
                  <a:cubicBezTo>
                    <a:pt x="13" y="35"/>
                    <a:pt x="13" y="35"/>
                    <a:pt x="13" y="35"/>
                  </a:cubicBezTo>
                  <a:cubicBezTo>
                    <a:pt x="14" y="35"/>
                    <a:pt x="14" y="35"/>
                    <a:pt x="14" y="35"/>
                  </a:cubicBezTo>
                  <a:cubicBezTo>
                    <a:pt x="15" y="35"/>
                    <a:pt x="15" y="35"/>
                    <a:pt x="15" y="35"/>
                  </a:cubicBezTo>
                  <a:cubicBezTo>
                    <a:pt x="14" y="37"/>
                    <a:pt x="14" y="37"/>
                    <a:pt x="14" y="37"/>
                  </a:cubicBezTo>
                  <a:cubicBezTo>
                    <a:pt x="14" y="37"/>
                    <a:pt x="14" y="37"/>
                    <a:pt x="14" y="37"/>
                  </a:cubicBezTo>
                  <a:cubicBezTo>
                    <a:pt x="13" y="37"/>
                    <a:pt x="13" y="37"/>
                    <a:pt x="12" y="37"/>
                  </a:cubicBezTo>
                  <a:moveTo>
                    <a:pt x="45" y="36"/>
                  </a:moveTo>
                  <a:cubicBezTo>
                    <a:pt x="46" y="35"/>
                    <a:pt x="46" y="35"/>
                    <a:pt x="46" y="35"/>
                  </a:cubicBezTo>
                  <a:cubicBezTo>
                    <a:pt x="46" y="35"/>
                    <a:pt x="47" y="35"/>
                    <a:pt x="47" y="35"/>
                  </a:cubicBezTo>
                  <a:cubicBezTo>
                    <a:pt x="47" y="36"/>
                    <a:pt x="46" y="36"/>
                    <a:pt x="46" y="36"/>
                  </a:cubicBezTo>
                  <a:cubicBezTo>
                    <a:pt x="46" y="36"/>
                    <a:pt x="46" y="36"/>
                    <a:pt x="45" y="36"/>
                  </a:cubicBezTo>
                  <a:moveTo>
                    <a:pt x="4" y="36"/>
                  </a:moveTo>
                  <a:cubicBezTo>
                    <a:pt x="3" y="36"/>
                    <a:pt x="3" y="36"/>
                    <a:pt x="3" y="36"/>
                  </a:cubicBezTo>
                  <a:cubicBezTo>
                    <a:pt x="3" y="35"/>
                    <a:pt x="3" y="35"/>
                    <a:pt x="3" y="35"/>
                  </a:cubicBezTo>
                  <a:cubicBezTo>
                    <a:pt x="4" y="35"/>
                    <a:pt x="4" y="35"/>
                    <a:pt x="4" y="35"/>
                  </a:cubicBezTo>
                  <a:cubicBezTo>
                    <a:pt x="4" y="36"/>
                    <a:pt x="4" y="36"/>
                    <a:pt x="4" y="36"/>
                  </a:cubicBezTo>
                  <a:moveTo>
                    <a:pt x="47" y="36"/>
                  </a:moveTo>
                  <a:cubicBezTo>
                    <a:pt x="47" y="36"/>
                    <a:pt x="48" y="35"/>
                    <a:pt x="48" y="35"/>
                  </a:cubicBezTo>
                  <a:cubicBezTo>
                    <a:pt x="48" y="35"/>
                    <a:pt x="49" y="35"/>
                    <a:pt x="49" y="34"/>
                  </a:cubicBezTo>
                  <a:cubicBezTo>
                    <a:pt x="49" y="35"/>
                    <a:pt x="49" y="35"/>
                    <a:pt x="48" y="36"/>
                  </a:cubicBezTo>
                  <a:cubicBezTo>
                    <a:pt x="47" y="36"/>
                    <a:pt x="47" y="36"/>
                    <a:pt x="47" y="36"/>
                  </a:cubicBezTo>
                  <a:moveTo>
                    <a:pt x="2" y="36"/>
                  </a:moveTo>
                  <a:cubicBezTo>
                    <a:pt x="2" y="35"/>
                    <a:pt x="2" y="35"/>
                    <a:pt x="2" y="34"/>
                  </a:cubicBezTo>
                  <a:cubicBezTo>
                    <a:pt x="2" y="34"/>
                    <a:pt x="2" y="35"/>
                    <a:pt x="3" y="35"/>
                  </a:cubicBezTo>
                  <a:cubicBezTo>
                    <a:pt x="2" y="36"/>
                    <a:pt x="2" y="36"/>
                    <a:pt x="2" y="36"/>
                  </a:cubicBezTo>
                  <a:moveTo>
                    <a:pt x="7" y="35"/>
                  </a:moveTo>
                  <a:cubicBezTo>
                    <a:pt x="3" y="35"/>
                    <a:pt x="2" y="34"/>
                    <a:pt x="2" y="31"/>
                  </a:cubicBezTo>
                  <a:cubicBezTo>
                    <a:pt x="2" y="14"/>
                    <a:pt x="2" y="14"/>
                    <a:pt x="2" y="14"/>
                  </a:cubicBezTo>
                  <a:cubicBezTo>
                    <a:pt x="2" y="14"/>
                    <a:pt x="1" y="13"/>
                    <a:pt x="1" y="12"/>
                  </a:cubicBezTo>
                  <a:cubicBezTo>
                    <a:pt x="1" y="9"/>
                    <a:pt x="1" y="4"/>
                    <a:pt x="2" y="2"/>
                  </a:cubicBezTo>
                  <a:cubicBezTo>
                    <a:pt x="3" y="2"/>
                    <a:pt x="3" y="1"/>
                    <a:pt x="3" y="1"/>
                  </a:cubicBezTo>
                  <a:cubicBezTo>
                    <a:pt x="4" y="1"/>
                    <a:pt x="4" y="1"/>
                    <a:pt x="4" y="1"/>
                  </a:cubicBezTo>
                  <a:cubicBezTo>
                    <a:pt x="5" y="1"/>
                    <a:pt x="6" y="1"/>
                    <a:pt x="7" y="1"/>
                  </a:cubicBezTo>
                  <a:cubicBezTo>
                    <a:pt x="8" y="1"/>
                    <a:pt x="10" y="1"/>
                    <a:pt x="11" y="1"/>
                  </a:cubicBezTo>
                  <a:cubicBezTo>
                    <a:pt x="12" y="1"/>
                    <a:pt x="14" y="1"/>
                    <a:pt x="15" y="1"/>
                  </a:cubicBezTo>
                  <a:cubicBezTo>
                    <a:pt x="47" y="1"/>
                    <a:pt x="47" y="1"/>
                    <a:pt x="47" y="1"/>
                  </a:cubicBezTo>
                  <a:cubicBezTo>
                    <a:pt x="47" y="1"/>
                    <a:pt x="48" y="2"/>
                    <a:pt x="48" y="2"/>
                  </a:cubicBezTo>
                  <a:cubicBezTo>
                    <a:pt x="49" y="3"/>
                    <a:pt x="49" y="6"/>
                    <a:pt x="49" y="7"/>
                  </a:cubicBezTo>
                  <a:cubicBezTo>
                    <a:pt x="49" y="8"/>
                    <a:pt x="49" y="8"/>
                    <a:pt x="49" y="9"/>
                  </a:cubicBezTo>
                  <a:cubicBezTo>
                    <a:pt x="49" y="23"/>
                    <a:pt x="49" y="23"/>
                    <a:pt x="49" y="23"/>
                  </a:cubicBezTo>
                  <a:cubicBezTo>
                    <a:pt x="49" y="24"/>
                    <a:pt x="49" y="25"/>
                    <a:pt x="49" y="26"/>
                  </a:cubicBezTo>
                  <a:cubicBezTo>
                    <a:pt x="49" y="28"/>
                    <a:pt x="49" y="30"/>
                    <a:pt x="49" y="32"/>
                  </a:cubicBezTo>
                  <a:cubicBezTo>
                    <a:pt x="49" y="33"/>
                    <a:pt x="49" y="33"/>
                    <a:pt x="48" y="33"/>
                  </a:cubicBezTo>
                  <a:cubicBezTo>
                    <a:pt x="47" y="34"/>
                    <a:pt x="45" y="35"/>
                    <a:pt x="43" y="35"/>
                  </a:cubicBezTo>
                  <a:cubicBezTo>
                    <a:pt x="42" y="35"/>
                    <a:pt x="42" y="35"/>
                    <a:pt x="41" y="35"/>
                  </a:cubicBezTo>
                  <a:cubicBezTo>
                    <a:pt x="41" y="35"/>
                    <a:pt x="40" y="35"/>
                    <a:pt x="40" y="35"/>
                  </a:cubicBezTo>
                  <a:cubicBezTo>
                    <a:pt x="36" y="35"/>
                    <a:pt x="31" y="34"/>
                    <a:pt x="27" y="34"/>
                  </a:cubicBezTo>
                  <a:cubicBezTo>
                    <a:pt x="22" y="34"/>
                    <a:pt x="18" y="34"/>
                    <a:pt x="14" y="34"/>
                  </a:cubicBezTo>
                  <a:cubicBezTo>
                    <a:pt x="13" y="34"/>
                    <a:pt x="12" y="34"/>
                    <a:pt x="11" y="34"/>
                  </a:cubicBezTo>
                  <a:cubicBezTo>
                    <a:pt x="10" y="35"/>
                    <a:pt x="9" y="35"/>
                    <a:pt x="7" y="35"/>
                  </a:cubicBezTo>
                  <a:moveTo>
                    <a:pt x="7" y="0"/>
                  </a:moveTo>
                  <a:cubicBezTo>
                    <a:pt x="6" y="0"/>
                    <a:pt x="4" y="0"/>
                    <a:pt x="3" y="0"/>
                  </a:cubicBezTo>
                  <a:cubicBezTo>
                    <a:pt x="3" y="0"/>
                    <a:pt x="2" y="1"/>
                    <a:pt x="2" y="1"/>
                  </a:cubicBezTo>
                  <a:cubicBezTo>
                    <a:pt x="0" y="3"/>
                    <a:pt x="0" y="8"/>
                    <a:pt x="0" y="12"/>
                  </a:cubicBezTo>
                  <a:cubicBezTo>
                    <a:pt x="0" y="13"/>
                    <a:pt x="1" y="14"/>
                    <a:pt x="1" y="14"/>
                  </a:cubicBezTo>
                  <a:cubicBezTo>
                    <a:pt x="1" y="31"/>
                    <a:pt x="1" y="31"/>
                    <a:pt x="1" y="31"/>
                  </a:cubicBezTo>
                  <a:cubicBezTo>
                    <a:pt x="1" y="32"/>
                    <a:pt x="1" y="32"/>
                    <a:pt x="1" y="32"/>
                  </a:cubicBezTo>
                  <a:cubicBezTo>
                    <a:pt x="1" y="34"/>
                    <a:pt x="1" y="35"/>
                    <a:pt x="2" y="36"/>
                  </a:cubicBezTo>
                  <a:cubicBezTo>
                    <a:pt x="3" y="38"/>
                    <a:pt x="4" y="38"/>
                    <a:pt x="6" y="38"/>
                  </a:cubicBezTo>
                  <a:cubicBezTo>
                    <a:pt x="9" y="38"/>
                    <a:pt x="13" y="38"/>
                    <a:pt x="17" y="38"/>
                  </a:cubicBezTo>
                  <a:cubicBezTo>
                    <a:pt x="17" y="38"/>
                    <a:pt x="18" y="38"/>
                    <a:pt x="18" y="38"/>
                  </a:cubicBezTo>
                  <a:cubicBezTo>
                    <a:pt x="18" y="39"/>
                    <a:pt x="18" y="39"/>
                    <a:pt x="18" y="39"/>
                  </a:cubicBezTo>
                  <a:cubicBezTo>
                    <a:pt x="18" y="39"/>
                    <a:pt x="18" y="40"/>
                    <a:pt x="18" y="41"/>
                  </a:cubicBezTo>
                  <a:cubicBezTo>
                    <a:pt x="18" y="42"/>
                    <a:pt x="18" y="42"/>
                    <a:pt x="18" y="42"/>
                  </a:cubicBezTo>
                  <a:cubicBezTo>
                    <a:pt x="18" y="42"/>
                    <a:pt x="17" y="42"/>
                    <a:pt x="17" y="42"/>
                  </a:cubicBezTo>
                  <a:cubicBezTo>
                    <a:pt x="16" y="42"/>
                    <a:pt x="16" y="42"/>
                    <a:pt x="15" y="42"/>
                  </a:cubicBezTo>
                  <a:cubicBezTo>
                    <a:pt x="14" y="42"/>
                    <a:pt x="14" y="42"/>
                    <a:pt x="14" y="42"/>
                  </a:cubicBezTo>
                  <a:cubicBezTo>
                    <a:pt x="14" y="42"/>
                    <a:pt x="14" y="42"/>
                    <a:pt x="13" y="42"/>
                  </a:cubicBezTo>
                  <a:cubicBezTo>
                    <a:pt x="13" y="42"/>
                    <a:pt x="12" y="42"/>
                    <a:pt x="12" y="42"/>
                  </a:cubicBezTo>
                  <a:cubicBezTo>
                    <a:pt x="12" y="43"/>
                    <a:pt x="12" y="43"/>
                    <a:pt x="12" y="44"/>
                  </a:cubicBezTo>
                  <a:cubicBezTo>
                    <a:pt x="12" y="44"/>
                    <a:pt x="12" y="44"/>
                    <a:pt x="12" y="44"/>
                  </a:cubicBezTo>
                  <a:cubicBezTo>
                    <a:pt x="12" y="44"/>
                    <a:pt x="12" y="44"/>
                    <a:pt x="12" y="44"/>
                  </a:cubicBezTo>
                  <a:cubicBezTo>
                    <a:pt x="12" y="44"/>
                    <a:pt x="12" y="46"/>
                    <a:pt x="12" y="46"/>
                  </a:cubicBezTo>
                  <a:cubicBezTo>
                    <a:pt x="12" y="47"/>
                    <a:pt x="12" y="47"/>
                    <a:pt x="12" y="47"/>
                  </a:cubicBezTo>
                  <a:cubicBezTo>
                    <a:pt x="13" y="47"/>
                    <a:pt x="13" y="47"/>
                    <a:pt x="14" y="47"/>
                  </a:cubicBezTo>
                  <a:cubicBezTo>
                    <a:pt x="15" y="47"/>
                    <a:pt x="15" y="47"/>
                    <a:pt x="15" y="47"/>
                  </a:cubicBezTo>
                  <a:cubicBezTo>
                    <a:pt x="16" y="47"/>
                    <a:pt x="16" y="47"/>
                    <a:pt x="16" y="47"/>
                  </a:cubicBezTo>
                  <a:cubicBezTo>
                    <a:pt x="18" y="47"/>
                    <a:pt x="21" y="47"/>
                    <a:pt x="23" y="47"/>
                  </a:cubicBezTo>
                  <a:cubicBezTo>
                    <a:pt x="25" y="47"/>
                    <a:pt x="27" y="47"/>
                    <a:pt x="29" y="47"/>
                  </a:cubicBezTo>
                  <a:cubicBezTo>
                    <a:pt x="31" y="47"/>
                    <a:pt x="33" y="47"/>
                    <a:pt x="35" y="47"/>
                  </a:cubicBezTo>
                  <a:cubicBezTo>
                    <a:pt x="35" y="47"/>
                    <a:pt x="39" y="47"/>
                    <a:pt x="39" y="46"/>
                  </a:cubicBezTo>
                  <a:cubicBezTo>
                    <a:pt x="39" y="44"/>
                    <a:pt x="39" y="44"/>
                    <a:pt x="39" y="44"/>
                  </a:cubicBezTo>
                  <a:cubicBezTo>
                    <a:pt x="39" y="44"/>
                    <a:pt x="39" y="44"/>
                    <a:pt x="39" y="44"/>
                  </a:cubicBezTo>
                  <a:cubicBezTo>
                    <a:pt x="39" y="44"/>
                    <a:pt x="39" y="44"/>
                    <a:pt x="39" y="44"/>
                  </a:cubicBezTo>
                  <a:cubicBezTo>
                    <a:pt x="39" y="43"/>
                    <a:pt x="38" y="42"/>
                    <a:pt x="37" y="42"/>
                  </a:cubicBezTo>
                  <a:cubicBezTo>
                    <a:pt x="32" y="42"/>
                    <a:pt x="32" y="42"/>
                    <a:pt x="32" y="42"/>
                  </a:cubicBezTo>
                  <a:cubicBezTo>
                    <a:pt x="32" y="42"/>
                    <a:pt x="32" y="42"/>
                    <a:pt x="32" y="42"/>
                  </a:cubicBezTo>
                  <a:cubicBezTo>
                    <a:pt x="32" y="42"/>
                    <a:pt x="32" y="41"/>
                    <a:pt x="32" y="41"/>
                  </a:cubicBezTo>
                  <a:cubicBezTo>
                    <a:pt x="32" y="40"/>
                    <a:pt x="32" y="40"/>
                    <a:pt x="32" y="40"/>
                  </a:cubicBezTo>
                  <a:cubicBezTo>
                    <a:pt x="32" y="39"/>
                    <a:pt x="32" y="39"/>
                    <a:pt x="32" y="39"/>
                  </a:cubicBezTo>
                  <a:cubicBezTo>
                    <a:pt x="32" y="39"/>
                    <a:pt x="32" y="38"/>
                    <a:pt x="32" y="38"/>
                  </a:cubicBezTo>
                  <a:cubicBezTo>
                    <a:pt x="39" y="38"/>
                    <a:pt x="45" y="37"/>
                    <a:pt x="47" y="37"/>
                  </a:cubicBezTo>
                  <a:cubicBezTo>
                    <a:pt x="47" y="37"/>
                    <a:pt x="48" y="37"/>
                    <a:pt x="49" y="37"/>
                  </a:cubicBezTo>
                  <a:cubicBezTo>
                    <a:pt x="50" y="36"/>
                    <a:pt x="50" y="34"/>
                    <a:pt x="50" y="33"/>
                  </a:cubicBezTo>
                  <a:cubicBezTo>
                    <a:pt x="50" y="32"/>
                    <a:pt x="50" y="32"/>
                    <a:pt x="50" y="32"/>
                  </a:cubicBezTo>
                  <a:cubicBezTo>
                    <a:pt x="50" y="32"/>
                    <a:pt x="50" y="32"/>
                    <a:pt x="50" y="32"/>
                  </a:cubicBezTo>
                  <a:cubicBezTo>
                    <a:pt x="50" y="30"/>
                    <a:pt x="50" y="28"/>
                    <a:pt x="50" y="26"/>
                  </a:cubicBezTo>
                  <a:cubicBezTo>
                    <a:pt x="50" y="25"/>
                    <a:pt x="50" y="24"/>
                    <a:pt x="50" y="23"/>
                  </a:cubicBezTo>
                  <a:cubicBezTo>
                    <a:pt x="50" y="9"/>
                    <a:pt x="50" y="9"/>
                    <a:pt x="50" y="9"/>
                  </a:cubicBezTo>
                  <a:cubicBezTo>
                    <a:pt x="50" y="8"/>
                    <a:pt x="50" y="8"/>
                    <a:pt x="50" y="8"/>
                  </a:cubicBezTo>
                  <a:cubicBezTo>
                    <a:pt x="50" y="6"/>
                    <a:pt x="50" y="3"/>
                    <a:pt x="49" y="1"/>
                  </a:cubicBezTo>
                  <a:cubicBezTo>
                    <a:pt x="48" y="1"/>
                    <a:pt x="48" y="0"/>
                    <a:pt x="47" y="0"/>
                  </a:cubicBezTo>
                  <a:cubicBezTo>
                    <a:pt x="15" y="0"/>
                    <a:pt x="15" y="0"/>
                    <a:pt x="15" y="0"/>
                  </a:cubicBezTo>
                  <a:cubicBezTo>
                    <a:pt x="14" y="0"/>
                    <a:pt x="12" y="0"/>
                    <a:pt x="11" y="0"/>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72"/>
            <p:cNvSpPr>
              <a:spLocks noEditPoints="1"/>
            </p:cNvSpPr>
            <p:nvPr/>
          </p:nvSpPr>
          <p:spPr bwMode="auto">
            <a:xfrm>
              <a:off x="3672" y="2213"/>
              <a:ext cx="60" cy="49"/>
            </a:xfrm>
            <a:custGeom>
              <a:avLst/>
              <a:gdLst>
                <a:gd name="T0" fmla="*/ 15 w 25"/>
                <a:gd name="T1" fmla="*/ 18 h 21"/>
                <a:gd name="T2" fmla="*/ 8 w 25"/>
                <a:gd name="T3" fmla="*/ 13 h 21"/>
                <a:gd name="T4" fmla="*/ 2 w 25"/>
                <a:gd name="T5" fmla="*/ 8 h 21"/>
                <a:gd name="T6" fmla="*/ 4 w 25"/>
                <a:gd name="T7" fmla="*/ 9 h 21"/>
                <a:gd name="T8" fmla="*/ 12 w 25"/>
                <a:gd name="T9" fmla="*/ 15 h 21"/>
                <a:gd name="T10" fmla="*/ 19 w 25"/>
                <a:gd name="T11" fmla="*/ 19 h 21"/>
                <a:gd name="T12" fmla="*/ 22 w 25"/>
                <a:gd name="T13" fmla="*/ 18 h 21"/>
                <a:gd name="T14" fmla="*/ 19 w 25"/>
                <a:gd name="T15" fmla="*/ 18 h 21"/>
                <a:gd name="T16" fmla="*/ 13 w 25"/>
                <a:gd name="T17" fmla="*/ 15 h 21"/>
                <a:gd name="T18" fmla="*/ 7 w 25"/>
                <a:gd name="T19" fmla="*/ 10 h 21"/>
                <a:gd name="T20" fmla="*/ 8 w 25"/>
                <a:gd name="T21" fmla="*/ 7 h 21"/>
                <a:gd name="T22" fmla="*/ 13 w 25"/>
                <a:gd name="T23" fmla="*/ 5 h 21"/>
                <a:gd name="T24" fmla="*/ 18 w 25"/>
                <a:gd name="T25" fmla="*/ 3 h 21"/>
                <a:gd name="T26" fmla="*/ 24 w 25"/>
                <a:gd name="T27" fmla="*/ 14 h 21"/>
                <a:gd name="T28" fmla="*/ 24 w 25"/>
                <a:gd name="T29" fmla="*/ 16 h 21"/>
                <a:gd name="T30" fmla="*/ 6 w 25"/>
                <a:gd name="T31" fmla="*/ 9 h 21"/>
                <a:gd name="T32" fmla="*/ 4 w 25"/>
                <a:gd name="T33" fmla="*/ 8 h 21"/>
                <a:gd name="T34" fmla="*/ 2 w 25"/>
                <a:gd name="T35" fmla="*/ 6 h 21"/>
                <a:gd name="T36" fmla="*/ 11 w 25"/>
                <a:gd name="T37" fmla="*/ 5 h 21"/>
                <a:gd name="T38" fmla="*/ 11 w 25"/>
                <a:gd name="T39" fmla="*/ 5 h 21"/>
                <a:gd name="T40" fmla="*/ 6 w 25"/>
                <a:gd name="T41" fmla="*/ 9 h 21"/>
                <a:gd name="T42" fmla="*/ 11 w 25"/>
                <a:gd name="T43" fmla="*/ 4 h 21"/>
                <a:gd name="T44" fmla="*/ 7 w 25"/>
                <a:gd name="T45" fmla="*/ 1 h 21"/>
                <a:gd name="T46" fmla="*/ 16 w 25"/>
                <a:gd name="T47" fmla="*/ 2 h 21"/>
                <a:gd name="T48" fmla="*/ 12 w 25"/>
                <a:gd name="T49" fmla="*/ 4 h 21"/>
                <a:gd name="T50" fmla="*/ 7 w 25"/>
                <a:gd name="T51" fmla="*/ 0 h 21"/>
                <a:gd name="T52" fmla="*/ 5 w 25"/>
                <a:gd name="T53" fmla="*/ 1 h 21"/>
                <a:gd name="T54" fmla="*/ 1 w 25"/>
                <a:gd name="T55" fmla="*/ 4 h 21"/>
                <a:gd name="T56" fmla="*/ 1 w 25"/>
                <a:gd name="T57" fmla="*/ 8 h 21"/>
                <a:gd name="T58" fmla="*/ 8 w 25"/>
                <a:gd name="T59" fmla="*/ 14 h 21"/>
                <a:gd name="T60" fmla="*/ 14 w 25"/>
                <a:gd name="T61" fmla="*/ 19 h 21"/>
                <a:gd name="T62" fmla="*/ 23 w 25"/>
                <a:gd name="T63" fmla="*/ 19 h 21"/>
                <a:gd name="T64" fmla="*/ 19 w 25"/>
                <a:gd name="T6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19" y="20"/>
                  </a:moveTo>
                  <a:cubicBezTo>
                    <a:pt x="18" y="20"/>
                    <a:pt x="16" y="19"/>
                    <a:pt x="15" y="18"/>
                  </a:cubicBezTo>
                  <a:cubicBezTo>
                    <a:pt x="14" y="18"/>
                    <a:pt x="12" y="17"/>
                    <a:pt x="11" y="16"/>
                  </a:cubicBezTo>
                  <a:cubicBezTo>
                    <a:pt x="10" y="15"/>
                    <a:pt x="9" y="14"/>
                    <a:pt x="8" y="13"/>
                  </a:cubicBezTo>
                  <a:cubicBezTo>
                    <a:pt x="8" y="13"/>
                    <a:pt x="7" y="13"/>
                    <a:pt x="6" y="12"/>
                  </a:cubicBezTo>
                  <a:cubicBezTo>
                    <a:pt x="4" y="11"/>
                    <a:pt x="2" y="10"/>
                    <a:pt x="2" y="8"/>
                  </a:cubicBezTo>
                  <a:cubicBezTo>
                    <a:pt x="2" y="8"/>
                    <a:pt x="3" y="9"/>
                    <a:pt x="4" y="9"/>
                  </a:cubicBezTo>
                  <a:cubicBezTo>
                    <a:pt x="4" y="9"/>
                    <a:pt x="4" y="9"/>
                    <a:pt x="4" y="9"/>
                  </a:cubicBezTo>
                  <a:cubicBezTo>
                    <a:pt x="7" y="11"/>
                    <a:pt x="10" y="13"/>
                    <a:pt x="12" y="14"/>
                  </a:cubicBezTo>
                  <a:cubicBezTo>
                    <a:pt x="12" y="15"/>
                    <a:pt x="12" y="15"/>
                    <a:pt x="12" y="15"/>
                  </a:cubicBezTo>
                  <a:cubicBezTo>
                    <a:pt x="13" y="16"/>
                    <a:pt x="14" y="17"/>
                    <a:pt x="15" y="18"/>
                  </a:cubicBezTo>
                  <a:cubicBezTo>
                    <a:pt x="16" y="19"/>
                    <a:pt x="18" y="19"/>
                    <a:pt x="19" y="19"/>
                  </a:cubicBezTo>
                  <a:cubicBezTo>
                    <a:pt x="20" y="19"/>
                    <a:pt x="22" y="18"/>
                    <a:pt x="23" y="18"/>
                  </a:cubicBezTo>
                  <a:cubicBezTo>
                    <a:pt x="22" y="18"/>
                    <a:pt x="22" y="18"/>
                    <a:pt x="22" y="18"/>
                  </a:cubicBezTo>
                  <a:cubicBezTo>
                    <a:pt x="21" y="19"/>
                    <a:pt x="20" y="20"/>
                    <a:pt x="19" y="20"/>
                  </a:cubicBezTo>
                  <a:moveTo>
                    <a:pt x="19" y="18"/>
                  </a:moveTo>
                  <a:cubicBezTo>
                    <a:pt x="18" y="18"/>
                    <a:pt x="17" y="18"/>
                    <a:pt x="16" y="17"/>
                  </a:cubicBezTo>
                  <a:cubicBezTo>
                    <a:pt x="15" y="16"/>
                    <a:pt x="14" y="16"/>
                    <a:pt x="13" y="15"/>
                  </a:cubicBezTo>
                  <a:cubicBezTo>
                    <a:pt x="12" y="14"/>
                    <a:pt x="12" y="14"/>
                    <a:pt x="12" y="14"/>
                  </a:cubicBezTo>
                  <a:cubicBezTo>
                    <a:pt x="11" y="12"/>
                    <a:pt x="9" y="11"/>
                    <a:pt x="7" y="10"/>
                  </a:cubicBezTo>
                  <a:cubicBezTo>
                    <a:pt x="7" y="10"/>
                    <a:pt x="7" y="10"/>
                    <a:pt x="7" y="10"/>
                  </a:cubicBezTo>
                  <a:cubicBezTo>
                    <a:pt x="7" y="9"/>
                    <a:pt x="8" y="8"/>
                    <a:pt x="8" y="7"/>
                  </a:cubicBezTo>
                  <a:cubicBezTo>
                    <a:pt x="9" y="7"/>
                    <a:pt x="10" y="6"/>
                    <a:pt x="11" y="6"/>
                  </a:cubicBezTo>
                  <a:cubicBezTo>
                    <a:pt x="13" y="5"/>
                    <a:pt x="13" y="5"/>
                    <a:pt x="13" y="5"/>
                  </a:cubicBezTo>
                  <a:cubicBezTo>
                    <a:pt x="14" y="4"/>
                    <a:pt x="16" y="3"/>
                    <a:pt x="18" y="3"/>
                  </a:cubicBezTo>
                  <a:cubicBezTo>
                    <a:pt x="18" y="3"/>
                    <a:pt x="18" y="3"/>
                    <a:pt x="18" y="3"/>
                  </a:cubicBezTo>
                  <a:cubicBezTo>
                    <a:pt x="19" y="4"/>
                    <a:pt x="19" y="4"/>
                    <a:pt x="19" y="4"/>
                  </a:cubicBezTo>
                  <a:cubicBezTo>
                    <a:pt x="22" y="6"/>
                    <a:pt x="24" y="10"/>
                    <a:pt x="24" y="14"/>
                  </a:cubicBezTo>
                  <a:cubicBezTo>
                    <a:pt x="24" y="14"/>
                    <a:pt x="24" y="15"/>
                    <a:pt x="24" y="16"/>
                  </a:cubicBezTo>
                  <a:cubicBezTo>
                    <a:pt x="24" y="16"/>
                    <a:pt x="24" y="16"/>
                    <a:pt x="24" y="16"/>
                  </a:cubicBezTo>
                  <a:cubicBezTo>
                    <a:pt x="22" y="17"/>
                    <a:pt x="21" y="18"/>
                    <a:pt x="19" y="18"/>
                  </a:cubicBezTo>
                  <a:moveTo>
                    <a:pt x="6" y="9"/>
                  </a:moveTo>
                  <a:cubicBezTo>
                    <a:pt x="6" y="9"/>
                    <a:pt x="5" y="9"/>
                    <a:pt x="5" y="9"/>
                  </a:cubicBezTo>
                  <a:cubicBezTo>
                    <a:pt x="4" y="8"/>
                    <a:pt x="4" y="8"/>
                    <a:pt x="4" y="8"/>
                  </a:cubicBezTo>
                  <a:cubicBezTo>
                    <a:pt x="3" y="8"/>
                    <a:pt x="3" y="8"/>
                    <a:pt x="2" y="7"/>
                  </a:cubicBezTo>
                  <a:cubicBezTo>
                    <a:pt x="2" y="6"/>
                    <a:pt x="2" y="6"/>
                    <a:pt x="2" y="6"/>
                  </a:cubicBezTo>
                  <a:cubicBezTo>
                    <a:pt x="2" y="4"/>
                    <a:pt x="3" y="3"/>
                    <a:pt x="5" y="2"/>
                  </a:cubicBezTo>
                  <a:cubicBezTo>
                    <a:pt x="7" y="3"/>
                    <a:pt x="9" y="4"/>
                    <a:pt x="11" y="5"/>
                  </a:cubicBezTo>
                  <a:cubicBezTo>
                    <a:pt x="11" y="5"/>
                    <a:pt x="11" y="5"/>
                    <a:pt x="11" y="5"/>
                  </a:cubicBezTo>
                  <a:cubicBezTo>
                    <a:pt x="11" y="5"/>
                    <a:pt x="11" y="5"/>
                    <a:pt x="11" y="5"/>
                  </a:cubicBezTo>
                  <a:cubicBezTo>
                    <a:pt x="10" y="5"/>
                    <a:pt x="9" y="6"/>
                    <a:pt x="8" y="7"/>
                  </a:cubicBezTo>
                  <a:cubicBezTo>
                    <a:pt x="7" y="8"/>
                    <a:pt x="6" y="8"/>
                    <a:pt x="6" y="9"/>
                  </a:cubicBezTo>
                  <a:moveTo>
                    <a:pt x="12" y="4"/>
                  </a:moveTo>
                  <a:cubicBezTo>
                    <a:pt x="11" y="4"/>
                    <a:pt x="11" y="4"/>
                    <a:pt x="11" y="4"/>
                  </a:cubicBezTo>
                  <a:cubicBezTo>
                    <a:pt x="10" y="3"/>
                    <a:pt x="8" y="2"/>
                    <a:pt x="6" y="1"/>
                  </a:cubicBezTo>
                  <a:cubicBezTo>
                    <a:pt x="7" y="1"/>
                    <a:pt x="7" y="1"/>
                    <a:pt x="7" y="1"/>
                  </a:cubicBezTo>
                  <a:cubicBezTo>
                    <a:pt x="8" y="1"/>
                    <a:pt x="9" y="1"/>
                    <a:pt x="10" y="1"/>
                  </a:cubicBezTo>
                  <a:cubicBezTo>
                    <a:pt x="12" y="1"/>
                    <a:pt x="15" y="1"/>
                    <a:pt x="16" y="2"/>
                  </a:cubicBezTo>
                  <a:cubicBezTo>
                    <a:pt x="15" y="3"/>
                    <a:pt x="14" y="3"/>
                    <a:pt x="12" y="4"/>
                  </a:cubicBezTo>
                  <a:cubicBezTo>
                    <a:pt x="12" y="4"/>
                    <a:pt x="12" y="4"/>
                    <a:pt x="12" y="4"/>
                  </a:cubicBezTo>
                  <a:moveTo>
                    <a:pt x="10" y="0"/>
                  </a:moveTo>
                  <a:cubicBezTo>
                    <a:pt x="9" y="0"/>
                    <a:pt x="8" y="0"/>
                    <a:pt x="7" y="0"/>
                  </a:cubicBezTo>
                  <a:cubicBezTo>
                    <a:pt x="6" y="0"/>
                    <a:pt x="6" y="1"/>
                    <a:pt x="5" y="1"/>
                  </a:cubicBezTo>
                  <a:cubicBezTo>
                    <a:pt x="5" y="1"/>
                    <a:pt x="5" y="1"/>
                    <a:pt x="5" y="1"/>
                  </a:cubicBezTo>
                  <a:cubicBezTo>
                    <a:pt x="3" y="2"/>
                    <a:pt x="2" y="3"/>
                    <a:pt x="1" y="4"/>
                  </a:cubicBezTo>
                  <a:cubicBezTo>
                    <a:pt x="1" y="4"/>
                    <a:pt x="1" y="4"/>
                    <a:pt x="1" y="4"/>
                  </a:cubicBezTo>
                  <a:cubicBezTo>
                    <a:pt x="0" y="5"/>
                    <a:pt x="0" y="6"/>
                    <a:pt x="1" y="6"/>
                  </a:cubicBezTo>
                  <a:cubicBezTo>
                    <a:pt x="0" y="7"/>
                    <a:pt x="0" y="7"/>
                    <a:pt x="1" y="8"/>
                  </a:cubicBezTo>
                  <a:cubicBezTo>
                    <a:pt x="1" y="10"/>
                    <a:pt x="4" y="12"/>
                    <a:pt x="6" y="13"/>
                  </a:cubicBezTo>
                  <a:cubicBezTo>
                    <a:pt x="6" y="13"/>
                    <a:pt x="7" y="14"/>
                    <a:pt x="8" y="14"/>
                  </a:cubicBezTo>
                  <a:cubicBezTo>
                    <a:pt x="9" y="15"/>
                    <a:pt x="10" y="16"/>
                    <a:pt x="11" y="16"/>
                  </a:cubicBezTo>
                  <a:cubicBezTo>
                    <a:pt x="12" y="17"/>
                    <a:pt x="13" y="18"/>
                    <a:pt x="14" y="19"/>
                  </a:cubicBezTo>
                  <a:cubicBezTo>
                    <a:pt x="16" y="20"/>
                    <a:pt x="17" y="21"/>
                    <a:pt x="19" y="21"/>
                  </a:cubicBezTo>
                  <a:cubicBezTo>
                    <a:pt x="21" y="21"/>
                    <a:pt x="22" y="20"/>
                    <a:pt x="23" y="19"/>
                  </a:cubicBezTo>
                  <a:cubicBezTo>
                    <a:pt x="24" y="18"/>
                    <a:pt x="25" y="16"/>
                    <a:pt x="25" y="14"/>
                  </a:cubicBezTo>
                  <a:cubicBezTo>
                    <a:pt x="25" y="9"/>
                    <a:pt x="22" y="5"/>
                    <a:pt x="19" y="3"/>
                  </a:cubicBezTo>
                  <a:cubicBezTo>
                    <a:pt x="17" y="1"/>
                    <a:pt x="13"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7" name="Freeform 73"/>
            <p:cNvSpPr>
              <a:spLocks noEditPoints="1"/>
            </p:cNvSpPr>
            <p:nvPr/>
          </p:nvSpPr>
          <p:spPr bwMode="auto">
            <a:xfrm>
              <a:off x="3530" y="2224"/>
              <a:ext cx="133" cy="34"/>
            </a:xfrm>
            <a:custGeom>
              <a:avLst/>
              <a:gdLst>
                <a:gd name="T0" fmla="*/ 10 w 56"/>
                <a:gd name="T1" fmla="*/ 12 h 14"/>
                <a:gd name="T2" fmla="*/ 8 w 56"/>
                <a:gd name="T3" fmla="*/ 12 h 14"/>
                <a:gd name="T4" fmla="*/ 11 w 56"/>
                <a:gd name="T5" fmla="*/ 12 h 14"/>
                <a:gd name="T6" fmla="*/ 11 w 56"/>
                <a:gd name="T7" fmla="*/ 12 h 14"/>
                <a:gd name="T8" fmla="*/ 16 w 56"/>
                <a:gd name="T9" fmla="*/ 12 h 14"/>
                <a:gd name="T10" fmla="*/ 17 w 56"/>
                <a:gd name="T11" fmla="*/ 12 h 14"/>
                <a:gd name="T12" fmla="*/ 19 w 56"/>
                <a:gd name="T13" fmla="*/ 12 h 14"/>
                <a:gd name="T14" fmla="*/ 6 w 56"/>
                <a:gd name="T15" fmla="*/ 12 h 14"/>
                <a:gd name="T16" fmla="*/ 7 w 56"/>
                <a:gd name="T17" fmla="*/ 12 h 14"/>
                <a:gd name="T18" fmla="*/ 20 w 56"/>
                <a:gd name="T19" fmla="*/ 12 h 14"/>
                <a:gd name="T20" fmla="*/ 23 w 56"/>
                <a:gd name="T21" fmla="*/ 12 h 14"/>
                <a:gd name="T22" fmla="*/ 24 w 56"/>
                <a:gd name="T23" fmla="*/ 12 h 14"/>
                <a:gd name="T24" fmla="*/ 24 w 56"/>
                <a:gd name="T25" fmla="*/ 12 h 14"/>
                <a:gd name="T26" fmla="*/ 29 w 56"/>
                <a:gd name="T27" fmla="*/ 11 h 14"/>
                <a:gd name="T28" fmla="*/ 29 w 56"/>
                <a:gd name="T29" fmla="*/ 12 h 14"/>
                <a:gd name="T30" fmla="*/ 29 w 56"/>
                <a:gd name="T31" fmla="*/ 11 h 14"/>
                <a:gd name="T32" fmla="*/ 29 w 56"/>
                <a:gd name="T33" fmla="*/ 12 h 14"/>
                <a:gd name="T34" fmla="*/ 33 w 56"/>
                <a:gd name="T35" fmla="*/ 11 h 14"/>
                <a:gd name="T36" fmla="*/ 34 w 56"/>
                <a:gd name="T37" fmla="*/ 12 h 14"/>
                <a:gd name="T38" fmla="*/ 35 w 56"/>
                <a:gd name="T39" fmla="*/ 12 h 14"/>
                <a:gd name="T40" fmla="*/ 37 w 56"/>
                <a:gd name="T41" fmla="*/ 12 h 14"/>
                <a:gd name="T42" fmla="*/ 38 w 56"/>
                <a:gd name="T43" fmla="*/ 12 h 14"/>
                <a:gd name="T44" fmla="*/ 39 w 56"/>
                <a:gd name="T45" fmla="*/ 12 h 14"/>
                <a:gd name="T46" fmla="*/ 41 w 56"/>
                <a:gd name="T47" fmla="*/ 12 h 14"/>
                <a:gd name="T48" fmla="*/ 42 w 56"/>
                <a:gd name="T49" fmla="*/ 11 h 14"/>
                <a:gd name="T50" fmla="*/ 42 w 56"/>
                <a:gd name="T51" fmla="*/ 12 h 14"/>
                <a:gd name="T52" fmla="*/ 46 w 56"/>
                <a:gd name="T53" fmla="*/ 11 h 14"/>
                <a:gd name="T54" fmla="*/ 46 w 56"/>
                <a:gd name="T55" fmla="*/ 12 h 14"/>
                <a:gd name="T56" fmla="*/ 48 w 56"/>
                <a:gd name="T57" fmla="*/ 12 h 14"/>
                <a:gd name="T58" fmla="*/ 49 w 56"/>
                <a:gd name="T59" fmla="*/ 12 h 14"/>
                <a:gd name="T60" fmla="*/ 50 w 56"/>
                <a:gd name="T61" fmla="*/ 12 h 14"/>
                <a:gd name="T62" fmla="*/ 4 w 56"/>
                <a:gd name="T63" fmla="*/ 11 h 14"/>
                <a:gd name="T64" fmla="*/ 3 w 56"/>
                <a:gd name="T65" fmla="*/ 12 h 14"/>
                <a:gd name="T66" fmla="*/ 53 w 56"/>
                <a:gd name="T67" fmla="*/ 11 h 14"/>
                <a:gd name="T68" fmla="*/ 53 w 56"/>
                <a:gd name="T69" fmla="*/ 12 h 14"/>
                <a:gd name="T70" fmla="*/ 55 w 56"/>
                <a:gd name="T71" fmla="*/ 12 h 14"/>
                <a:gd name="T72" fmla="*/ 1 w 56"/>
                <a:gd name="T73" fmla="*/ 11 h 14"/>
                <a:gd name="T74" fmla="*/ 2 w 56"/>
                <a:gd name="T75" fmla="*/ 12 h 14"/>
                <a:gd name="T76" fmla="*/ 9 w 56"/>
                <a:gd name="T77" fmla="*/ 2 h 14"/>
                <a:gd name="T78" fmla="*/ 51 w 56"/>
                <a:gd name="T79" fmla="*/ 1 h 14"/>
                <a:gd name="T80" fmla="*/ 10 w 56"/>
                <a:gd name="T81" fmla="*/ 11 h 14"/>
                <a:gd name="T82" fmla="*/ 8 w 56"/>
                <a:gd name="T83" fmla="*/ 1 h 14"/>
                <a:gd name="T84" fmla="*/ 1 w 56"/>
                <a:gd name="T85" fmla="*/ 10 h 14"/>
                <a:gd name="T86" fmla="*/ 0 w 56"/>
                <a:gd name="T87" fmla="*/ 13 h 14"/>
                <a:gd name="T88" fmla="*/ 1 w 56"/>
                <a:gd name="T89" fmla="*/ 14 h 14"/>
                <a:gd name="T90" fmla="*/ 13 w 56"/>
                <a:gd name="T91" fmla="*/ 13 h 14"/>
                <a:gd name="T92" fmla="*/ 13 w 56"/>
                <a:gd name="T93" fmla="*/ 13 h 14"/>
                <a:gd name="T94" fmla="*/ 16 w 56"/>
                <a:gd name="T95" fmla="*/ 13 h 14"/>
                <a:gd name="T96" fmla="*/ 19 w 56"/>
                <a:gd name="T97" fmla="*/ 13 h 14"/>
                <a:gd name="T98" fmla="*/ 20 w 56"/>
                <a:gd name="T99" fmla="*/ 13 h 14"/>
                <a:gd name="T100" fmla="*/ 23 w 56"/>
                <a:gd name="T101" fmla="*/ 13 h 14"/>
                <a:gd name="T102" fmla="*/ 28 w 56"/>
                <a:gd name="T103" fmla="*/ 13 h 14"/>
                <a:gd name="T104" fmla="*/ 33 w 56"/>
                <a:gd name="T105" fmla="*/ 13 h 14"/>
                <a:gd name="T106" fmla="*/ 33 w 56"/>
                <a:gd name="T107" fmla="*/ 13 h 14"/>
                <a:gd name="T108" fmla="*/ 55 w 56"/>
                <a:gd name="T109" fmla="*/ 13 h 14"/>
                <a:gd name="T110" fmla="*/ 56 w 56"/>
                <a:gd name="T111" fmla="*/ 13 h 14"/>
                <a:gd name="T112" fmla="*/ 56 w 56"/>
                <a:gd name="T113" fmla="*/ 11 h 14"/>
                <a:gd name="T114" fmla="*/ 50 w 56"/>
                <a:gd name="T11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14">
                  <a:moveTo>
                    <a:pt x="9" y="12"/>
                  </a:moveTo>
                  <a:cubicBezTo>
                    <a:pt x="10" y="12"/>
                    <a:pt x="10" y="12"/>
                    <a:pt x="10" y="12"/>
                  </a:cubicBezTo>
                  <a:cubicBezTo>
                    <a:pt x="10" y="12"/>
                    <a:pt x="10" y="12"/>
                    <a:pt x="10" y="12"/>
                  </a:cubicBezTo>
                  <a:cubicBezTo>
                    <a:pt x="8" y="12"/>
                    <a:pt x="8" y="12"/>
                    <a:pt x="8" y="12"/>
                  </a:cubicBezTo>
                  <a:cubicBezTo>
                    <a:pt x="8" y="12"/>
                    <a:pt x="8" y="12"/>
                    <a:pt x="8" y="12"/>
                  </a:cubicBezTo>
                  <a:cubicBezTo>
                    <a:pt x="8" y="12"/>
                    <a:pt x="8" y="12"/>
                    <a:pt x="8" y="12"/>
                  </a:cubicBezTo>
                  <a:cubicBezTo>
                    <a:pt x="9" y="12"/>
                    <a:pt x="9" y="12"/>
                    <a:pt x="9" y="12"/>
                  </a:cubicBezTo>
                  <a:moveTo>
                    <a:pt x="11" y="12"/>
                  </a:moveTo>
                  <a:cubicBezTo>
                    <a:pt x="11" y="12"/>
                    <a:pt x="11" y="12"/>
                    <a:pt x="11" y="12"/>
                  </a:cubicBezTo>
                  <a:cubicBezTo>
                    <a:pt x="13" y="12"/>
                    <a:pt x="13" y="12"/>
                    <a:pt x="13" y="12"/>
                  </a:cubicBezTo>
                  <a:cubicBezTo>
                    <a:pt x="13" y="12"/>
                    <a:pt x="13" y="12"/>
                    <a:pt x="13" y="12"/>
                  </a:cubicBezTo>
                  <a:cubicBezTo>
                    <a:pt x="11" y="12"/>
                    <a:pt x="11" y="12"/>
                    <a:pt x="11" y="12"/>
                  </a:cubicBezTo>
                  <a:moveTo>
                    <a:pt x="14" y="12"/>
                  </a:moveTo>
                  <a:cubicBezTo>
                    <a:pt x="14" y="12"/>
                    <a:pt x="14" y="12"/>
                    <a:pt x="14" y="12"/>
                  </a:cubicBezTo>
                  <a:cubicBezTo>
                    <a:pt x="16" y="12"/>
                    <a:pt x="16" y="12"/>
                    <a:pt x="16" y="12"/>
                  </a:cubicBezTo>
                  <a:cubicBezTo>
                    <a:pt x="16" y="12"/>
                    <a:pt x="16" y="12"/>
                    <a:pt x="16" y="12"/>
                  </a:cubicBezTo>
                  <a:cubicBezTo>
                    <a:pt x="14" y="12"/>
                    <a:pt x="14" y="12"/>
                    <a:pt x="14" y="12"/>
                  </a:cubicBezTo>
                  <a:moveTo>
                    <a:pt x="17" y="12"/>
                  </a:moveTo>
                  <a:cubicBezTo>
                    <a:pt x="17" y="12"/>
                    <a:pt x="17" y="12"/>
                    <a:pt x="17" y="12"/>
                  </a:cubicBezTo>
                  <a:cubicBezTo>
                    <a:pt x="20" y="12"/>
                    <a:pt x="20" y="12"/>
                    <a:pt x="20" y="12"/>
                  </a:cubicBezTo>
                  <a:cubicBezTo>
                    <a:pt x="19" y="12"/>
                    <a:pt x="19" y="12"/>
                    <a:pt x="19" y="12"/>
                  </a:cubicBezTo>
                  <a:cubicBezTo>
                    <a:pt x="17" y="12"/>
                    <a:pt x="17" y="12"/>
                    <a:pt x="17" y="12"/>
                  </a:cubicBezTo>
                  <a:moveTo>
                    <a:pt x="6" y="12"/>
                  </a:moveTo>
                  <a:cubicBezTo>
                    <a:pt x="6" y="12"/>
                    <a:pt x="6" y="12"/>
                    <a:pt x="6" y="12"/>
                  </a:cubicBezTo>
                  <a:cubicBezTo>
                    <a:pt x="6" y="12"/>
                    <a:pt x="6" y="12"/>
                    <a:pt x="6" y="12"/>
                  </a:cubicBezTo>
                  <a:cubicBezTo>
                    <a:pt x="7" y="12"/>
                    <a:pt x="7" y="12"/>
                    <a:pt x="7" y="12"/>
                  </a:cubicBezTo>
                  <a:cubicBezTo>
                    <a:pt x="7" y="12"/>
                    <a:pt x="7" y="12"/>
                    <a:pt x="7" y="12"/>
                  </a:cubicBezTo>
                  <a:cubicBezTo>
                    <a:pt x="6" y="12"/>
                    <a:pt x="6" y="12"/>
                    <a:pt x="6" y="12"/>
                  </a:cubicBezTo>
                  <a:moveTo>
                    <a:pt x="20" y="12"/>
                  </a:moveTo>
                  <a:cubicBezTo>
                    <a:pt x="20" y="12"/>
                    <a:pt x="20" y="12"/>
                    <a:pt x="20" y="12"/>
                  </a:cubicBezTo>
                  <a:cubicBezTo>
                    <a:pt x="21" y="12"/>
                    <a:pt x="21" y="12"/>
                    <a:pt x="21" y="12"/>
                  </a:cubicBezTo>
                  <a:cubicBezTo>
                    <a:pt x="23" y="12"/>
                    <a:pt x="23" y="12"/>
                    <a:pt x="23" y="12"/>
                  </a:cubicBezTo>
                  <a:cubicBezTo>
                    <a:pt x="23" y="12"/>
                    <a:pt x="23" y="12"/>
                    <a:pt x="23" y="12"/>
                  </a:cubicBezTo>
                  <a:cubicBezTo>
                    <a:pt x="20" y="12"/>
                    <a:pt x="20" y="12"/>
                    <a:pt x="20" y="12"/>
                  </a:cubicBezTo>
                  <a:moveTo>
                    <a:pt x="24" y="12"/>
                  </a:moveTo>
                  <a:cubicBezTo>
                    <a:pt x="24" y="12"/>
                    <a:pt x="24" y="12"/>
                    <a:pt x="24" y="12"/>
                  </a:cubicBezTo>
                  <a:cubicBezTo>
                    <a:pt x="27" y="12"/>
                    <a:pt x="27" y="12"/>
                    <a:pt x="27" y="12"/>
                  </a:cubicBezTo>
                  <a:cubicBezTo>
                    <a:pt x="26" y="12"/>
                    <a:pt x="26" y="12"/>
                    <a:pt x="26" y="12"/>
                  </a:cubicBezTo>
                  <a:cubicBezTo>
                    <a:pt x="24" y="12"/>
                    <a:pt x="24" y="12"/>
                    <a:pt x="24" y="12"/>
                  </a:cubicBezTo>
                  <a:moveTo>
                    <a:pt x="27" y="12"/>
                  </a:moveTo>
                  <a:cubicBezTo>
                    <a:pt x="28" y="11"/>
                    <a:pt x="28" y="11"/>
                    <a:pt x="28" y="11"/>
                  </a:cubicBezTo>
                  <a:cubicBezTo>
                    <a:pt x="29" y="11"/>
                    <a:pt x="29" y="11"/>
                    <a:pt x="29" y="11"/>
                  </a:cubicBezTo>
                  <a:cubicBezTo>
                    <a:pt x="28" y="12"/>
                    <a:pt x="28" y="12"/>
                    <a:pt x="28" y="12"/>
                  </a:cubicBezTo>
                  <a:cubicBezTo>
                    <a:pt x="27" y="12"/>
                    <a:pt x="27" y="12"/>
                    <a:pt x="27" y="12"/>
                  </a:cubicBezTo>
                  <a:moveTo>
                    <a:pt x="29" y="12"/>
                  </a:moveTo>
                  <a:cubicBezTo>
                    <a:pt x="29" y="12"/>
                    <a:pt x="29" y="12"/>
                    <a:pt x="29" y="12"/>
                  </a:cubicBezTo>
                  <a:cubicBezTo>
                    <a:pt x="29" y="12"/>
                    <a:pt x="29" y="12"/>
                    <a:pt x="29" y="12"/>
                  </a:cubicBezTo>
                  <a:cubicBezTo>
                    <a:pt x="29" y="11"/>
                    <a:pt x="29" y="11"/>
                    <a:pt x="29" y="11"/>
                  </a:cubicBezTo>
                  <a:cubicBezTo>
                    <a:pt x="31" y="11"/>
                    <a:pt x="31" y="11"/>
                    <a:pt x="31" y="11"/>
                  </a:cubicBezTo>
                  <a:cubicBezTo>
                    <a:pt x="31" y="12"/>
                    <a:pt x="31" y="12"/>
                    <a:pt x="31" y="12"/>
                  </a:cubicBezTo>
                  <a:cubicBezTo>
                    <a:pt x="29" y="12"/>
                    <a:pt x="29" y="12"/>
                    <a:pt x="29" y="12"/>
                  </a:cubicBezTo>
                  <a:moveTo>
                    <a:pt x="32" y="12"/>
                  </a:moveTo>
                  <a:cubicBezTo>
                    <a:pt x="32" y="11"/>
                    <a:pt x="32" y="11"/>
                    <a:pt x="32" y="11"/>
                  </a:cubicBezTo>
                  <a:cubicBezTo>
                    <a:pt x="33" y="11"/>
                    <a:pt x="33" y="11"/>
                    <a:pt x="33" y="11"/>
                  </a:cubicBezTo>
                  <a:cubicBezTo>
                    <a:pt x="33" y="12"/>
                    <a:pt x="33" y="12"/>
                    <a:pt x="33" y="12"/>
                  </a:cubicBezTo>
                  <a:cubicBezTo>
                    <a:pt x="32" y="12"/>
                    <a:pt x="32" y="12"/>
                    <a:pt x="32" y="12"/>
                  </a:cubicBezTo>
                  <a:moveTo>
                    <a:pt x="34" y="12"/>
                  </a:moveTo>
                  <a:cubicBezTo>
                    <a:pt x="34" y="11"/>
                    <a:pt x="34" y="11"/>
                    <a:pt x="34" y="11"/>
                  </a:cubicBezTo>
                  <a:cubicBezTo>
                    <a:pt x="36" y="11"/>
                    <a:pt x="36" y="11"/>
                    <a:pt x="36" y="11"/>
                  </a:cubicBezTo>
                  <a:cubicBezTo>
                    <a:pt x="35" y="12"/>
                    <a:pt x="35" y="12"/>
                    <a:pt x="35" y="12"/>
                  </a:cubicBezTo>
                  <a:cubicBezTo>
                    <a:pt x="34" y="12"/>
                    <a:pt x="34" y="12"/>
                    <a:pt x="34" y="12"/>
                  </a:cubicBezTo>
                  <a:moveTo>
                    <a:pt x="36" y="12"/>
                  </a:moveTo>
                  <a:cubicBezTo>
                    <a:pt x="37" y="12"/>
                    <a:pt x="37" y="12"/>
                    <a:pt x="37" y="12"/>
                  </a:cubicBezTo>
                  <a:cubicBezTo>
                    <a:pt x="37" y="11"/>
                    <a:pt x="37" y="11"/>
                    <a:pt x="37" y="11"/>
                  </a:cubicBezTo>
                  <a:cubicBezTo>
                    <a:pt x="39" y="11"/>
                    <a:pt x="39" y="11"/>
                    <a:pt x="39" y="11"/>
                  </a:cubicBezTo>
                  <a:cubicBezTo>
                    <a:pt x="38" y="12"/>
                    <a:pt x="38" y="12"/>
                    <a:pt x="38" y="12"/>
                  </a:cubicBezTo>
                  <a:cubicBezTo>
                    <a:pt x="36" y="12"/>
                    <a:pt x="36" y="12"/>
                    <a:pt x="36" y="12"/>
                  </a:cubicBezTo>
                  <a:moveTo>
                    <a:pt x="39" y="12"/>
                  </a:moveTo>
                  <a:cubicBezTo>
                    <a:pt x="39" y="12"/>
                    <a:pt x="39" y="12"/>
                    <a:pt x="39" y="12"/>
                  </a:cubicBezTo>
                  <a:cubicBezTo>
                    <a:pt x="40" y="11"/>
                    <a:pt x="40" y="11"/>
                    <a:pt x="40" y="11"/>
                  </a:cubicBezTo>
                  <a:cubicBezTo>
                    <a:pt x="41" y="11"/>
                    <a:pt x="41" y="11"/>
                    <a:pt x="41" y="11"/>
                  </a:cubicBezTo>
                  <a:cubicBezTo>
                    <a:pt x="41" y="12"/>
                    <a:pt x="41" y="12"/>
                    <a:pt x="41" y="12"/>
                  </a:cubicBezTo>
                  <a:cubicBezTo>
                    <a:pt x="39" y="12"/>
                    <a:pt x="39" y="12"/>
                    <a:pt x="39" y="12"/>
                  </a:cubicBezTo>
                  <a:moveTo>
                    <a:pt x="42" y="12"/>
                  </a:moveTo>
                  <a:cubicBezTo>
                    <a:pt x="42" y="11"/>
                    <a:pt x="42" y="11"/>
                    <a:pt x="42" y="11"/>
                  </a:cubicBezTo>
                  <a:cubicBezTo>
                    <a:pt x="44" y="11"/>
                    <a:pt x="44" y="11"/>
                    <a:pt x="44" y="11"/>
                  </a:cubicBezTo>
                  <a:cubicBezTo>
                    <a:pt x="43" y="12"/>
                    <a:pt x="43" y="12"/>
                    <a:pt x="43" y="12"/>
                  </a:cubicBezTo>
                  <a:cubicBezTo>
                    <a:pt x="42" y="12"/>
                    <a:pt x="42" y="12"/>
                    <a:pt x="42" y="12"/>
                  </a:cubicBezTo>
                  <a:moveTo>
                    <a:pt x="44" y="12"/>
                  </a:moveTo>
                  <a:cubicBezTo>
                    <a:pt x="45" y="11"/>
                    <a:pt x="45" y="11"/>
                    <a:pt x="45" y="11"/>
                  </a:cubicBezTo>
                  <a:cubicBezTo>
                    <a:pt x="46" y="11"/>
                    <a:pt x="46" y="11"/>
                    <a:pt x="46" y="11"/>
                  </a:cubicBezTo>
                  <a:cubicBezTo>
                    <a:pt x="45" y="12"/>
                    <a:pt x="45" y="12"/>
                    <a:pt x="45" y="12"/>
                  </a:cubicBezTo>
                  <a:cubicBezTo>
                    <a:pt x="44" y="12"/>
                    <a:pt x="44" y="12"/>
                    <a:pt x="44" y="12"/>
                  </a:cubicBezTo>
                  <a:moveTo>
                    <a:pt x="46" y="12"/>
                  </a:moveTo>
                  <a:cubicBezTo>
                    <a:pt x="47" y="11"/>
                    <a:pt x="47" y="11"/>
                    <a:pt x="47" y="11"/>
                  </a:cubicBezTo>
                  <a:cubicBezTo>
                    <a:pt x="48" y="11"/>
                    <a:pt x="48" y="11"/>
                    <a:pt x="48" y="11"/>
                  </a:cubicBezTo>
                  <a:cubicBezTo>
                    <a:pt x="48" y="12"/>
                    <a:pt x="48" y="12"/>
                    <a:pt x="48" y="12"/>
                  </a:cubicBezTo>
                  <a:cubicBezTo>
                    <a:pt x="46" y="12"/>
                    <a:pt x="46" y="12"/>
                    <a:pt x="46" y="12"/>
                  </a:cubicBezTo>
                  <a:moveTo>
                    <a:pt x="49" y="12"/>
                  </a:moveTo>
                  <a:cubicBezTo>
                    <a:pt x="49" y="12"/>
                    <a:pt x="49" y="12"/>
                    <a:pt x="49" y="12"/>
                  </a:cubicBezTo>
                  <a:cubicBezTo>
                    <a:pt x="49" y="11"/>
                    <a:pt x="49" y="11"/>
                    <a:pt x="49" y="11"/>
                  </a:cubicBezTo>
                  <a:cubicBezTo>
                    <a:pt x="50" y="11"/>
                    <a:pt x="50" y="11"/>
                    <a:pt x="50" y="11"/>
                  </a:cubicBezTo>
                  <a:cubicBezTo>
                    <a:pt x="50" y="12"/>
                    <a:pt x="50" y="12"/>
                    <a:pt x="50" y="12"/>
                  </a:cubicBezTo>
                  <a:cubicBezTo>
                    <a:pt x="49" y="12"/>
                    <a:pt x="49" y="12"/>
                    <a:pt x="49" y="12"/>
                  </a:cubicBezTo>
                  <a:moveTo>
                    <a:pt x="3" y="12"/>
                  </a:moveTo>
                  <a:cubicBezTo>
                    <a:pt x="4" y="11"/>
                    <a:pt x="4" y="11"/>
                    <a:pt x="4" y="11"/>
                  </a:cubicBezTo>
                  <a:cubicBezTo>
                    <a:pt x="4" y="11"/>
                    <a:pt x="5" y="11"/>
                    <a:pt x="5" y="12"/>
                  </a:cubicBezTo>
                  <a:cubicBezTo>
                    <a:pt x="5" y="12"/>
                    <a:pt x="5" y="12"/>
                    <a:pt x="5" y="12"/>
                  </a:cubicBezTo>
                  <a:cubicBezTo>
                    <a:pt x="3" y="12"/>
                    <a:pt x="3" y="12"/>
                    <a:pt x="3" y="12"/>
                  </a:cubicBezTo>
                  <a:moveTo>
                    <a:pt x="51" y="12"/>
                  </a:moveTo>
                  <a:cubicBezTo>
                    <a:pt x="51" y="11"/>
                    <a:pt x="51" y="11"/>
                    <a:pt x="51" y="11"/>
                  </a:cubicBezTo>
                  <a:cubicBezTo>
                    <a:pt x="53" y="11"/>
                    <a:pt x="53" y="11"/>
                    <a:pt x="53" y="11"/>
                  </a:cubicBezTo>
                  <a:cubicBezTo>
                    <a:pt x="52" y="12"/>
                    <a:pt x="52" y="12"/>
                    <a:pt x="52" y="12"/>
                  </a:cubicBezTo>
                  <a:cubicBezTo>
                    <a:pt x="51" y="12"/>
                    <a:pt x="51" y="12"/>
                    <a:pt x="51" y="12"/>
                  </a:cubicBezTo>
                  <a:moveTo>
                    <a:pt x="53" y="12"/>
                  </a:moveTo>
                  <a:cubicBezTo>
                    <a:pt x="54" y="11"/>
                    <a:pt x="54" y="11"/>
                    <a:pt x="54" y="11"/>
                  </a:cubicBezTo>
                  <a:cubicBezTo>
                    <a:pt x="55" y="11"/>
                    <a:pt x="55" y="11"/>
                    <a:pt x="55" y="11"/>
                  </a:cubicBezTo>
                  <a:cubicBezTo>
                    <a:pt x="55" y="12"/>
                    <a:pt x="55" y="12"/>
                    <a:pt x="55" y="12"/>
                  </a:cubicBezTo>
                  <a:cubicBezTo>
                    <a:pt x="53" y="12"/>
                    <a:pt x="53" y="12"/>
                    <a:pt x="53" y="12"/>
                  </a:cubicBezTo>
                  <a:moveTo>
                    <a:pt x="2" y="12"/>
                  </a:moveTo>
                  <a:cubicBezTo>
                    <a:pt x="1" y="12"/>
                    <a:pt x="1" y="11"/>
                    <a:pt x="1" y="11"/>
                  </a:cubicBezTo>
                  <a:cubicBezTo>
                    <a:pt x="2" y="11"/>
                    <a:pt x="2" y="11"/>
                    <a:pt x="3" y="11"/>
                  </a:cubicBezTo>
                  <a:cubicBezTo>
                    <a:pt x="3" y="12"/>
                    <a:pt x="3" y="12"/>
                    <a:pt x="3" y="12"/>
                  </a:cubicBezTo>
                  <a:cubicBezTo>
                    <a:pt x="2" y="12"/>
                    <a:pt x="2" y="12"/>
                    <a:pt x="2" y="12"/>
                  </a:cubicBezTo>
                  <a:moveTo>
                    <a:pt x="9" y="11"/>
                  </a:moveTo>
                  <a:cubicBezTo>
                    <a:pt x="6" y="11"/>
                    <a:pt x="4" y="11"/>
                    <a:pt x="2" y="10"/>
                  </a:cubicBezTo>
                  <a:cubicBezTo>
                    <a:pt x="9" y="2"/>
                    <a:pt x="9" y="2"/>
                    <a:pt x="9" y="2"/>
                  </a:cubicBezTo>
                  <a:cubicBezTo>
                    <a:pt x="17" y="1"/>
                    <a:pt x="26" y="1"/>
                    <a:pt x="34" y="1"/>
                  </a:cubicBezTo>
                  <a:cubicBezTo>
                    <a:pt x="40" y="1"/>
                    <a:pt x="45" y="1"/>
                    <a:pt x="50" y="1"/>
                  </a:cubicBezTo>
                  <a:cubicBezTo>
                    <a:pt x="50" y="1"/>
                    <a:pt x="51" y="1"/>
                    <a:pt x="51" y="1"/>
                  </a:cubicBezTo>
                  <a:cubicBezTo>
                    <a:pt x="52" y="2"/>
                    <a:pt x="52" y="2"/>
                    <a:pt x="52" y="2"/>
                  </a:cubicBezTo>
                  <a:cubicBezTo>
                    <a:pt x="55" y="10"/>
                    <a:pt x="55" y="10"/>
                    <a:pt x="55" y="10"/>
                  </a:cubicBezTo>
                  <a:cubicBezTo>
                    <a:pt x="10" y="11"/>
                    <a:pt x="10" y="11"/>
                    <a:pt x="10" y="11"/>
                  </a:cubicBezTo>
                  <a:cubicBezTo>
                    <a:pt x="9" y="11"/>
                    <a:pt x="9" y="11"/>
                    <a:pt x="9" y="11"/>
                  </a:cubicBezTo>
                  <a:moveTo>
                    <a:pt x="34" y="0"/>
                  </a:moveTo>
                  <a:cubicBezTo>
                    <a:pt x="26" y="0"/>
                    <a:pt x="17" y="0"/>
                    <a:pt x="8" y="1"/>
                  </a:cubicBezTo>
                  <a:cubicBezTo>
                    <a:pt x="8" y="1"/>
                    <a:pt x="8" y="1"/>
                    <a:pt x="8" y="1"/>
                  </a:cubicBezTo>
                  <a:cubicBezTo>
                    <a:pt x="1" y="10"/>
                    <a:pt x="1" y="10"/>
                    <a:pt x="1" y="10"/>
                  </a:cubicBezTo>
                  <a:cubicBezTo>
                    <a:pt x="1" y="10"/>
                    <a:pt x="1" y="10"/>
                    <a:pt x="1" y="10"/>
                  </a:cubicBezTo>
                  <a:cubicBezTo>
                    <a:pt x="1" y="10"/>
                    <a:pt x="1" y="10"/>
                    <a:pt x="1" y="10"/>
                  </a:cubicBezTo>
                  <a:cubicBezTo>
                    <a:pt x="0" y="11"/>
                    <a:pt x="0" y="12"/>
                    <a:pt x="1" y="13"/>
                  </a:cubicBezTo>
                  <a:cubicBezTo>
                    <a:pt x="0" y="13"/>
                    <a:pt x="0" y="13"/>
                    <a:pt x="0" y="13"/>
                  </a:cubicBezTo>
                  <a:cubicBezTo>
                    <a:pt x="1" y="13"/>
                    <a:pt x="1" y="13"/>
                    <a:pt x="1" y="13"/>
                  </a:cubicBezTo>
                  <a:cubicBezTo>
                    <a:pt x="1" y="13"/>
                    <a:pt x="1" y="13"/>
                    <a:pt x="1" y="13"/>
                  </a:cubicBezTo>
                  <a:cubicBezTo>
                    <a:pt x="1" y="14"/>
                    <a:pt x="1" y="14"/>
                    <a:pt x="1" y="14"/>
                  </a:cubicBezTo>
                  <a:cubicBezTo>
                    <a:pt x="1" y="14"/>
                    <a:pt x="1" y="14"/>
                    <a:pt x="1" y="14"/>
                  </a:cubicBezTo>
                  <a:cubicBezTo>
                    <a:pt x="2" y="13"/>
                    <a:pt x="2" y="13"/>
                    <a:pt x="2" y="13"/>
                  </a:cubicBezTo>
                  <a:cubicBezTo>
                    <a:pt x="3" y="13"/>
                    <a:pt x="7" y="13"/>
                    <a:pt x="13" y="13"/>
                  </a:cubicBezTo>
                  <a:cubicBezTo>
                    <a:pt x="13" y="13"/>
                    <a:pt x="13" y="13"/>
                    <a:pt x="13" y="13"/>
                  </a:cubicBezTo>
                  <a:cubicBezTo>
                    <a:pt x="13" y="13"/>
                    <a:pt x="13" y="13"/>
                    <a:pt x="13" y="13"/>
                  </a:cubicBezTo>
                  <a:cubicBezTo>
                    <a:pt x="13" y="13"/>
                    <a:pt x="13" y="13"/>
                    <a:pt x="13" y="13"/>
                  </a:cubicBezTo>
                  <a:cubicBezTo>
                    <a:pt x="14" y="13"/>
                    <a:pt x="15" y="13"/>
                    <a:pt x="15" y="13"/>
                  </a:cubicBezTo>
                  <a:cubicBezTo>
                    <a:pt x="16" y="13"/>
                    <a:pt x="16" y="13"/>
                    <a:pt x="16" y="13"/>
                  </a:cubicBezTo>
                  <a:cubicBezTo>
                    <a:pt x="16" y="13"/>
                    <a:pt x="16" y="13"/>
                    <a:pt x="16" y="13"/>
                  </a:cubicBezTo>
                  <a:cubicBezTo>
                    <a:pt x="16" y="13"/>
                    <a:pt x="16" y="13"/>
                    <a:pt x="16" y="13"/>
                  </a:cubicBezTo>
                  <a:cubicBezTo>
                    <a:pt x="17" y="13"/>
                    <a:pt x="18" y="13"/>
                    <a:pt x="19" y="13"/>
                  </a:cubicBezTo>
                  <a:cubicBezTo>
                    <a:pt x="19" y="13"/>
                    <a:pt x="19" y="13"/>
                    <a:pt x="19" y="13"/>
                  </a:cubicBezTo>
                  <a:cubicBezTo>
                    <a:pt x="20" y="13"/>
                    <a:pt x="20" y="13"/>
                    <a:pt x="20" y="13"/>
                  </a:cubicBezTo>
                  <a:cubicBezTo>
                    <a:pt x="20" y="13"/>
                    <a:pt x="20" y="13"/>
                    <a:pt x="20" y="13"/>
                  </a:cubicBezTo>
                  <a:cubicBezTo>
                    <a:pt x="20" y="13"/>
                    <a:pt x="20" y="13"/>
                    <a:pt x="20" y="13"/>
                  </a:cubicBezTo>
                  <a:cubicBezTo>
                    <a:pt x="21" y="13"/>
                    <a:pt x="22" y="13"/>
                    <a:pt x="23" y="13"/>
                  </a:cubicBezTo>
                  <a:cubicBezTo>
                    <a:pt x="23" y="13"/>
                    <a:pt x="23" y="13"/>
                    <a:pt x="23" y="13"/>
                  </a:cubicBezTo>
                  <a:cubicBezTo>
                    <a:pt x="23" y="13"/>
                    <a:pt x="23" y="13"/>
                    <a:pt x="23" y="13"/>
                  </a:cubicBezTo>
                  <a:cubicBezTo>
                    <a:pt x="23" y="13"/>
                    <a:pt x="23" y="13"/>
                    <a:pt x="23" y="13"/>
                  </a:cubicBezTo>
                  <a:cubicBezTo>
                    <a:pt x="25" y="13"/>
                    <a:pt x="27" y="13"/>
                    <a:pt x="28" y="13"/>
                  </a:cubicBezTo>
                  <a:cubicBezTo>
                    <a:pt x="28" y="13"/>
                    <a:pt x="28" y="13"/>
                    <a:pt x="28" y="13"/>
                  </a:cubicBezTo>
                  <a:cubicBezTo>
                    <a:pt x="29" y="13"/>
                    <a:pt x="29" y="13"/>
                    <a:pt x="29" y="13"/>
                  </a:cubicBezTo>
                  <a:cubicBezTo>
                    <a:pt x="30" y="13"/>
                    <a:pt x="31" y="13"/>
                    <a:pt x="32" y="13"/>
                  </a:cubicBezTo>
                  <a:cubicBezTo>
                    <a:pt x="33" y="13"/>
                    <a:pt x="33" y="13"/>
                    <a:pt x="33" y="13"/>
                  </a:cubicBezTo>
                  <a:cubicBezTo>
                    <a:pt x="33" y="13"/>
                    <a:pt x="33" y="13"/>
                    <a:pt x="33" y="13"/>
                  </a:cubicBezTo>
                  <a:cubicBezTo>
                    <a:pt x="33" y="13"/>
                    <a:pt x="33" y="13"/>
                    <a:pt x="33" y="13"/>
                  </a:cubicBezTo>
                  <a:cubicBezTo>
                    <a:pt x="33" y="13"/>
                    <a:pt x="33" y="13"/>
                    <a:pt x="33" y="13"/>
                  </a:cubicBezTo>
                  <a:cubicBezTo>
                    <a:pt x="44" y="13"/>
                    <a:pt x="54" y="13"/>
                    <a:pt x="55" y="13"/>
                  </a:cubicBezTo>
                  <a:cubicBezTo>
                    <a:pt x="55" y="13"/>
                    <a:pt x="55" y="13"/>
                    <a:pt x="55" y="13"/>
                  </a:cubicBezTo>
                  <a:cubicBezTo>
                    <a:pt x="55" y="13"/>
                    <a:pt x="55" y="13"/>
                    <a:pt x="55" y="13"/>
                  </a:cubicBezTo>
                  <a:cubicBezTo>
                    <a:pt x="56" y="13"/>
                    <a:pt x="56" y="13"/>
                    <a:pt x="56" y="13"/>
                  </a:cubicBezTo>
                  <a:cubicBezTo>
                    <a:pt x="56" y="13"/>
                    <a:pt x="56" y="13"/>
                    <a:pt x="56" y="13"/>
                  </a:cubicBezTo>
                  <a:cubicBezTo>
                    <a:pt x="56" y="13"/>
                    <a:pt x="56" y="13"/>
                    <a:pt x="56" y="13"/>
                  </a:cubicBezTo>
                  <a:cubicBezTo>
                    <a:pt x="56" y="11"/>
                    <a:pt x="56" y="11"/>
                    <a:pt x="56" y="11"/>
                  </a:cubicBezTo>
                  <a:cubicBezTo>
                    <a:pt x="56" y="11"/>
                    <a:pt x="56" y="11"/>
                    <a:pt x="56" y="11"/>
                  </a:cubicBezTo>
                  <a:cubicBezTo>
                    <a:pt x="56" y="11"/>
                    <a:pt x="56" y="11"/>
                    <a:pt x="56" y="11"/>
                  </a:cubicBezTo>
                  <a:cubicBezTo>
                    <a:pt x="53" y="2"/>
                    <a:pt x="53" y="2"/>
                    <a:pt x="53" y="2"/>
                  </a:cubicBezTo>
                  <a:cubicBezTo>
                    <a:pt x="53" y="2"/>
                    <a:pt x="53" y="1"/>
                    <a:pt x="52" y="1"/>
                  </a:cubicBezTo>
                  <a:cubicBezTo>
                    <a:pt x="51" y="0"/>
                    <a:pt x="51" y="0"/>
                    <a:pt x="50" y="0"/>
                  </a:cubicBezTo>
                  <a:cubicBezTo>
                    <a:pt x="45" y="0"/>
                    <a:pt x="39"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8" name="Freeform 74"/>
            <p:cNvSpPr>
              <a:spLocks noEditPoints="1"/>
            </p:cNvSpPr>
            <p:nvPr/>
          </p:nvSpPr>
          <p:spPr bwMode="auto">
            <a:xfrm>
              <a:off x="3565" y="2239"/>
              <a:ext cx="55" cy="7"/>
            </a:xfrm>
            <a:custGeom>
              <a:avLst/>
              <a:gdLst>
                <a:gd name="T0" fmla="*/ 1 w 23"/>
                <a:gd name="T1" fmla="*/ 2 h 3"/>
                <a:gd name="T2" fmla="*/ 1 w 23"/>
                <a:gd name="T3" fmla="*/ 2 h 3"/>
                <a:gd name="T4" fmla="*/ 1 w 23"/>
                <a:gd name="T5" fmla="*/ 1 h 3"/>
                <a:gd name="T6" fmla="*/ 13 w 23"/>
                <a:gd name="T7" fmla="*/ 1 h 3"/>
                <a:gd name="T8" fmla="*/ 22 w 23"/>
                <a:gd name="T9" fmla="*/ 1 h 3"/>
                <a:gd name="T10" fmla="*/ 22 w 23"/>
                <a:gd name="T11" fmla="*/ 2 h 3"/>
                <a:gd name="T12" fmla="*/ 11 w 23"/>
                <a:gd name="T13" fmla="*/ 2 h 3"/>
                <a:gd name="T14" fmla="*/ 1 w 23"/>
                <a:gd name="T15" fmla="*/ 2 h 3"/>
                <a:gd name="T16" fmla="*/ 13 w 23"/>
                <a:gd name="T17" fmla="*/ 0 h 3"/>
                <a:gd name="T18" fmla="*/ 0 w 23"/>
                <a:gd name="T19" fmla="*/ 0 h 3"/>
                <a:gd name="T20" fmla="*/ 0 w 23"/>
                <a:gd name="T21" fmla="*/ 1 h 3"/>
                <a:gd name="T22" fmla="*/ 0 w 23"/>
                <a:gd name="T23" fmla="*/ 1 h 3"/>
                <a:gd name="T24" fmla="*/ 0 w 23"/>
                <a:gd name="T25" fmla="*/ 2 h 3"/>
                <a:gd name="T26" fmla="*/ 0 w 23"/>
                <a:gd name="T27" fmla="*/ 3 h 3"/>
                <a:gd name="T28" fmla="*/ 0 w 23"/>
                <a:gd name="T29" fmla="*/ 3 h 3"/>
                <a:gd name="T30" fmla="*/ 11 w 23"/>
                <a:gd name="T31" fmla="*/ 3 h 3"/>
                <a:gd name="T32" fmla="*/ 23 w 23"/>
                <a:gd name="T33" fmla="*/ 3 h 3"/>
                <a:gd name="T34" fmla="*/ 23 w 23"/>
                <a:gd name="T35" fmla="*/ 3 h 3"/>
                <a:gd name="T36" fmla="*/ 23 w 23"/>
                <a:gd name="T37" fmla="*/ 3 h 3"/>
                <a:gd name="T38" fmla="*/ 23 w 23"/>
                <a:gd name="T39" fmla="*/ 1 h 3"/>
                <a:gd name="T40" fmla="*/ 23 w 23"/>
                <a:gd name="T41" fmla="*/ 0 h 3"/>
                <a:gd name="T42" fmla="*/ 13 w 23"/>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
                  <a:moveTo>
                    <a:pt x="1" y="2"/>
                  </a:moveTo>
                  <a:cubicBezTo>
                    <a:pt x="1" y="2"/>
                    <a:pt x="1" y="2"/>
                    <a:pt x="1" y="2"/>
                  </a:cubicBezTo>
                  <a:cubicBezTo>
                    <a:pt x="1" y="1"/>
                    <a:pt x="1" y="1"/>
                    <a:pt x="1" y="1"/>
                  </a:cubicBezTo>
                  <a:cubicBezTo>
                    <a:pt x="5" y="1"/>
                    <a:pt x="9" y="1"/>
                    <a:pt x="13" y="1"/>
                  </a:cubicBezTo>
                  <a:cubicBezTo>
                    <a:pt x="16" y="1"/>
                    <a:pt x="19" y="1"/>
                    <a:pt x="22" y="1"/>
                  </a:cubicBezTo>
                  <a:cubicBezTo>
                    <a:pt x="22" y="2"/>
                    <a:pt x="22" y="2"/>
                    <a:pt x="22" y="2"/>
                  </a:cubicBezTo>
                  <a:cubicBezTo>
                    <a:pt x="18" y="2"/>
                    <a:pt x="14" y="2"/>
                    <a:pt x="11" y="2"/>
                  </a:cubicBezTo>
                  <a:cubicBezTo>
                    <a:pt x="7" y="2"/>
                    <a:pt x="4" y="2"/>
                    <a:pt x="1" y="2"/>
                  </a:cubicBezTo>
                  <a:moveTo>
                    <a:pt x="13" y="0"/>
                  </a:moveTo>
                  <a:cubicBezTo>
                    <a:pt x="9" y="0"/>
                    <a:pt x="5" y="0"/>
                    <a:pt x="0" y="0"/>
                  </a:cubicBezTo>
                  <a:cubicBezTo>
                    <a:pt x="0" y="1"/>
                    <a:pt x="0" y="1"/>
                    <a:pt x="0" y="1"/>
                  </a:cubicBezTo>
                  <a:cubicBezTo>
                    <a:pt x="0" y="1"/>
                    <a:pt x="0" y="1"/>
                    <a:pt x="0" y="1"/>
                  </a:cubicBezTo>
                  <a:cubicBezTo>
                    <a:pt x="0" y="2"/>
                    <a:pt x="0" y="2"/>
                    <a:pt x="0" y="2"/>
                  </a:cubicBezTo>
                  <a:cubicBezTo>
                    <a:pt x="0" y="2"/>
                    <a:pt x="0" y="3"/>
                    <a:pt x="0" y="3"/>
                  </a:cubicBezTo>
                  <a:cubicBezTo>
                    <a:pt x="0" y="3"/>
                    <a:pt x="0" y="3"/>
                    <a:pt x="0" y="3"/>
                  </a:cubicBezTo>
                  <a:cubicBezTo>
                    <a:pt x="4" y="3"/>
                    <a:pt x="7" y="3"/>
                    <a:pt x="11" y="3"/>
                  </a:cubicBezTo>
                  <a:cubicBezTo>
                    <a:pt x="15" y="3"/>
                    <a:pt x="19" y="3"/>
                    <a:pt x="23" y="3"/>
                  </a:cubicBezTo>
                  <a:cubicBezTo>
                    <a:pt x="23" y="3"/>
                    <a:pt x="23" y="3"/>
                    <a:pt x="23" y="3"/>
                  </a:cubicBezTo>
                  <a:cubicBezTo>
                    <a:pt x="23" y="3"/>
                    <a:pt x="23" y="3"/>
                    <a:pt x="23" y="3"/>
                  </a:cubicBezTo>
                  <a:cubicBezTo>
                    <a:pt x="23" y="1"/>
                    <a:pt x="23" y="1"/>
                    <a:pt x="23" y="1"/>
                  </a:cubicBezTo>
                  <a:cubicBezTo>
                    <a:pt x="23" y="0"/>
                    <a:pt x="23" y="0"/>
                    <a:pt x="23" y="0"/>
                  </a:cubicBezTo>
                  <a:cubicBezTo>
                    <a:pt x="19" y="0"/>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9" name="Freeform 75"/>
            <p:cNvSpPr>
              <a:spLocks noEditPoints="1"/>
            </p:cNvSpPr>
            <p:nvPr/>
          </p:nvSpPr>
          <p:spPr bwMode="auto">
            <a:xfrm>
              <a:off x="3551" y="2229"/>
              <a:ext cx="19" cy="7"/>
            </a:xfrm>
            <a:custGeom>
              <a:avLst/>
              <a:gdLst>
                <a:gd name="T0" fmla="*/ 1 w 8"/>
                <a:gd name="T1" fmla="*/ 2 h 3"/>
                <a:gd name="T2" fmla="*/ 2 w 8"/>
                <a:gd name="T3" fmla="*/ 1 h 3"/>
                <a:gd name="T4" fmla="*/ 7 w 8"/>
                <a:gd name="T5" fmla="*/ 1 h 3"/>
                <a:gd name="T6" fmla="*/ 6 w 8"/>
                <a:gd name="T7" fmla="*/ 2 h 3"/>
                <a:gd name="T8" fmla="*/ 6 w 8"/>
                <a:gd name="T9" fmla="*/ 2 h 3"/>
                <a:gd name="T10" fmla="*/ 1 w 8"/>
                <a:gd name="T11" fmla="*/ 2 h 3"/>
                <a:gd name="T12" fmla="*/ 7 w 8"/>
                <a:gd name="T13" fmla="*/ 0 h 3"/>
                <a:gd name="T14" fmla="*/ 2 w 8"/>
                <a:gd name="T15" fmla="*/ 0 h 3"/>
                <a:gd name="T16" fmla="*/ 1 w 8"/>
                <a:gd name="T17" fmla="*/ 1 h 3"/>
                <a:gd name="T18" fmla="*/ 1 w 8"/>
                <a:gd name="T19" fmla="*/ 1 h 3"/>
                <a:gd name="T20" fmla="*/ 1 w 8"/>
                <a:gd name="T21" fmla="*/ 1 h 3"/>
                <a:gd name="T22" fmla="*/ 0 w 8"/>
                <a:gd name="T23" fmla="*/ 2 h 3"/>
                <a:gd name="T24" fmla="*/ 0 w 8"/>
                <a:gd name="T25" fmla="*/ 3 h 3"/>
                <a:gd name="T26" fmla="*/ 7 w 8"/>
                <a:gd name="T27" fmla="*/ 3 h 3"/>
                <a:gd name="T28" fmla="*/ 7 w 8"/>
                <a:gd name="T29" fmla="*/ 2 h 3"/>
                <a:gd name="T30" fmla="*/ 7 w 8"/>
                <a:gd name="T31" fmla="*/ 2 h 3"/>
                <a:gd name="T32" fmla="*/ 8 w 8"/>
                <a:gd name="T33" fmla="*/ 1 h 3"/>
                <a:gd name="T34" fmla="*/ 8 w 8"/>
                <a:gd name="T35" fmla="*/ 0 h 3"/>
                <a:gd name="T36" fmla="*/ 7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1" y="2"/>
                  </a:moveTo>
                  <a:cubicBezTo>
                    <a:pt x="2" y="1"/>
                    <a:pt x="2" y="1"/>
                    <a:pt x="2" y="1"/>
                  </a:cubicBezTo>
                  <a:cubicBezTo>
                    <a:pt x="4" y="1"/>
                    <a:pt x="5" y="1"/>
                    <a:pt x="7" y="1"/>
                  </a:cubicBezTo>
                  <a:cubicBezTo>
                    <a:pt x="6" y="2"/>
                    <a:pt x="6" y="2"/>
                    <a:pt x="6" y="2"/>
                  </a:cubicBezTo>
                  <a:cubicBezTo>
                    <a:pt x="6" y="2"/>
                    <a:pt x="6" y="2"/>
                    <a:pt x="6" y="2"/>
                  </a:cubicBezTo>
                  <a:cubicBezTo>
                    <a:pt x="5" y="2"/>
                    <a:pt x="3" y="2"/>
                    <a:pt x="1" y="2"/>
                  </a:cubicBezTo>
                  <a:moveTo>
                    <a:pt x="7" y="0"/>
                  </a:moveTo>
                  <a:cubicBezTo>
                    <a:pt x="5" y="0"/>
                    <a:pt x="4" y="0"/>
                    <a:pt x="2" y="0"/>
                  </a:cubicBezTo>
                  <a:cubicBezTo>
                    <a:pt x="1" y="1"/>
                    <a:pt x="1" y="1"/>
                    <a:pt x="1" y="1"/>
                  </a:cubicBezTo>
                  <a:cubicBezTo>
                    <a:pt x="1" y="1"/>
                    <a:pt x="1" y="1"/>
                    <a:pt x="1" y="1"/>
                  </a:cubicBezTo>
                  <a:cubicBezTo>
                    <a:pt x="1" y="1"/>
                    <a:pt x="1" y="1"/>
                    <a:pt x="1" y="1"/>
                  </a:cubicBezTo>
                  <a:cubicBezTo>
                    <a:pt x="0" y="2"/>
                    <a:pt x="0" y="2"/>
                    <a:pt x="0" y="2"/>
                  </a:cubicBezTo>
                  <a:cubicBezTo>
                    <a:pt x="0" y="3"/>
                    <a:pt x="0" y="3"/>
                    <a:pt x="0" y="3"/>
                  </a:cubicBezTo>
                  <a:cubicBezTo>
                    <a:pt x="2" y="3"/>
                    <a:pt x="5" y="3"/>
                    <a:pt x="7" y="3"/>
                  </a:cubicBezTo>
                  <a:cubicBezTo>
                    <a:pt x="7" y="2"/>
                    <a:pt x="7" y="2"/>
                    <a:pt x="7" y="2"/>
                  </a:cubicBezTo>
                  <a:cubicBezTo>
                    <a:pt x="7" y="2"/>
                    <a:pt x="7" y="2"/>
                    <a:pt x="7" y="2"/>
                  </a:cubicBezTo>
                  <a:cubicBezTo>
                    <a:pt x="7" y="2"/>
                    <a:pt x="8" y="1"/>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0" name="Freeform 76"/>
            <p:cNvSpPr>
              <a:spLocks noEditPoints="1"/>
            </p:cNvSpPr>
            <p:nvPr/>
          </p:nvSpPr>
          <p:spPr bwMode="auto">
            <a:xfrm>
              <a:off x="3544" y="2239"/>
              <a:ext cx="19" cy="7"/>
            </a:xfrm>
            <a:custGeom>
              <a:avLst/>
              <a:gdLst>
                <a:gd name="T0" fmla="*/ 2 w 8"/>
                <a:gd name="T1" fmla="*/ 2 h 3"/>
                <a:gd name="T2" fmla="*/ 2 w 8"/>
                <a:gd name="T3" fmla="*/ 2 h 3"/>
                <a:gd name="T4" fmla="*/ 7 w 8"/>
                <a:gd name="T5" fmla="*/ 1 h 3"/>
                <a:gd name="T6" fmla="*/ 7 w 8"/>
                <a:gd name="T7" fmla="*/ 2 h 3"/>
                <a:gd name="T8" fmla="*/ 6 w 8"/>
                <a:gd name="T9" fmla="*/ 2 h 3"/>
                <a:gd name="T10" fmla="*/ 2 w 8"/>
                <a:gd name="T11" fmla="*/ 2 h 3"/>
                <a:gd name="T12" fmla="*/ 8 w 8"/>
                <a:gd name="T13" fmla="*/ 0 h 3"/>
                <a:gd name="T14" fmla="*/ 2 w 8"/>
                <a:gd name="T15" fmla="*/ 1 h 3"/>
                <a:gd name="T16" fmla="*/ 1 w 8"/>
                <a:gd name="T17" fmla="*/ 1 h 3"/>
                <a:gd name="T18" fmla="*/ 1 w 8"/>
                <a:gd name="T19" fmla="*/ 1 h 3"/>
                <a:gd name="T20" fmla="*/ 1 w 8"/>
                <a:gd name="T21" fmla="*/ 1 h 3"/>
                <a:gd name="T22" fmla="*/ 0 w 8"/>
                <a:gd name="T23" fmla="*/ 3 h 3"/>
                <a:gd name="T24" fmla="*/ 0 w 8"/>
                <a:gd name="T25" fmla="*/ 3 h 3"/>
                <a:gd name="T26" fmla="*/ 7 w 8"/>
                <a:gd name="T27" fmla="*/ 3 h 3"/>
                <a:gd name="T28" fmla="*/ 7 w 8"/>
                <a:gd name="T29" fmla="*/ 2 h 3"/>
                <a:gd name="T30" fmla="*/ 7 w 8"/>
                <a:gd name="T31" fmla="*/ 2 h 3"/>
                <a:gd name="T32" fmla="*/ 8 w 8"/>
                <a:gd name="T33" fmla="*/ 1 h 3"/>
                <a:gd name="T34" fmla="*/ 8 w 8"/>
                <a:gd name="T35" fmla="*/ 1 h 3"/>
                <a:gd name="T36" fmla="*/ 8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2" y="2"/>
                  </a:moveTo>
                  <a:cubicBezTo>
                    <a:pt x="2" y="2"/>
                    <a:pt x="2" y="2"/>
                    <a:pt x="2" y="2"/>
                  </a:cubicBezTo>
                  <a:cubicBezTo>
                    <a:pt x="4" y="1"/>
                    <a:pt x="5" y="1"/>
                    <a:pt x="7" y="1"/>
                  </a:cubicBezTo>
                  <a:cubicBezTo>
                    <a:pt x="7" y="2"/>
                    <a:pt x="7" y="2"/>
                    <a:pt x="7" y="2"/>
                  </a:cubicBezTo>
                  <a:cubicBezTo>
                    <a:pt x="6" y="2"/>
                    <a:pt x="6" y="2"/>
                    <a:pt x="6" y="2"/>
                  </a:cubicBezTo>
                  <a:cubicBezTo>
                    <a:pt x="5" y="2"/>
                    <a:pt x="3" y="2"/>
                    <a:pt x="2" y="2"/>
                  </a:cubicBezTo>
                  <a:moveTo>
                    <a:pt x="8" y="0"/>
                  </a:moveTo>
                  <a:cubicBezTo>
                    <a:pt x="6" y="0"/>
                    <a:pt x="4" y="0"/>
                    <a:pt x="2" y="1"/>
                  </a:cubicBezTo>
                  <a:cubicBezTo>
                    <a:pt x="1" y="1"/>
                    <a:pt x="1" y="1"/>
                    <a:pt x="1" y="1"/>
                  </a:cubicBezTo>
                  <a:cubicBezTo>
                    <a:pt x="1" y="1"/>
                    <a:pt x="1" y="1"/>
                    <a:pt x="1" y="1"/>
                  </a:cubicBezTo>
                  <a:cubicBezTo>
                    <a:pt x="1" y="1"/>
                    <a:pt x="1" y="1"/>
                    <a:pt x="1" y="1"/>
                  </a:cubicBezTo>
                  <a:cubicBezTo>
                    <a:pt x="0" y="2"/>
                    <a:pt x="0" y="2"/>
                    <a:pt x="0" y="3"/>
                  </a:cubicBezTo>
                  <a:cubicBezTo>
                    <a:pt x="0" y="3"/>
                    <a:pt x="0" y="3"/>
                    <a:pt x="0" y="3"/>
                  </a:cubicBezTo>
                  <a:cubicBezTo>
                    <a:pt x="3" y="3"/>
                    <a:pt x="5" y="3"/>
                    <a:pt x="7" y="3"/>
                  </a:cubicBezTo>
                  <a:cubicBezTo>
                    <a:pt x="7" y="2"/>
                    <a:pt x="7" y="2"/>
                    <a:pt x="7" y="2"/>
                  </a:cubicBezTo>
                  <a:cubicBezTo>
                    <a:pt x="7" y="2"/>
                    <a:pt x="7" y="2"/>
                    <a:pt x="7" y="2"/>
                  </a:cubicBezTo>
                  <a:cubicBezTo>
                    <a:pt x="8" y="2"/>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1" name="Freeform 77"/>
            <p:cNvSpPr>
              <a:spLocks noEditPoints="1"/>
            </p:cNvSpPr>
            <p:nvPr/>
          </p:nvSpPr>
          <p:spPr bwMode="auto">
            <a:xfrm>
              <a:off x="3603" y="2229"/>
              <a:ext cx="12" cy="7"/>
            </a:xfrm>
            <a:custGeom>
              <a:avLst/>
              <a:gdLst>
                <a:gd name="T0" fmla="*/ 1 w 5"/>
                <a:gd name="T1" fmla="*/ 2 h 3"/>
                <a:gd name="T2" fmla="*/ 1 w 5"/>
                <a:gd name="T3" fmla="*/ 1 h 3"/>
                <a:gd name="T4" fmla="*/ 4 w 5"/>
                <a:gd name="T5" fmla="*/ 1 h 3"/>
                <a:gd name="T6" fmla="*/ 4 w 5"/>
                <a:gd name="T7" fmla="*/ 2 h 3"/>
                <a:gd name="T8" fmla="*/ 1 w 5"/>
                <a:gd name="T9" fmla="*/ 2 h 3"/>
                <a:gd name="T10" fmla="*/ 1 w 5"/>
                <a:gd name="T11" fmla="*/ 0 h 3"/>
                <a:gd name="T12" fmla="*/ 0 w 5"/>
                <a:gd name="T13" fmla="*/ 0 h 3"/>
                <a:gd name="T14" fmla="*/ 0 w 5"/>
                <a:gd name="T15" fmla="*/ 2 h 3"/>
                <a:gd name="T16" fmla="*/ 0 w 5"/>
                <a:gd name="T17" fmla="*/ 2 h 3"/>
                <a:gd name="T18" fmla="*/ 0 w 5"/>
                <a:gd name="T19" fmla="*/ 3 h 3"/>
                <a:gd name="T20" fmla="*/ 5 w 5"/>
                <a:gd name="T21" fmla="*/ 3 h 3"/>
                <a:gd name="T22" fmla="*/ 5 w 5"/>
                <a:gd name="T23" fmla="*/ 2 h 3"/>
                <a:gd name="T24" fmla="*/ 5 w 5"/>
                <a:gd name="T25" fmla="*/ 2 h 3"/>
                <a:gd name="T26" fmla="*/ 5 w 5"/>
                <a:gd name="T27" fmla="*/ 0 h 3"/>
                <a:gd name="T28" fmla="*/ 5 w 5"/>
                <a:gd name="T29" fmla="*/ 0 h 3"/>
                <a:gd name="T30" fmla="*/ 1 w 5"/>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3">
                  <a:moveTo>
                    <a:pt x="1" y="2"/>
                  </a:moveTo>
                  <a:cubicBezTo>
                    <a:pt x="1" y="1"/>
                    <a:pt x="1" y="1"/>
                    <a:pt x="1" y="1"/>
                  </a:cubicBezTo>
                  <a:cubicBezTo>
                    <a:pt x="2" y="1"/>
                    <a:pt x="3" y="1"/>
                    <a:pt x="4" y="1"/>
                  </a:cubicBezTo>
                  <a:cubicBezTo>
                    <a:pt x="4" y="2"/>
                    <a:pt x="4" y="2"/>
                    <a:pt x="4" y="2"/>
                  </a:cubicBezTo>
                  <a:cubicBezTo>
                    <a:pt x="1" y="2"/>
                    <a:pt x="1" y="2"/>
                    <a:pt x="1" y="2"/>
                  </a:cubicBezTo>
                  <a:moveTo>
                    <a:pt x="1" y="0"/>
                  </a:moveTo>
                  <a:cubicBezTo>
                    <a:pt x="0" y="0"/>
                    <a:pt x="0" y="0"/>
                    <a:pt x="0" y="0"/>
                  </a:cubicBezTo>
                  <a:cubicBezTo>
                    <a:pt x="0" y="2"/>
                    <a:pt x="0" y="2"/>
                    <a:pt x="0" y="2"/>
                  </a:cubicBezTo>
                  <a:cubicBezTo>
                    <a:pt x="0" y="2"/>
                    <a:pt x="0" y="2"/>
                    <a:pt x="0" y="2"/>
                  </a:cubicBezTo>
                  <a:cubicBezTo>
                    <a:pt x="0" y="3"/>
                    <a:pt x="0" y="3"/>
                    <a:pt x="0" y="3"/>
                  </a:cubicBezTo>
                  <a:cubicBezTo>
                    <a:pt x="5" y="3"/>
                    <a:pt x="5" y="3"/>
                    <a:pt x="5" y="3"/>
                  </a:cubicBezTo>
                  <a:cubicBezTo>
                    <a:pt x="5" y="2"/>
                    <a:pt x="5" y="2"/>
                    <a:pt x="5" y="2"/>
                  </a:cubicBezTo>
                  <a:cubicBezTo>
                    <a:pt x="5" y="2"/>
                    <a:pt x="5" y="2"/>
                    <a:pt x="5" y="2"/>
                  </a:cubicBezTo>
                  <a:cubicBezTo>
                    <a:pt x="5" y="1"/>
                    <a:pt x="5" y="1"/>
                    <a:pt x="5" y="0"/>
                  </a:cubicBezTo>
                  <a:cubicBezTo>
                    <a:pt x="5" y="0"/>
                    <a:pt x="5" y="0"/>
                    <a:pt x="5"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2" name="Freeform 78"/>
            <p:cNvSpPr>
              <a:spLocks noEditPoints="1"/>
            </p:cNvSpPr>
            <p:nvPr/>
          </p:nvSpPr>
          <p:spPr bwMode="auto">
            <a:xfrm>
              <a:off x="3634" y="2229"/>
              <a:ext cx="17" cy="5"/>
            </a:xfrm>
            <a:custGeom>
              <a:avLst/>
              <a:gdLst>
                <a:gd name="T0" fmla="*/ 1 w 7"/>
                <a:gd name="T1" fmla="*/ 1 h 2"/>
                <a:gd name="T2" fmla="*/ 1 w 7"/>
                <a:gd name="T3" fmla="*/ 1 h 2"/>
                <a:gd name="T4" fmla="*/ 5 w 7"/>
                <a:gd name="T5" fmla="*/ 1 h 2"/>
                <a:gd name="T6" fmla="*/ 6 w 7"/>
                <a:gd name="T7" fmla="*/ 1 h 2"/>
                <a:gd name="T8" fmla="*/ 6 w 7"/>
                <a:gd name="T9" fmla="*/ 1 h 2"/>
                <a:gd name="T10" fmla="*/ 1 w 7"/>
                <a:gd name="T11" fmla="*/ 1 h 2"/>
                <a:gd name="T12" fmla="*/ 0 w 7"/>
                <a:gd name="T13" fmla="*/ 0 h 2"/>
                <a:gd name="T14" fmla="*/ 0 w 7"/>
                <a:gd name="T15" fmla="*/ 0 h 2"/>
                <a:gd name="T16" fmla="*/ 0 w 7"/>
                <a:gd name="T17" fmla="*/ 1 h 2"/>
                <a:gd name="T18" fmla="*/ 0 w 7"/>
                <a:gd name="T19" fmla="*/ 2 h 2"/>
                <a:gd name="T20" fmla="*/ 1 w 7"/>
                <a:gd name="T21" fmla="*/ 2 h 2"/>
                <a:gd name="T22" fmla="*/ 7 w 7"/>
                <a:gd name="T23" fmla="*/ 2 h 2"/>
                <a:gd name="T24" fmla="*/ 7 w 7"/>
                <a:gd name="T25" fmla="*/ 2 h 2"/>
                <a:gd name="T26" fmla="*/ 7 w 7"/>
                <a:gd name="T27" fmla="*/ 2 h 2"/>
                <a:gd name="T28" fmla="*/ 7 w 7"/>
                <a:gd name="T29" fmla="*/ 1 h 2"/>
                <a:gd name="T30" fmla="*/ 5 w 7"/>
                <a:gd name="T31" fmla="*/ 0 h 2"/>
                <a:gd name="T32" fmla="*/ 0 w 7"/>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
                  <a:moveTo>
                    <a:pt x="1" y="1"/>
                  </a:moveTo>
                  <a:cubicBezTo>
                    <a:pt x="1" y="1"/>
                    <a:pt x="1" y="1"/>
                    <a:pt x="1" y="1"/>
                  </a:cubicBezTo>
                  <a:cubicBezTo>
                    <a:pt x="2" y="1"/>
                    <a:pt x="4" y="1"/>
                    <a:pt x="5" y="1"/>
                  </a:cubicBezTo>
                  <a:cubicBezTo>
                    <a:pt x="6" y="1"/>
                    <a:pt x="6" y="1"/>
                    <a:pt x="6" y="1"/>
                  </a:cubicBezTo>
                  <a:cubicBezTo>
                    <a:pt x="6" y="1"/>
                    <a:pt x="6" y="1"/>
                    <a:pt x="6" y="1"/>
                  </a:cubicBezTo>
                  <a:cubicBezTo>
                    <a:pt x="4" y="1"/>
                    <a:pt x="3" y="1"/>
                    <a:pt x="1" y="1"/>
                  </a:cubicBezTo>
                  <a:moveTo>
                    <a:pt x="0" y="0"/>
                  </a:moveTo>
                  <a:cubicBezTo>
                    <a:pt x="0" y="0"/>
                    <a:pt x="0" y="0"/>
                    <a:pt x="0" y="0"/>
                  </a:cubicBezTo>
                  <a:cubicBezTo>
                    <a:pt x="0" y="1"/>
                    <a:pt x="0" y="1"/>
                    <a:pt x="0" y="1"/>
                  </a:cubicBezTo>
                  <a:cubicBezTo>
                    <a:pt x="0" y="2"/>
                    <a:pt x="0" y="2"/>
                    <a:pt x="0" y="2"/>
                  </a:cubicBezTo>
                  <a:cubicBezTo>
                    <a:pt x="1" y="2"/>
                    <a:pt x="1" y="2"/>
                    <a:pt x="1" y="2"/>
                  </a:cubicBezTo>
                  <a:cubicBezTo>
                    <a:pt x="3" y="2"/>
                    <a:pt x="5" y="2"/>
                    <a:pt x="7" y="2"/>
                  </a:cubicBezTo>
                  <a:cubicBezTo>
                    <a:pt x="7" y="2"/>
                    <a:pt x="7" y="2"/>
                    <a:pt x="7" y="2"/>
                  </a:cubicBezTo>
                  <a:cubicBezTo>
                    <a:pt x="7" y="2"/>
                    <a:pt x="7" y="2"/>
                    <a:pt x="7" y="2"/>
                  </a:cubicBezTo>
                  <a:cubicBezTo>
                    <a:pt x="7" y="1"/>
                    <a:pt x="7" y="1"/>
                    <a:pt x="7" y="1"/>
                  </a:cubicBezTo>
                  <a:cubicBezTo>
                    <a:pt x="7" y="0"/>
                    <a:pt x="7" y="0"/>
                    <a:pt x="5"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3" name="Freeform 79"/>
            <p:cNvSpPr>
              <a:spLocks noEditPoints="1"/>
            </p:cNvSpPr>
            <p:nvPr/>
          </p:nvSpPr>
          <p:spPr bwMode="auto">
            <a:xfrm>
              <a:off x="3637" y="2239"/>
              <a:ext cx="19" cy="7"/>
            </a:xfrm>
            <a:custGeom>
              <a:avLst/>
              <a:gdLst>
                <a:gd name="T0" fmla="*/ 2 w 8"/>
                <a:gd name="T1" fmla="*/ 2 h 3"/>
                <a:gd name="T2" fmla="*/ 2 w 8"/>
                <a:gd name="T3" fmla="*/ 1 h 3"/>
                <a:gd name="T4" fmla="*/ 6 w 8"/>
                <a:gd name="T5" fmla="*/ 1 h 3"/>
                <a:gd name="T6" fmla="*/ 7 w 8"/>
                <a:gd name="T7" fmla="*/ 2 h 3"/>
                <a:gd name="T8" fmla="*/ 7 w 8"/>
                <a:gd name="T9" fmla="*/ 2 h 3"/>
                <a:gd name="T10" fmla="*/ 2 w 8"/>
                <a:gd name="T11" fmla="*/ 2 h 3"/>
                <a:gd name="T12" fmla="*/ 1 w 8"/>
                <a:gd name="T13" fmla="*/ 0 h 3"/>
                <a:gd name="T14" fmla="*/ 0 w 8"/>
                <a:gd name="T15" fmla="*/ 1 h 3"/>
                <a:gd name="T16" fmla="*/ 0 w 8"/>
                <a:gd name="T17" fmla="*/ 1 h 3"/>
                <a:gd name="T18" fmla="*/ 1 w 8"/>
                <a:gd name="T19" fmla="*/ 3 h 3"/>
                <a:gd name="T20" fmla="*/ 1 w 8"/>
                <a:gd name="T21" fmla="*/ 3 h 3"/>
                <a:gd name="T22" fmla="*/ 7 w 8"/>
                <a:gd name="T23" fmla="*/ 3 h 3"/>
                <a:gd name="T24" fmla="*/ 8 w 8"/>
                <a:gd name="T25" fmla="*/ 2 h 3"/>
                <a:gd name="T26" fmla="*/ 8 w 8"/>
                <a:gd name="T27" fmla="*/ 2 h 3"/>
                <a:gd name="T28" fmla="*/ 8 w 8"/>
                <a:gd name="T29" fmla="*/ 1 h 3"/>
                <a:gd name="T30" fmla="*/ 6 w 8"/>
                <a:gd name="T31" fmla="*/ 0 h 3"/>
                <a:gd name="T32" fmla="*/ 1 w 8"/>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
                  <a:moveTo>
                    <a:pt x="2" y="2"/>
                  </a:moveTo>
                  <a:cubicBezTo>
                    <a:pt x="2" y="1"/>
                    <a:pt x="2" y="1"/>
                    <a:pt x="2" y="1"/>
                  </a:cubicBezTo>
                  <a:cubicBezTo>
                    <a:pt x="3" y="1"/>
                    <a:pt x="4" y="1"/>
                    <a:pt x="6" y="1"/>
                  </a:cubicBezTo>
                  <a:cubicBezTo>
                    <a:pt x="6" y="1"/>
                    <a:pt x="7" y="2"/>
                    <a:pt x="7" y="2"/>
                  </a:cubicBezTo>
                  <a:cubicBezTo>
                    <a:pt x="7" y="2"/>
                    <a:pt x="7" y="2"/>
                    <a:pt x="7" y="2"/>
                  </a:cubicBezTo>
                  <a:cubicBezTo>
                    <a:pt x="5" y="2"/>
                    <a:pt x="3" y="2"/>
                    <a:pt x="2" y="2"/>
                  </a:cubicBezTo>
                  <a:moveTo>
                    <a:pt x="1" y="0"/>
                  </a:moveTo>
                  <a:cubicBezTo>
                    <a:pt x="0" y="1"/>
                    <a:pt x="0" y="1"/>
                    <a:pt x="0" y="1"/>
                  </a:cubicBezTo>
                  <a:cubicBezTo>
                    <a:pt x="0" y="1"/>
                    <a:pt x="0" y="1"/>
                    <a:pt x="0" y="1"/>
                  </a:cubicBezTo>
                  <a:cubicBezTo>
                    <a:pt x="1" y="3"/>
                    <a:pt x="1" y="3"/>
                    <a:pt x="1" y="3"/>
                  </a:cubicBezTo>
                  <a:cubicBezTo>
                    <a:pt x="1" y="3"/>
                    <a:pt x="1" y="3"/>
                    <a:pt x="1" y="3"/>
                  </a:cubicBezTo>
                  <a:cubicBezTo>
                    <a:pt x="3" y="3"/>
                    <a:pt x="5" y="3"/>
                    <a:pt x="7" y="3"/>
                  </a:cubicBezTo>
                  <a:cubicBezTo>
                    <a:pt x="8" y="2"/>
                    <a:pt x="8" y="2"/>
                    <a:pt x="8" y="2"/>
                  </a:cubicBezTo>
                  <a:cubicBezTo>
                    <a:pt x="8" y="2"/>
                    <a:pt x="8" y="2"/>
                    <a:pt x="8" y="2"/>
                  </a:cubicBezTo>
                  <a:cubicBezTo>
                    <a:pt x="8" y="1"/>
                    <a:pt x="8" y="1"/>
                    <a:pt x="8" y="1"/>
                  </a:cubicBezTo>
                  <a:cubicBezTo>
                    <a:pt x="7" y="1"/>
                    <a:pt x="7" y="0"/>
                    <a:pt x="6" y="0"/>
                  </a:cubicBezTo>
                  <a:cubicBezTo>
                    <a:pt x="4"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4" name="Freeform 80"/>
            <p:cNvSpPr>
              <a:spLocks noEditPoints="1"/>
            </p:cNvSpPr>
            <p:nvPr/>
          </p:nvSpPr>
          <p:spPr bwMode="auto">
            <a:xfrm>
              <a:off x="3618" y="2229"/>
              <a:ext cx="14" cy="7"/>
            </a:xfrm>
            <a:custGeom>
              <a:avLst/>
              <a:gdLst>
                <a:gd name="T0" fmla="*/ 1 w 6"/>
                <a:gd name="T1" fmla="*/ 2 h 3"/>
                <a:gd name="T2" fmla="*/ 1 w 6"/>
                <a:gd name="T3" fmla="*/ 1 h 3"/>
                <a:gd name="T4" fmla="*/ 5 w 6"/>
                <a:gd name="T5" fmla="*/ 1 h 3"/>
                <a:gd name="T6" fmla="*/ 5 w 6"/>
                <a:gd name="T7" fmla="*/ 1 h 3"/>
                <a:gd name="T8" fmla="*/ 5 w 6"/>
                <a:gd name="T9" fmla="*/ 1 h 3"/>
                <a:gd name="T10" fmla="*/ 5 w 6"/>
                <a:gd name="T11" fmla="*/ 2 h 3"/>
                <a:gd name="T12" fmla="*/ 1 w 6"/>
                <a:gd name="T13" fmla="*/ 2 h 3"/>
                <a:gd name="T14" fmla="*/ 1 w 6"/>
                <a:gd name="T15" fmla="*/ 0 h 3"/>
                <a:gd name="T16" fmla="*/ 0 w 6"/>
                <a:gd name="T17" fmla="*/ 0 h 3"/>
                <a:gd name="T18" fmla="*/ 0 w 6"/>
                <a:gd name="T19" fmla="*/ 1 h 3"/>
                <a:gd name="T20" fmla="*/ 0 w 6"/>
                <a:gd name="T21" fmla="*/ 2 h 3"/>
                <a:gd name="T22" fmla="*/ 1 w 6"/>
                <a:gd name="T23" fmla="*/ 3 h 3"/>
                <a:gd name="T24" fmla="*/ 6 w 6"/>
                <a:gd name="T25" fmla="*/ 3 h 3"/>
                <a:gd name="T26" fmla="*/ 6 w 6"/>
                <a:gd name="T27" fmla="*/ 2 h 3"/>
                <a:gd name="T28" fmla="*/ 6 w 6"/>
                <a:gd name="T29" fmla="*/ 2 h 3"/>
                <a:gd name="T30" fmla="*/ 6 w 6"/>
                <a:gd name="T31" fmla="*/ 1 h 3"/>
                <a:gd name="T32" fmla="*/ 6 w 6"/>
                <a:gd name="T33" fmla="*/ 1 h 3"/>
                <a:gd name="T34" fmla="*/ 6 w 6"/>
                <a:gd name="T35" fmla="*/ 0 h 3"/>
                <a:gd name="T36" fmla="*/ 5 w 6"/>
                <a:gd name="T37" fmla="*/ 0 h 3"/>
                <a:gd name="T38" fmla="*/ 1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5" y="1"/>
                    <a:pt x="5" y="1"/>
                    <a:pt x="5" y="1"/>
                  </a:cubicBezTo>
                  <a:cubicBezTo>
                    <a:pt x="5" y="1"/>
                    <a:pt x="5" y="1"/>
                    <a:pt x="5" y="1"/>
                  </a:cubicBezTo>
                  <a:cubicBezTo>
                    <a:pt x="5" y="1"/>
                    <a:pt x="5" y="1"/>
                    <a:pt x="5" y="1"/>
                  </a:cubicBezTo>
                  <a:cubicBezTo>
                    <a:pt x="5" y="2"/>
                    <a:pt x="5" y="2"/>
                    <a:pt x="5" y="2"/>
                  </a:cubicBezTo>
                  <a:cubicBezTo>
                    <a:pt x="1" y="2"/>
                    <a:pt x="1" y="2"/>
                    <a:pt x="1" y="2"/>
                  </a:cubicBezTo>
                  <a:moveTo>
                    <a:pt x="1" y="0"/>
                  </a:moveTo>
                  <a:cubicBezTo>
                    <a:pt x="0" y="0"/>
                    <a:pt x="0" y="0"/>
                    <a:pt x="0" y="0"/>
                  </a:cubicBezTo>
                  <a:cubicBezTo>
                    <a:pt x="0" y="1"/>
                    <a:pt x="0" y="1"/>
                    <a:pt x="0" y="1"/>
                  </a:cubicBezTo>
                  <a:cubicBezTo>
                    <a:pt x="0" y="1"/>
                    <a:pt x="0" y="2"/>
                    <a:pt x="0" y="2"/>
                  </a:cubicBezTo>
                  <a:cubicBezTo>
                    <a:pt x="1" y="3"/>
                    <a:pt x="1" y="3"/>
                    <a:pt x="1" y="3"/>
                  </a:cubicBezTo>
                  <a:cubicBezTo>
                    <a:pt x="6" y="3"/>
                    <a:pt x="6" y="3"/>
                    <a:pt x="6" y="3"/>
                  </a:cubicBezTo>
                  <a:cubicBezTo>
                    <a:pt x="6" y="2"/>
                    <a:pt x="6" y="2"/>
                    <a:pt x="6" y="2"/>
                  </a:cubicBezTo>
                  <a:cubicBezTo>
                    <a:pt x="6" y="2"/>
                    <a:pt x="6" y="2"/>
                    <a:pt x="6" y="2"/>
                  </a:cubicBezTo>
                  <a:cubicBezTo>
                    <a:pt x="6" y="1"/>
                    <a:pt x="6" y="1"/>
                    <a:pt x="6" y="1"/>
                  </a:cubicBezTo>
                  <a:cubicBezTo>
                    <a:pt x="6" y="1"/>
                    <a:pt x="6" y="1"/>
                    <a:pt x="6" y="1"/>
                  </a:cubicBezTo>
                  <a:cubicBezTo>
                    <a:pt x="6" y="0"/>
                    <a:pt x="6" y="0"/>
                    <a:pt x="6" y="0"/>
                  </a:cubicBezTo>
                  <a:cubicBezTo>
                    <a:pt x="5" y="0"/>
                    <a:pt x="5" y="0"/>
                    <a:pt x="5"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5" name="Freeform 81"/>
            <p:cNvSpPr>
              <a:spLocks noEditPoints="1"/>
            </p:cNvSpPr>
            <p:nvPr/>
          </p:nvSpPr>
          <p:spPr bwMode="auto">
            <a:xfrm>
              <a:off x="3622" y="2239"/>
              <a:ext cx="15" cy="7"/>
            </a:xfrm>
            <a:custGeom>
              <a:avLst/>
              <a:gdLst>
                <a:gd name="T0" fmla="*/ 1 w 6"/>
                <a:gd name="T1" fmla="*/ 2 h 3"/>
                <a:gd name="T2" fmla="*/ 1 w 6"/>
                <a:gd name="T3" fmla="*/ 1 h 3"/>
                <a:gd name="T4" fmla="*/ 4 w 6"/>
                <a:gd name="T5" fmla="*/ 1 h 3"/>
                <a:gd name="T6" fmla="*/ 4 w 6"/>
                <a:gd name="T7" fmla="*/ 2 h 3"/>
                <a:gd name="T8" fmla="*/ 5 w 6"/>
                <a:gd name="T9" fmla="*/ 2 h 3"/>
                <a:gd name="T10" fmla="*/ 5 w 6"/>
                <a:gd name="T11" fmla="*/ 2 h 3"/>
                <a:gd name="T12" fmla="*/ 1 w 6"/>
                <a:gd name="T13" fmla="*/ 2 h 3"/>
                <a:gd name="T14" fmla="*/ 0 w 6"/>
                <a:gd name="T15" fmla="*/ 0 h 3"/>
                <a:gd name="T16" fmla="*/ 0 w 6"/>
                <a:gd name="T17" fmla="*/ 0 h 3"/>
                <a:gd name="T18" fmla="*/ 0 w 6"/>
                <a:gd name="T19" fmla="*/ 1 h 3"/>
                <a:gd name="T20" fmla="*/ 0 w 6"/>
                <a:gd name="T21" fmla="*/ 2 h 3"/>
                <a:gd name="T22" fmla="*/ 0 w 6"/>
                <a:gd name="T23" fmla="*/ 3 h 3"/>
                <a:gd name="T24" fmla="*/ 5 w 6"/>
                <a:gd name="T25" fmla="*/ 3 h 3"/>
                <a:gd name="T26" fmla="*/ 6 w 6"/>
                <a:gd name="T27" fmla="*/ 2 h 3"/>
                <a:gd name="T28" fmla="*/ 6 w 6"/>
                <a:gd name="T29" fmla="*/ 2 h 3"/>
                <a:gd name="T30" fmla="*/ 5 w 6"/>
                <a:gd name="T31" fmla="*/ 1 h 3"/>
                <a:gd name="T32" fmla="*/ 5 w 6"/>
                <a:gd name="T33" fmla="*/ 1 h 3"/>
                <a:gd name="T34" fmla="*/ 5 w 6"/>
                <a:gd name="T35" fmla="*/ 1 h 3"/>
                <a:gd name="T36" fmla="*/ 5 w 6"/>
                <a:gd name="T37" fmla="*/ 0 h 3"/>
                <a:gd name="T38" fmla="*/ 0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4" y="1"/>
                    <a:pt x="4" y="1"/>
                    <a:pt x="4" y="1"/>
                  </a:cubicBezTo>
                  <a:cubicBezTo>
                    <a:pt x="4" y="2"/>
                    <a:pt x="4" y="2"/>
                    <a:pt x="4" y="2"/>
                  </a:cubicBezTo>
                  <a:cubicBezTo>
                    <a:pt x="5" y="2"/>
                    <a:pt x="5" y="2"/>
                    <a:pt x="5" y="2"/>
                  </a:cubicBezTo>
                  <a:cubicBezTo>
                    <a:pt x="5" y="2"/>
                    <a:pt x="5" y="2"/>
                    <a:pt x="5" y="2"/>
                  </a:cubicBezTo>
                  <a:cubicBezTo>
                    <a:pt x="1" y="2"/>
                    <a:pt x="1" y="2"/>
                    <a:pt x="1" y="2"/>
                  </a:cubicBezTo>
                  <a:moveTo>
                    <a:pt x="0" y="0"/>
                  </a:moveTo>
                  <a:cubicBezTo>
                    <a:pt x="0" y="0"/>
                    <a:pt x="0" y="0"/>
                    <a:pt x="0" y="0"/>
                  </a:cubicBezTo>
                  <a:cubicBezTo>
                    <a:pt x="0" y="1"/>
                    <a:pt x="0" y="1"/>
                    <a:pt x="0" y="1"/>
                  </a:cubicBezTo>
                  <a:cubicBezTo>
                    <a:pt x="0" y="1"/>
                    <a:pt x="0" y="2"/>
                    <a:pt x="0" y="2"/>
                  </a:cubicBezTo>
                  <a:cubicBezTo>
                    <a:pt x="0" y="3"/>
                    <a:pt x="0" y="3"/>
                    <a:pt x="0" y="3"/>
                  </a:cubicBezTo>
                  <a:cubicBezTo>
                    <a:pt x="5" y="3"/>
                    <a:pt x="5" y="3"/>
                    <a:pt x="5" y="3"/>
                  </a:cubicBezTo>
                  <a:cubicBezTo>
                    <a:pt x="6" y="2"/>
                    <a:pt x="6" y="2"/>
                    <a:pt x="6" y="2"/>
                  </a:cubicBezTo>
                  <a:cubicBezTo>
                    <a:pt x="6" y="2"/>
                    <a:pt x="6" y="2"/>
                    <a:pt x="6" y="2"/>
                  </a:cubicBezTo>
                  <a:cubicBezTo>
                    <a:pt x="5" y="1"/>
                    <a:pt x="5" y="1"/>
                    <a:pt x="5" y="1"/>
                  </a:cubicBezTo>
                  <a:cubicBezTo>
                    <a:pt x="5" y="1"/>
                    <a:pt x="5" y="1"/>
                    <a:pt x="5" y="1"/>
                  </a:cubicBezTo>
                  <a:cubicBezTo>
                    <a:pt x="5" y="1"/>
                    <a:pt x="5" y="1"/>
                    <a:pt x="5" y="1"/>
                  </a:cubicBezTo>
                  <a:cubicBezTo>
                    <a:pt x="5" y="0"/>
                    <a:pt x="5" y="0"/>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6" name="Freeform 82"/>
            <p:cNvSpPr>
              <a:spLocks noEditPoints="1"/>
            </p:cNvSpPr>
            <p:nvPr/>
          </p:nvSpPr>
          <p:spPr bwMode="auto">
            <a:xfrm>
              <a:off x="3587" y="2229"/>
              <a:ext cx="14" cy="7"/>
            </a:xfrm>
            <a:custGeom>
              <a:avLst/>
              <a:gdLst>
                <a:gd name="T0" fmla="*/ 1 w 6"/>
                <a:gd name="T1" fmla="*/ 2 h 3"/>
                <a:gd name="T2" fmla="*/ 2 w 6"/>
                <a:gd name="T3" fmla="*/ 1 h 3"/>
                <a:gd name="T4" fmla="*/ 5 w 6"/>
                <a:gd name="T5" fmla="*/ 1 h 3"/>
                <a:gd name="T6" fmla="*/ 5 w 6"/>
                <a:gd name="T7" fmla="*/ 2 h 3"/>
                <a:gd name="T8" fmla="*/ 1 w 6"/>
                <a:gd name="T9" fmla="*/ 2 h 3"/>
                <a:gd name="T10" fmla="*/ 6 w 6"/>
                <a:gd name="T11" fmla="*/ 0 h 3"/>
                <a:gd name="T12" fmla="*/ 1 w 6"/>
                <a:gd name="T13" fmla="*/ 0 h 3"/>
                <a:gd name="T14" fmla="*/ 1 w 6"/>
                <a:gd name="T15" fmla="*/ 0 h 3"/>
                <a:gd name="T16" fmla="*/ 0 w 6"/>
                <a:gd name="T17" fmla="*/ 2 h 3"/>
                <a:gd name="T18" fmla="*/ 0 w 6"/>
                <a:gd name="T19" fmla="*/ 2 h 3"/>
                <a:gd name="T20" fmla="*/ 1 w 6"/>
                <a:gd name="T21" fmla="*/ 3 h 3"/>
                <a:gd name="T22" fmla="*/ 5 w 6"/>
                <a:gd name="T23" fmla="*/ 3 h 3"/>
                <a:gd name="T24" fmla="*/ 6 w 6"/>
                <a:gd name="T25" fmla="*/ 2 h 3"/>
                <a:gd name="T26" fmla="*/ 6 w 6"/>
                <a:gd name="T27" fmla="*/ 2 h 3"/>
                <a:gd name="T28" fmla="*/ 6 w 6"/>
                <a:gd name="T29" fmla="*/ 2 h 3"/>
                <a:gd name="T30" fmla="*/ 6 w 6"/>
                <a:gd name="T31" fmla="*/ 1 h 3"/>
                <a:gd name="T32" fmla="*/ 6 w 6"/>
                <a:gd name="T33" fmla="*/ 0 h 3"/>
                <a:gd name="T34" fmla="*/ 6 w 6"/>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3">
                  <a:moveTo>
                    <a:pt x="1" y="2"/>
                  </a:moveTo>
                  <a:cubicBezTo>
                    <a:pt x="2" y="1"/>
                    <a:pt x="2" y="1"/>
                    <a:pt x="2" y="1"/>
                  </a:cubicBezTo>
                  <a:cubicBezTo>
                    <a:pt x="3" y="1"/>
                    <a:pt x="4" y="1"/>
                    <a:pt x="5" y="1"/>
                  </a:cubicBezTo>
                  <a:cubicBezTo>
                    <a:pt x="5" y="2"/>
                    <a:pt x="5" y="2"/>
                    <a:pt x="5" y="2"/>
                  </a:cubicBezTo>
                  <a:cubicBezTo>
                    <a:pt x="1" y="2"/>
                    <a:pt x="1" y="2"/>
                    <a:pt x="1" y="2"/>
                  </a:cubicBezTo>
                  <a:moveTo>
                    <a:pt x="6" y="0"/>
                  </a:moveTo>
                  <a:cubicBezTo>
                    <a:pt x="4" y="0"/>
                    <a:pt x="3" y="0"/>
                    <a:pt x="1" y="0"/>
                  </a:cubicBezTo>
                  <a:cubicBezTo>
                    <a:pt x="1" y="0"/>
                    <a:pt x="1" y="0"/>
                    <a:pt x="1" y="0"/>
                  </a:cubicBezTo>
                  <a:cubicBezTo>
                    <a:pt x="1" y="1"/>
                    <a:pt x="0" y="1"/>
                    <a:pt x="0" y="2"/>
                  </a:cubicBezTo>
                  <a:cubicBezTo>
                    <a:pt x="0" y="2"/>
                    <a:pt x="0" y="2"/>
                    <a:pt x="0" y="2"/>
                  </a:cubicBezTo>
                  <a:cubicBezTo>
                    <a:pt x="1" y="3"/>
                    <a:pt x="1" y="3"/>
                    <a:pt x="1" y="3"/>
                  </a:cubicBezTo>
                  <a:cubicBezTo>
                    <a:pt x="5" y="3"/>
                    <a:pt x="5" y="3"/>
                    <a:pt x="5" y="3"/>
                  </a:cubicBezTo>
                  <a:cubicBezTo>
                    <a:pt x="6" y="2"/>
                    <a:pt x="6" y="2"/>
                    <a:pt x="6" y="2"/>
                  </a:cubicBezTo>
                  <a:cubicBezTo>
                    <a:pt x="6" y="2"/>
                    <a:pt x="6" y="2"/>
                    <a:pt x="6" y="2"/>
                  </a:cubicBezTo>
                  <a:cubicBezTo>
                    <a:pt x="6" y="2"/>
                    <a:pt x="6" y="2"/>
                    <a:pt x="6" y="2"/>
                  </a:cubicBezTo>
                  <a:cubicBezTo>
                    <a:pt x="6" y="1"/>
                    <a:pt x="6" y="1"/>
                    <a:pt x="6"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7" name="Freeform 83"/>
            <p:cNvSpPr>
              <a:spLocks noEditPoints="1"/>
            </p:cNvSpPr>
            <p:nvPr/>
          </p:nvSpPr>
          <p:spPr bwMode="auto">
            <a:xfrm>
              <a:off x="3570" y="2229"/>
              <a:ext cx="17" cy="7"/>
            </a:xfrm>
            <a:custGeom>
              <a:avLst/>
              <a:gdLst>
                <a:gd name="T0" fmla="*/ 2 w 7"/>
                <a:gd name="T1" fmla="*/ 2 h 3"/>
                <a:gd name="T2" fmla="*/ 2 w 7"/>
                <a:gd name="T3" fmla="*/ 1 h 3"/>
                <a:gd name="T4" fmla="*/ 5 w 7"/>
                <a:gd name="T5" fmla="*/ 1 h 3"/>
                <a:gd name="T6" fmla="*/ 5 w 7"/>
                <a:gd name="T7" fmla="*/ 1 h 3"/>
                <a:gd name="T8" fmla="*/ 5 w 7"/>
                <a:gd name="T9" fmla="*/ 2 h 3"/>
                <a:gd name="T10" fmla="*/ 2 w 7"/>
                <a:gd name="T11" fmla="*/ 2 h 3"/>
                <a:gd name="T12" fmla="*/ 6 w 7"/>
                <a:gd name="T13" fmla="*/ 0 h 3"/>
                <a:gd name="T14" fmla="*/ 1 w 7"/>
                <a:gd name="T15" fmla="*/ 0 h 3"/>
                <a:gd name="T16" fmla="*/ 1 w 7"/>
                <a:gd name="T17" fmla="*/ 0 h 3"/>
                <a:gd name="T18" fmla="*/ 0 w 7"/>
                <a:gd name="T19" fmla="*/ 2 h 3"/>
                <a:gd name="T20" fmla="*/ 0 w 7"/>
                <a:gd name="T21" fmla="*/ 3 h 3"/>
                <a:gd name="T22" fmla="*/ 1 w 7"/>
                <a:gd name="T23" fmla="*/ 3 h 3"/>
                <a:gd name="T24" fmla="*/ 6 w 7"/>
                <a:gd name="T25" fmla="*/ 3 h 3"/>
                <a:gd name="T26" fmla="*/ 6 w 7"/>
                <a:gd name="T27" fmla="*/ 2 h 3"/>
                <a:gd name="T28" fmla="*/ 6 w 7"/>
                <a:gd name="T29" fmla="*/ 2 h 3"/>
                <a:gd name="T30" fmla="*/ 6 w 7"/>
                <a:gd name="T31" fmla="*/ 2 h 3"/>
                <a:gd name="T32" fmla="*/ 7 w 7"/>
                <a:gd name="T33" fmla="*/ 1 h 3"/>
                <a:gd name="T34" fmla="*/ 7 w 7"/>
                <a:gd name="T35" fmla="*/ 0 h 3"/>
                <a:gd name="T36" fmla="*/ 6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2" y="2"/>
                  </a:moveTo>
                  <a:cubicBezTo>
                    <a:pt x="2" y="1"/>
                    <a:pt x="2" y="1"/>
                    <a:pt x="2" y="1"/>
                  </a:cubicBezTo>
                  <a:cubicBezTo>
                    <a:pt x="3" y="1"/>
                    <a:pt x="4" y="1"/>
                    <a:pt x="5" y="1"/>
                  </a:cubicBezTo>
                  <a:cubicBezTo>
                    <a:pt x="5" y="1"/>
                    <a:pt x="5" y="1"/>
                    <a:pt x="5" y="1"/>
                  </a:cubicBezTo>
                  <a:cubicBezTo>
                    <a:pt x="5" y="2"/>
                    <a:pt x="5" y="2"/>
                    <a:pt x="5" y="2"/>
                  </a:cubicBezTo>
                  <a:cubicBezTo>
                    <a:pt x="2" y="2"/>
                    <a:pt x="2" y="2"/>
                    <a:pt x="2" y="2"/>
                  </a:cubicBezTo>
                  <a:moveTo>
                    <a:pt x="6" y="0"/>
                  </a:moveTo>
                  <a:cubicBezTo>
                    <a:pt x="5" y="0"/>
                    <a:pt x="3" y="0"/>
                    <a:pt x="1" y="0"/>
                  </a:cubicBezTo>
                  <a:cubicBezTo>
                    <a:pt x="1" y="0"/>
                    <a:pt x="1" y="0"/>
                    <a:pt x="1" y="0"/>
                  </a:cubicBezTo>
                  <a:cubicBezTo>
                    <a:pt x="1" y="1"/>
                    <a:pt x="1" y="2"/>
                    <a:pt x="0" y="2"/>
                  </a:cubicBezTo>
                  <a:cubicBezTo>
                    <a:pt x="0" y="3"/>
                    <a:pt x="0" y="3"/>
                    <a:pt x="0" y="3"/>
                  </a:cubicBezTo>
                  <a:cubicBezTo>
                    <a:pt x="1" y="3"/>
                    <a:pt x="1" y="3"/>
                    <a:pt x="1" y="3"/>
                  </a:cubicBezTo>
                  <a:cubicBezTo>
                    <a:pt x="6" y="3"/>
                    <a:pt x="6" y="3"/>
                    <a:pt x="6" y="3"/>
                  </a:cubicBezTo>
                  <a:cubicBezTo>
                    <a:pt x="6" y="2"/>
                    <a:pt x="6" y="2"/>
                    <a:pt x="6" y="2"/>
                  </a:cubicBezTo>
                  <a:cubicBezTo>
                    <a:pt x="6" y="2"/>
                    <a:pt x="6" y="2"/>
                    <a:pt x="6" y="2"/>
                  </a:cubicBezTo>
                  <a:cubicBezTo>
                    <a:pt x="6" y="2"/>
                    <a:pt x="6" y="2"/>
                    <a:pt x="6" y="2"/>
                  </a:cubicBezTo>
                  <a:cubicBezTo>
                    <a:pt x="7" y="1"/>
                    <a:pt x="7" y="1"/>
                    <a:pt x="7" y="1"/>
                  </a:cubicBezTo>
                  <a:cubicBezTo>
                    <a:pt x="7" y="0"/>
                    <a:pt x="7" y="0"/>
                    <a:pt x="7"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8" name="Freeform 84"/>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9" name="Freeform 85"/>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0" name="Freeform 86"/>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1" name="Freeform 87"/>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2" name="Freeform 88"/>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3" name="Freeform 89"/>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4" name="Freeform 90"/>
            <p:cNvSpPr>
              <a:spLocks noEditPoints="1"/>
            </p:cNvSpPr>
            <p:nvPr/>
          </p:nvSpPr>
          <p:spPr bwMode="auto">
            <a:xfrm>
              <a:off x="3660"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3 h 4"/>
                <a:gd name="T14" fmla="*/ 2 w 7"/>
                <a:gd name="T15" fmla="*/ 3 h 4"/>
                <a:gd name="T16" fmla="*/ 2 w 7"/>
                <a:gd name="T17" fmla="*/ 3 h 4"/>
                <a:gd name="T18" fmla="*/ 5 w 7"/>
                <a:gd name="T19" fmla="*/ 3 h 4"/>
                <a:gd name="T20" fmla="*/ 5 w 7"/>
                <a:gd name="T21" fmla="*/ 2 h 4"/>
                <a:gd name="T22" fmla="*/ 5 w 7"/>
                <a:gd name="T23" fmla="*/ 3 h 4"/>
                <a:gd name="T24" fmla="*/ 3 w 7"/>
                <a:gd name="T25" fmla="*/ 3 h 4"/>
                <a:gd name="T26" fmla="*/ 2 w 7"/>
                <a:gd name="T27" fmla="*/ 2 h 4"/>
                <a:gd name="T28" fmla="*/ 2 w 7"/>
                <a:gd name="T29" fmla="*/ 1 h 4"/>
                <a:gd name="T30" fmla="*/ 2 w 7"/>
                <a:gd name="T31" fmla="*/ 1 h 4"/>
                <a:gd name="T32" fmla="*/ 3 w 7"/>
                <a:gd name="T33" fmla="*/ 1 h 4"/>
                <a:gd name="T34" fmla="*/ 5 w 7"/>
                <a:gd name="T35" fmla="*/ 1 h 4"/>
                <a:gd name="T36" fmla="*/ 5 w 7"/>
                <a:gd name="T37" fmla="*/ 1 h 4"/>
                <a:gd name="T38" fmla="*/ 5 w 7"/>
                <a:gd name="T39" fmla="*/ 2 h 4"/>
                <a:gd name="T40" fmla="*/ 5 w 7"/>
                <a:gd name="T41" fmla="*/ 2 h 4"/>
                <a:gd name="T42" fmla="*/ 5 w 7"/>
                <a:gd name="T43" fmla="*/ 2 h 4"/>
                <a:gd name="T44" fmla="*/ 2 w 7"/>
                <a:gd name="T45" fmla="*/ 2 h 4"/>
                <a:gd name="T46" fmla="*/ 3 w 7"/>
                <a:gd name="T47" fmla="*/ 0 h 4"/>
                <a:gd name="T48" fmla="*/ 1 w 7"/>
                <a:gd name="T49" fmla="*/ 1 h 4"/>
                <a:gd name="T50" fmla="*/ 1 w 7"/>
                <a:gd name="T51" fmla="*/ 2 h 4"/>
                <a:gd name="T52" fmla="*/ 1 w 7"/>
                <a:gd name="T53" fmla="*/ 4 h 4"/>
                <a:gd name="T54" fmla="*/ 2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2" y="3"/>
                    <a:pt x="2" y="2"/>
                    <a:pt x="2" y="2"/>
                  </a:cubicBezTo>
                  <a:cubicBezTo>
                    <a:pt x="2" y="1"/>
                    <a:pt x="2" y="1"/>
                    <a:pt x="2" y="1"/>
                  </a:cubicBezTo>
                  <a:cubicBezTo>
                    <a:pt x="2" y="1"/>
                    <a:pt x="2" y="1"/>
                    <a:pt x="2" y="1"/>
                  </a:cubicBezTo>
                  <a:cubicBezTo>
                    <a:pt x="2" y="2"/>
                    <a:pt x="2" y="2"/>
                    <a:pt x="2" y="3"/>
                  </a:cubicBezTo>
                  <a:cubicBezTo>
                    <a:pt x="2" y="3"/>
                    <a:pt x="2" y="3"/>
                    <a:pt x="2" y="3"/>
                  </a:cubicBezTo>
                  <a:cubicBezTo>
                    <a:pt x="2" y="3"/>
                    <a:pt x="2" y="3"/>
                    <a:pt x="2" y="3"/>
                  </a:cubicBezTo>
                  <a:cubicBezTo>
                    <a:pt x="5" y="3"/>
                    <a:pt x="5" y="3"/>
                    <a:pt x="5" y="3"/>
                  </a:cubicBezTo>
                  <a:cubicBezTo>
                    <a:pt x="5" y="2"/>
                    <a:pt x="5" y="2"/>
                    <a:pt x="5" y="2"/>
                  </a:cubicBezTo>
                  <a:cubicBezTo>
                    <a:pt x="5" y="3"/>
                    <a:pt x="5" y="3"/>
                    <a:pt x="5" y="3"/>
                  </a:cubicBezTo>
                  <a:cubicBezTo>
                    <a:pt x="5" y="3"/>
                    <a:pt x="4" y="3"/>
                    <a:pt x="3" y="3"/>
                  </a:cubicBezTo>
                  <a:moveTo>
                    <a:pt x="2" y="2"/>
                  </a:move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5" y="2"/>
                    <a:pt x="5" y="2"/>
                  </a:cubicBezTo>
                  <a:cubicBezTo>
                    <a:pt x="2" y="2"/>
                    <a:pt x="2" y="2"/>
                    <a:pt x="2" y="2"/>
                  </a:cubicBezTo>
                  <a:moveTo>
                    <a:pt x="3" y="0"/>
                  </a:moveTo>
                  <a:cubicBezTo>
                    <a:pt x="2" y="0"/>
                    <a:pt x="1" y="0"/>
                    <a:pt x="1" y="1"/>
                  </a:cubicBezTo>
                  <a:cubicBezTo>
                    <a:pt x="1" y="2"/>
                    <a:pt x="1" y="2"/>
                    <a:pt x="1" y="2"/>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5" name="Freeform 91"/>
            <p:cNvSpPr>
              <a:spLocks noEditPoints="1"/>
            </p:cNvSpPr>
            <p:nvPr/>
          </p:nvSpPr>
          <p:spPr bwMode="auto">
            <a:xfrm>
              <a:off x="3660" y="2465"/>
              <a:ext cx="17" cy="9"/>
            </a:xfrm>
            <a:custGeom>
              <a:avLst/>
              <a:gdLst>
                <a:gd name="T0" fmla="*/ 3 w 7"/>
                <a:gd name="T1" fmla="*/ 2 h 4"/>
                <a:gd name="T2" fmla="*/ 2 w 7"/>
                <a:gd name="T3" fmla="*/ 2 h 4"/>
                <a:gd name="T4" fmla="*/ 2 w 7"/>
                <a:gd name="T5" fmla="*/ 1 h 4"/>
                <a:gd name="T6" fmla="*/ 3 w 7"/>
                <a:gd name="T7" fmla="*/ 1 h 4"/>
                <a:gd name="T8" fmla="*/ 5 w 7"/>
                <a:gd name="T9" fmla="*/ 1 h 4"/>
                <a:gd name="T10" fmla="*/ 5 w 7"/>
                <a:gd name="T11" fmla="*/ 1 h 4"/>
                <a:gd name="T12" fmla="*/ 5 w 7"/>
                <a:gd name="T13" fmla="*/ 3 h 4"/>
                <a:gd name="T14" fmla="*/ 3 w 7"/>
                <a:gd name="T15" fmla="*/ 3 h 4"/>
                <a:gd name="T16" fmla="*/ 2 w 7"/>
                <a:gd name="T17" fmla="*/ 3 h 4"/>
                <a:gd name="T18" fmla="*/ 2 w 7"/>
                <a:gd name="T19" fmla="*/ 3 h 4"/>
                <a:gd name="T20" fmla="*/ 2 w 7"/>
                <a:gd name="T21" fmla="*/ 1 h 4"/>
                <a:gd name="T22" fmla="*/ 2 w 7"/>
                <a:gd name="T23" fmla="*/ 1 h 4"/>
                <a:gd name="T24" fmla="*/ 2 w 7"/>
                <a:gd name="T25" fmla="*/ 1 h 4"/>
                <a:gd name="T26" fmla="*/ 2 w 7"/>
                <a:gd name="T27" fmla="*/ 2 h 4"/>
                <a:gd name="T28" fmla="*/ 2 w 7"/>
                <a:gd name="T29" fmla="*/ 3 h 4"/>
                <a:gd name="T30" fmla="*/ 3 w 7"/>
                <a:gd name="T31" fmla="*/ 3 h 4"/>
                <a:gd name="T32" fmla="*/ 5 w 7"/>
                <a:gd name="T33" fmla="*/ 2 h 4"/>
                <a:gd name="T34" fmla="*/ 5 w 7"/>
                <a:gd name="T35" fmla="*/ 2 h 4"/>
                <a:gd name="T36" fmla="*/ 5 w 7"/>
                <a:gd name="T37" fmla="*/ 2 h 4"/>
                <a:gd name="T38" fmla="*/ 3 w 7"/>
                <a:gd name="T39" fmla="*/ 2 h 4"/>
                <a:gd name="T40" fmla="*/ 3 w 7"/>
                <a:gd name="T41" fmla="*/ 0 h 4"/>
                <a:gd name="T42" fmla="*/ 1 w 7"/>
                <a:gd name="T43" fmla="*/ 1 h 4"/>
                <a:gd name="T44" fmla="*/ 1 w 7"/>
                <a:gd name="T45" fmla="*/ 1 h 4"/>
                <a:gd name="T46" fmla="*/ 1 w 7"/>
                <a:gd name="T47" fmla="*/ 4 h 4"/>
                <a:gd name="T48" fmla="*/ 2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2"/>
                  </a:moveTo>
                  <a:cubicBezTo>
                    <a:pt x="3" y="2"/>
                    <a:pt x="3" y="2"/>
                    <a:pt x="2" y="2"/>
                  </a:cubicBezTo>
                  <a:cubicBezTo>
                    <a:pt x="2" y="2"/>
                    <a:pt x="2" y="1"/>
                    <a:pt x="2" y="1"/>
                  </a:cubicBezTo>
                  <a:cubicBezTo>
                    <a:pt x="3" y="1"/>
                    <a:pt x="3" y="1"/>
                    <a:pt x="3" y="1"/>
                  </a:cubicBezTo>
                  <a:cubicBezTo>
                    <a:pt x="4" y="1"/>
                    <a:pt x="4" y="1"/>
                    <a:pt x="5" y="1"/>
                  </a:cubicBezTo>
                  <a:cubicBezTo>
                    <a:pt x="5" y="1"/>
                    <a:pt x="5" y="1"/>
                    <a:pt x="5" y="1"/>
                  </a:cubicBezTo>
                  <a:cubicBezTo>
                    <a:pt x="5" y="1"/>
                    <a:pt x="5" y="2"/>
                    <a:pt x="5" y="3"/>
                  </a:cubicBezTo>
                  <a:cubicBezTo>
                    <a:pt x="5" y="3"/>
                    <a:pt x="4" y="3"/>
                    <a:pt x="3" y="3"/>
                  </a:cubicBezTo>
                  <a:cubicBezTo>
                    <a:pt x="3" y="3"/>
                    <a:pt x="2" y="3"/>
                    <a:pt x="2" y="3"/>
                  </a:cubicBezTo>
                  <a:cubicBezTo>
                    <a:pt x="2" y="3"/>
                    <a:pt x="2" y="3"/>
                    <a:pt x="2" y="3"/>
                  </a:cubicBezTo>
                  <a:cubicBezTo>
                    <a:pt x="2" y="3"/>
                    <a:pt x="2" y="2"/>
                    <a:pt x="2" y="1"/>
                  </a:cubicBezTo>
                  <a:cubicBezTo>
                    <a:pt x="2" y="1"/>
                    <a:pt x="2" y="1"/>
                    <a:pt x="2" y="1"/>
                  </a:cubicBezTo>
                  <a:cubicBezTo>
                    <a:pt x="2" y="1"/>
                    <a:pt x="2" y="1"/>
                    <a:pt x="2" y="1"/>
                  </a:cubicBezTo>
                  <a:cubicBezTo>
                    <a:pt x="2" y="1"/>
                    <a:pt x="2" y="2"/>
                    <a:pt x="2" y="2"/>
                  </a:cubicBezTo>
                  <a:cubicBezTo>
                    <a:pt x="2" y="3"/>
                    <a:pt x="2" y="3"/>
                    <a:pt x="2" y="3"/>
                  </a:cubicBezTo>
                  <a:cubicBezTo>
                    <a:pt x="3" y="3"/>
                    <a:pt x="3" y="3"/>
                    <a:pt x="3" y="3"/>
                  </a:cubicBezTo>
                  <a:cubicBezTo>
                    <a:pt x="4" y="3"/>
                    <a:pt x="4" y="3"/>
                    <a:pt x="5" y="2"/>
                  </a:cubicBezTo>
                  <a:cubicBezTo>
                    <a:pt x="5" y="2"/>
                    <a:pt x="5" y="2"/>
                    <a:pt x="5" y="2"/>
                  </a:cubicBezTo>
                  <a:cubicBezTo>
                    <a:pt x="5" y="2"/>
                    <a:pt x="5" y="2"/>
                    <a:pt x="5" y="2"/>
                  </a:cubicBezTo>
                  <a:cubicBezTo>
                    <a:pt x="4" y="2"/>
                    <a:pt x="4" y="2"/>
                    <a:pt x="3" y="2"/>
                  </a:cubicBezTo>
                  <a:moveTo>
                    <a:pt x="3" y="0"/>
                  </a:moveTo>
                  <a:cubicBezTo>
                    <a:pt x="2" y="0"/>
                    <a:pt x="1" y="0"/>
                    <a:pt x="1" y="1"/>
                  </a:cubicBezTo>
                  <a:cubicBezTo>
                    <a:pt x="1" y="1"/>
                    <a:pt x="1" y="1"/>
                    <a:pt x="1" y="1"/>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6" name="Freeform 92"/>
            <p:cNvSpPr>
              <a:spLocks noEditPoints="1"/>
            </p:cNvSpPr>
            <p:nvPr/>
          </p:nvSpPr>
          <p:spPr bwMode="auto">
            <a:xfrm>
              <a:off x="3660" y="2503"/>
              <a:ext cx="38" cy="12"/>
            </a:xfrm>
            <a:custGeom>
              <a:avLst/>
              <a:gdLst>
                <a:gd name="T0" fmla="*/ 9 w 16"/>
                <a:gd name="T1" fmla="*/ 4 h 5"/>
                <a:gd name="T2" fmla="*/ 2 w 16"/>
                <a:gd name="T3" fmla="*/ 4 h 5"/>
                <a:gd name="T4" fmla="*/ 1 w 16"/>
                <a:gd name="T5" fmla="*/ 4 h 5"/>
                <a:gd name="T6" fmla="*/ 1 w 16"/>
                <a:gd name="T7" fmla="*/ 1 h 5"/>
                <a:gd name="T8" fmla="*/ 2 w 16"/>
                <a:gd name="T9" fmla="*/ 1 h 5"/>
                <a:gd name="T10" fmla="*/ 2 w 16"/>
                <a:gd name="T11" fmla="*/ 3 h 5"/>
                <a:gd name="T12" fmla="*/ 3 w 16"/>
                <a:gd name="T13" fmla="*/ 4 h 5"/>
                <a:gd name="T14" fmla="*/ 4 w 16"/>
                <a:gd name="T15" fmla="*/ 4 h 5"/>
                <a:gd name="T16" fmla="*/ 7 w 16"/>
                <a:gd name="T17" fmla="*/ 3 h 5"/>
                <a:gd name="T18" fmla="*/ 14 w 16"/>
                <a:gd name="T19" fmla="*/ 3 h 5"/>
                <a:gd name="T20" fmla="*/ 14 w 16"/>
                <a:gd name="T21" fmla="*/ 3 h 5"/>
                <a:gd name="T22" fmla="*/ 14 w 16"/>
                <a:gd name="T23" fmla="*/ 4 h 5"/>
                <a:gd name="T24" fmla="*/ 9 w 16"/>
                <a:gd name="T25" fmla="*/ 4 h 5"/>
                <a:gd name="T26" fmla="*/ 3 w 16"/>
                <a:gd name="T27" fmla="*/ 3 h 5"/>
                <a:gd name="T28" fmla="*/ 2 w 16"/>
                <a:gd name="T29" fmla="*/ 3 h 5"/>
                <a:gd name="T30" fmla="*/ 2 w 16"/>
                <a:gd name="T31" fmla="*/ 1 h 5"/>
                <a:gd name="T32" fmla="*/ 2 w 16"/>
                <a:gd name="T33" fmla="*/ 1 h 5"/>
                <a:gd name="T34" fmla="*/ 8 w 16"/>
                <a:gd name="T35" fmla="*/ 1 h 5"/>
                <a:gd name="T36" fmla="*/ 14 w 16"/>
                <a:gd name="T37" fmla="*/ 1 h 5"/>
                <a:gd name="T38" fmla="*/ 14 w 16"/>
                <a:gd name="T39" fmla="*/ 1 h 5"/>
                <a:gd name="T40" fmla="*/ 14 w 16"/>
                <a:gd name="T41" fmla="*/ 3 h 5"/>
                <a:gd name="T42" fmla="*/ 14 w 16"/>
                <a:gd name="T43" fmla="*/ 3 h 5"/>
                <a:gd name="T44" fmla="*/ 7 w 16"/>
                <a:gd name="T45" fmla="*/ 3 h 5"/>
                <a:gd name="T46" fmla="*/ 4 w 16"/>
                <a:gd name="T47" fmla="*/ 3 h 5"/>
                <a:gd name="T48" fmla="*/ 3 w 16"/>
                <a:gd name="T49" fmla="*/ 3 h 5"/>
                <a:gd name="T50" fmla="*/ 8 w 16"/>
                <a:gd name="T51" fmla="*/ 0 h 5"/>
                <a:gd name="T52" fmla="*/ 0 w 16"/>
                <a:gd name="T53" fmla="*/ 1 h 5"/>
                <a:gd name="T54" fmla="*/ 1 w 16"/>
                <a:gd name="T55" fmla="*/ 4 h 5"/>
                <a:gd name="T56" fmla="*/ 1 w 16"/>
                <a:gd name="T57" fmla="*/ 5 h 5"/>
                <a:gd name="T58" fmla="*/ 9 w 16"/>
                <a:gd name="T59" fmla="*/ 5 h 5"/>
                <a:gd name="T60" fmla="*/ 15 w 16"/>
                <a:gd name="T61" fmla="*/ 4 h 5"/>
                <a:gd name="T62" fmla="*/ 15 w 16"/>
                <a:gd name="T63" fmla="*/ 0 h 5"/>
                <a:gd name="T64" fmla="*/ 14 w 16"/>
                <a:gd name="T65" fmla="*/ 0 h 5"/>
                <a:gd name="T66" fmla="*/ 8 w 16"/>
                <a:gd name="T6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5">
                  <a:moveTo>
                    <a:pt x="9" y="4"/>
                  </a:moveTo>
                  <a:cubicBezTo>
                    <a:pt x="5" y="4"/>
                    <a:pt x="2" y="4"/>
                    <a:pt x="2" y="4"/>
                  </a:cubicBezTo>
                  <a:cubicBezTo>
                    <a:pt x="1" y="4"/>
                    <a:pt x="1" y="4"/>
                    <a:pt x="1" y="4"/>
                  </a:cubicBezTo>
                  <a:cubicBezTo>
                    <a:pt x="1" y="4"/>
                    <a:pt x="1" y="3"/>
                    <a:pt x="1" y="1"/>
                  </a:cubicBezTo>
                  <a:cubicBezTo>
                    <a:pt x="2" y="1"/>
                    <a:pt x="2" y="1"/>
                    <a:pt x="2" y="1"/>
                  </a:cubicBezTo>
                  <a:cubicBezTo>
                    <a:pt x="2" y="2"/>
                    <a:pt x="1" y="3"/>
                    <a:pt x="2" y="3"/>
                  </a:cubicBezTo>
                  <a:cubicBezTo>
                    <a:pt x="2" y="3"/>
                    <a:pt x="3" y="4"/>
                    <a:pt x="3" y="4"/>
                  </a:cubicBezTo>
                  <a:cubicBezTo>
                    <a:pt x="4" y="4"/>
                    <a:pt x="4" y="4"/>
                    <a:pt x="4" y="4"/>
                  </a:cubicBezTo>
                  <a:cubicBezTo>
                    <a:pt x="7" y="3"/>
                    <a:pt x="7" y="3"/>
                    <a:pt x="7" y="3"/>
                  </a:cubicBezTo>
                  <a:cubicBezTo>
                    <a:pt x="9" y="3"/>
                    <a:pt x="12" y="3"/>
                    <a:pt x="14" y="3"/>
                  </a:cubicBezTo>
                  <a:cubicBezTo>
                    <a:pt x="14" y="3"/>
                    <a:pt x="14" y="3"/>
                    <a:pt x="14" y="3"/>
                  </a:cubicBezTo>
                  <a:cubicBezTo>
                    <a:pt x="14" y="3"/>
                    <a:pt x="14" y="4"/>
                    <a:pt x="14" y="4"/>
                  </a:cubicBezTo>
                  <a:cubicBezTo>
                    <a:pt x="14" y="4"/>
                    <a:pt x="13" y="4"/>
                    <a:pt x="9" y="4"/>
                  </a:cubicBezTo>
                  <a:moveTo>
                    <a:pt x="3" y="3"/>
                  </a:moveTo>
                  <a:cubicBezTo>
                    <a:pt x="3" y="3"/>
                    <a:pt x="3" y="3"/>
                    <a:pt x="2" y="3"/>
                  </a:cubicBezTo>
                  <a:cubicBezTo>
                    <a:pt x="2" y="3"/>
                    <a:pt x="2" y="2"/>
                    <a:pt x="2" y="1"/>
                  </a:cubicBezTo>
                  <a:cubicBezTo>
                    <a:pt x="2" y="1"/>
                    <a:pt x="2" y="1"/>
                    <a:pt x="2" y="1"/>
                  </a:cubicBezTo>
                  <a:cubicBezTo>
                    <a:pt x="3" y="1"/>
                    <a:pt x="5" y="1"/>
                    <a:pt x="8" y="1"/>
                  </a:cubicBezTo>
                  <a:cubicBezTo>
                    <a:pt x="11" y="1"/>
                    <a:pt x="14" y="1"/>
                    <a:pt x="14" y="1"/>
                  </a:cubicBezTo>
                  <a:cubicBezTo>
                    <a:pt x="14" y="1"/>
                    <a:pt x="14" y="1"/>
                    <a:pt x="14" y="1"/>
                  </a:cubicBezTo>
                  <a:cubicBezTo>
                    <a:pt x="14" y="1"/>
                    <a:pt x="14" y="2"/>
                    <a:pt x="14" y="3"/>
                  </a:cubicBezTo>
                  <a:cubicBezTo>
                    <a:pt x="14" y="3"/>
                    <a:pt x="14" y="3"/>
                    <a:pt x="14" y="3"/>
                  </a:cubicBezTo>
                  <a:cubicBezTo>
                    <a:pt x="12" y="3"/>
                    <a:pt x="9" y="3"/>
                    <a:pt x="7" y="3"/>
                  </a:cubicBezTo>
                  <a:cubicBezTo>
                    <a:pt x="4" y="3"/>
                    <a:pt x="4" y="3"/>
                    <a:pt x="4" y="3"/>
                  </a:cubicBezTo>
                  <a:cubicBezTo>
                    <a:pt x="3" y="3"/>
                    <a:pt x="3" y="3"/>
                    <a:pt x="3" y="3"/>
                  </a:cubicBezTo>
                  <a:moveTo>
                    <a:pt x="8" y="0"/>
                  </a:moveTo>
                  <a:cubicBezTo>
                    <a:pt x="1" y="0"/>
                    <a:pt x="1" y="1"/>
                    <a:pt x="0" y="1"/>
                  </a:cubicBezTo>
                  <a:cubicBezTo>
                    <a:pt x="0" y="2"/>
                    <a:pt x="0" y="4"/>
                    <a:pt x="1" y="4"/>
                  </a:cubicBezTo>
                  <a:cubicBezTo>
                    <a:pt x="1" y="5"/>
                    <a:pt x="1" y="5"/>
                    <a:pt x="1" y="5"/>
                  </a:cubicBezTo>
                  <a:cubicBezTo>
                    <a:pt x="2" y="5"/>
                    <a:pt x="6" y="5"/>
                    <a:pt x="9" y="5"/>
                  </a:cubicBezTo>
                  <a:cubicBezTo>
                    <a:pt x="15" y="5"/>
                    <a:pt x="15" y="5"/>
                    <a:pt x="15" y="4"/>
                  </a:cubicBezTo>
                  <a:cubicBezTo>
                    <a:pt x="15" y="4"/>
                    <a:pt x="16" y="1"/>
                    <a:pt x="15" y="0"/>
                  </a:cubicBezTo>
                  <a:cubicBezTo>
                    <a:pt x="14" y="0"/>
                    <a:pt x="14" y="0"/>
                    <a:pt x="14" y="0"/>
                  </a:cubicBezTo>
                  <a:cubicBezTo>
                    <a:pt x="13" y="0"/>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7" name="Freeform 93"/>
            <p:cNvSpPr>
              <a:spLocks noEditPoints="1"/>
            </p:cNvSpPr>
            <p:nvPr/>
          </p:nvSpPr>
          <p:spPr bwMode="auto">
            <a:xfrm>
              <a:off x="3660"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1 h 5"/>
                <a:gd name="T12" fmla="*/ 2 w 7"/>
                <a:gd name="T13" fmla="*/ 3 h 5"/>
                <a:gd name="T14" fmla="*/ 2 w 7"/>
                <a:gd name="T15" fmla="*/ 3 h 5"/>
                <a:gd name="T16" fmla="*/ 3 w 7"/>
                <a:gd name="T17" fmla="*/ 3 h 5"/>
                <a:gd name="T18" fmla="*/ 5 w 7"/>
                <a:gd name="T19" fmla="*/ 3 h 5"/>
                <a:gd name="T20" fmla="*/ 5 w 7"/>
                <a:gd name="T21" fmla="*/ 4 h 5"/>
                <a:gd name="T22" fmla="*/ 3 w 7"/>
                <a:gd name="T23" fmla="*/ 4 h 5"/>
                <a:gd name="T24" fmla="*/ 3 w 7"/>
                <a:gd name="T25" fmla="*/ 3 h 5"/>
                <a:gd name="T26" fmla="*/ 3 w 7"/>
                <a:gd name="T27" fmla="*/ 1 h 5"/>
                <a:gd name="T28" fmla="*/ 3 w 7"/>
                <a:gd name="T29" fmla="*/ 1 h 5"/>
                <a:gd name="T30" fmla="*/ 5 w 7"/>
                <a:gd name="T31" fmla="*/ 1 h 5"/>
                <a:gd name="T32" fmla="*/ 5 w 7"/>
                <a:gd name="T33" fmla="*/ 1 h 5"/>
                <a:gd name="T34" fmla="*/ 5 w 7"/>
                <a:gd name="T35" fmla="*/ 3 h 5"/>
                <a:gd name="T36" fmla="*/ 3 w 7"/>
                <a:gd name="T37" fmla="*/ 3 h 5"/>
                <a:gd name="T38" fmla="*/ 3 w 7"/>
                <a:gd name="T39" fmla="*/ 0 h 5"/>
                <a:gd name="T40" fmla="*/ 1 w 7"/>
                <a:gd name="T41" fmla="*/ 2 h 5"/>
                <a:gd name="T42" fmla="*/ 1 w 7"/>
                <a:gd name="T43" fmla="*/ 2 h 5"/>
                <a:gd name="T44" fmla="*/ 1 w 7"/>
                <a:gd name="T45" fmla="*/ 4 h 5"/>
                <a:gd name="T46" fmla="*/ 2 w 7"/>
                <a:gd name="T47" fmla="*/ 5 h 5"/>
                <a:gd name="T48" fmla="*/ 3 w 7"/>
                <a:gd name="T49" fmla="*/ 5 h 5"/>
                <a:gd name="T50" fmla="*/ 6 w 7"/>
                <a:gd name="T51" fmla="*/ 4 h 5"/>
                <a:gd name="T52" fmla="*/ 6 w 7"/>
                <a:gd name="T53" fmla="*/ 4 h 5"/>
                <a:gd name="T54" fmla="*/ 6 w 7"/>
                <a:gd name="T55" fmla="*/ 1 h 5"/>
                <a:gd name="T56" fmla="*/ 5 w 7"/>
                <a:gd name="T57" fmla="*/ 1 h 5"/>
                <a:gd name="T58" fmla="*/ 5 w 7"/>
                <a:gd name="T59" fmla="*/ 0 h 5"/>
                <a:gd name="T60" fmla="*/ 3 w 7"/>
                <a:gd name="T6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5">
                  <a:moveTo>
                    <a:pt x="3" y="4"/>
                  </a:moveTo>
                  <a:cubicBezTo>
                    <a:pt x="3" y="4"/>
                    <a:pt x="2" y="4"/>
                    <a:pt x="2" y="4"/>
                  </a:cubicBezTo>
                  <a:cubicBezTo>
                    <a:pt x="2" y="4"/>
                    <a:pt x="2" y="4"/>
                    <a:pt x="2" y="4"/>
                  </a:cubicBezTo>
                  <a:cubicBezTo>
                    <a:pt x="2" y="3"/>
                    <a:pt x="2" y="2"/>
                    <a:pt x="2" y="2"/>
                  </a:cubicBezTo>
                  <a:cubicBezTo>
                    <a:pt x="2" y="2"/>
                    <a:pt x="2" y="2"/>
                    <a:pt x="2" y="2"/>
                  </a:cubicBezTo>
                  <a:cubicBezTo>
                    <a:pt x="2" y="1"/>
                    <a:pt x="2" y="1"/>
                    <a:pt x="2" y="1"/>
                  </a:cubicBezTo>
                  <a:cubicBezTo>
                    <a:pt x="2" y="3"/>
                    <a:pt x="2" y="3"/>
                    <a:pt x="2" y="3"/>
                  </a:cubicBezTo>
                  <a:cubicBezTo>
                    <a:pt x="2" y="3"/>
                    <a:pt x="2" y="3"/>
                    <a:pt x="2" y="3"/>
                  </a:cubicBezTo>
                  <a:cubicBezTo>
                    <a:pt x="3" y="3"/>
                    <a:pt x="3" y="3"/>
                    <a:pt x="3" y="3"/>
                  </a:cubicBezTo>
                  <a:cubicBezTo>
                    <a:pt x="3" y="3"/>
                    <a:pt x="5" y="3"/>
                    <a:pt x="5" y="3"/>
                  </a:cubicBezTo>
                  <a:cubicBezTo>
                    <a:pt x="5" y="4"/>
                    <a:pt x="5" y="4"/>
                    <a:pt x="5" y="4"/>
                  </a:cubicBezTo>
                  <a:cubicBezTo>
                    <a:pt x="5" y="4"/>
                    <a:pt x="4" y="4"/>
                    <a:pt x="3" y="4"/>
                  </a:cubicBezTo>
                  <a:moveTo>
                    <a:pt x="3" y="3"/>
                  </a:moveTo>
                  <a:cubicBezTo>
                    <a:pt x="3" y="1"/>
                    <a:pt x="3" y="1"/>
                    <a:pt x="3" y="1"/>
                  </a:cubicBezTo>
                  <a:cubicBezTo>
                    <a:pt x="3" y="1"/>
                    <a:pt x="3" y="1"/>
                    <a:pt x="3" y="1"/>
                  </a:cubicBezTo>
                  <a:cubicBezTo>
                    <a:pt x="4" y="1"/>
                    <a:pt x="4" y="1"/>
                    <a:pt x="5" y="1"/>
                  </a:cubicBezTo>
                  <a:cubicBezTo>
                    <a:pt x="5" y="1"/>
                    <a:pt x="5" y="1"/>
                    <a:pt x="5" y="1"/>
                  </a:cubicBezTo>
                  <a:cubicBezTo>
                    <a:pt x="5" y="2"/>
                    <a:pt x="5" y="2"/>
                    <a:pt x="5" y="3"/>
                  </a:cubicBezTo>
                  <a:cubicBezTo>
                    <a:pt x="3" y="3"/>
                    <a:pt x="3" y="3"/>
                    <a:pt x="3" y="3"/>
                  </a:cubicBezTo>
                  <a:moveTo>
                    <a:pt x="3" y="0"/>
                  </a:moveTo>
                  <a:cubicBezTo>
                    <a:pt x="2" y="0"/>
                    <a:pt x="1" y="0"/>
                    <a:pt x="1" y="2"/>
                  </a:cubicBezTo>
                  <a:cubicBezTo>
                    <a:pt x="1" y="2"/>
                    <a:pt x="1" y="2"/>
                    <a:pt x="1" y="2"/>
                  </a:cubicBezTo>
                  <a:cubicBezTo>
                    <a:pt x="1" y="3"/>
                    <a:pt x="0" y="4"/>
                    <a:pt x="1" y="4"/>
                  </a:cubicBezTo>
                  <a:cubicBezTo>
                    <a:pt x="2" y="5"/>
                    <a:pt x="2" y="5"/>
                    <a:pt x="2"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8" name="Freeform 94"/>
            <p:cNvSpPr>
              <a:spLocks noEditPoints="1"/>
            </p:cNvSpPr>
            <p:nvPr/>
          </p:nvSpPr>
          <p:spPr bwMode="auto">
            <a:xfrm>
              <a:off x="3701" y="2465"/>
              <a:ext cx="14" cy="9"/>
            </a:xfrm>
            <a:custGeom>
              <a:avLst/>
              <a:gdLst>
                <a:gd name="T0" fmla="*/ 3 w 6"/>
                <a:gd name="T1" fmla="*/ 3 h 4"/>
                <a:gd name="T2" fmla="*/ 1 w 6"/>
                <a:gd name="T3" fmla="*/ 3 h 4"/>
                <a:gd name="T4" fmla="*/ 1 w 6"/>
                <a:gd name="T5" fmla="*/ 3 h 4"/>
                <a:gd name="T6" fmla="*/ 1 w 6"/>
                <a:gd name="T7" fmla="*/ 1 h 4"/>
                <a:gd name="T8" fmla="*/ 1 w 6"/>
                <a:gd name="T9" fmla="*/ 1 h 4"/>
                <a:gd name="T10" fmla="*/ 1 w 6"/>
                <a:gd name="T11" fmla="*/ 1 h 4"/>
                <a:gd name="T12" fmla="*/ 1 w 6"/>
                <a:gd name="T13" fmla="*/ 2 h 4"/>
                <a:gd name="T14" fmla="*/ 1 w 6"/>
                <a:gd name="T15" fmla="*/ 3 h 4"/>
                <a:gd name="T16" fmla="*/ 1 w 6"/>
                <a:gd name="T17" fmla="*/ 3 h 4"/>
                <a:gd name="T18" fmla="*/ 4 w 6"/>
                <a:gd name="T19" fmla="*/ 3 h 4"/>
                <a:gd name="T20" fmla="*/ 4 w 6"/>
                <a:gd name="T21" fmla="*/ 3 h 4"/>
                <a:gd name="T22" fmla="*/ 3 w 6"/>
                <a:gd name="T23" fmla="*/ 3 h 4"/>
                <a:gd name="T24" fmla="*/ 1 w 6"/>
                <a:gd name="T25" fmla="*/ 2 h 4"/>
                <a:gd name="T26" fmla="*/ 1 w 6"/>
                <a:gd name="T27" fmla="*/ 1 h 4"/>
                <a:gd name="T28" fmla="*/ 1 w 6"/>
                <a:gd name="T29" fmla="*/ 1 h 4"/>
                <a:gd name="T30" fmla="*/ 2 w 6"/>
                <a:gd name="T31" fmla="*/ 1 h 4"/>
                <a:gd name="T32" fmla="*/ 4 w 6"/>
                <a:gd name="T33" fmla="*/ 1 h 4"/>
                <a:gd name="T34" fmla="*/ 4 w 6"/>
                <a:gd name="T35" fmla="*/ 1 h 4"/>
                <a:gd name="T36" fmla="*/ 4 w 6"/>
                <a:gd name="T37" fmla="*/ 2 h 4"/>
                <a:gd name="T38" fmla="*/ 4 w 6"/>
                <a:gd name="T39" fmla="*/ 2 h 4"/>
                <a:gd name="T40" fmla="*/ 1 w 6"/>
                <a:gd name="T41" fmla="*/ 2 h 4"/>
                <a:gd name="T42" fmla="*/ 2 w 6"/>
                <a:gd name="T43" fmla="*/ 0 h 4"/>
                <a:gd name="T44" fmla="*/ 0 w 6"/>
                <a:gd name="T45" fmla="*/ 1 h 4"/>
                <a:gd name="T46" fmla="*/ 0 w 6"/>
                <a:gd name="T47" fmla="*/ 1 h 4"/>
                <a:gd name="T48" fmla="*/ 0 w 6"/>
                <a:gd name="T49" fmla="*/ 4 h 4"/>
                <a:gd name="T50" fmla="*/ 1 w 6"/>
                <a:gd name="T51" fmla="*/ 4 h 4"/>
                <a:gd name="T52" fmla="*/ 3 w 6"/>
                <a:gd name="T53" fmla="*/ 4 h 4"/>
                <a:gd name="T54" fmla="*/ 5 w 6"/>
                <a:gd name="T55" fmla="*/ 4 h 4"/>
                <a:gd name="T56" fmla="*/ 5 w 6"/>
                <a:gd name="T57" fmla="*/ 4 h 4"/>
                <a:gd name="T58" fmla="*/ 5 w 6"/>
                <a:gd name="T59" fmla="*/ 0 h 4"/>
                <a:gd name="T60" fmla="*/ 4 w 6"/>
                <a:gd name="T61" fmla="*/ 0 h 4"/>
                <a:gd name="T62" fmla="*/ 4 w 6"/>
                <a:gd name="T63" fmla="*/ 0 h 4"/>
                <a:gd name="T64" fmla="*/ 2 w 6"/>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4">
                  <a:moveTo>
                    <a:pt x="3" y="3"/>
                  </a:moveTo>
                  <a:cubicBezTo>
                    <a:pt x="2" y="3"/>
                    <a:pt x="1" y="3"/>
                    <a:pt x="1" y="3"/>
                  </a:cubicBezTo>
                  <a:cubicBezTo>
                    <a:pt x="1" y="3"/>
                    <a:pt x="1" y="3"/>
                    <a:pt x="1" y="3"/>
                  </a:cubicBezTo>
                  <a:cubicBezTo>
                    <a:pt x="1" y="3"/>
                    <a:pt x="1" y="2"/>
                    <a:pt x="1" y="1"/>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4" y="3"/>
                    <a:pt x="4" y="3"/>
                  </a:cubicBezTo>
                  <a:cubicBezTo>
                    <a:pt x="4" y="3"/>
                    <a:pt x="4" y="3"/>
                    <a:pt x="4" y="3"/>
                  </a:cubicBezTo>
                  <a:cubicBezTo>
                    <a:pt x="4" y="3"/>
                    <a:pt x="3" y="3"/>
                    <a:pt x="3" y="3"/>
                  </a:cubicBezTo>
                  <a:moveTo>
                    <a:pt x="1" y="2"/>
                  </a:moveTo>
                  <a:cubicBezTo>
                    <a:pt x="1" y="1"/>
                    <a:pt x="1" y="1"/>
                    <a:pt x="1" y="1"/>
                  </a:cubicBezTo>
                  <a:cubicBezTo>
                    <a:pt x="1" y="1"/>
                    <a:pt x="1" y="1"/>
                    <a:pt x="1" y="1"/>
                  </a:cubicBezTo>
                  <a:cubicBezTo>
                    <a:pt x="2" y="1"/>
                    <a:pt x="2" y="1"/>
                    <a:pt x="2" y="1"/>
                  </a:cubicBezTo>
                  <a:cubicBezTo>
                    <a:pt x="3" y="1"/>
                    <a:pt x="3" y="1"/>
                    <a:pt x="4" y="1"/>
                  </a:cubicBezTo>
                  <a:cubicBezTo>
                    <a:pt x="4" y="1"/>
                    <a:pt x="4" y="1"/>
                    <a:pt x="4" y="1"/>
                  </a:cubicBezTo>
                  <a:cubicBezTo>
                    <a:pt x="4" y="1"/>
                    <a:pt x="4" y="2"/>
                    <a:pt x="4" y="2"/>
                  </a:cubicBezTo>
                  <a:cubicBezTo>
                    <a:pt x="4" y="2"/>
                    <a:pt x="4" y="2"/>
                    <a:pt x="4" y="2"/>
                  </a:cubicBezTo>
                  <a:cubicBezTo>
                    <a:pt x="1" y="2"/>
                    <a:pt x="1" y="2"/>
                    <a:pt x="1" y="2"/>
                  </a:cubicBezTo>
                  <a:moveTo>
                    <a:pt x="2" y="0"/>
                  </a:moveTo>
                  <a:cubicBezTo>
                    <a:pt x="2" y="0"/>
                    <a:pt x="0" y="0"/>
                    <a:pt x="0" y="1"/>
                  </a:cubicBezTo>
                  <a:cubicBezTo>
                    <a:pt x="0" y="1"/>
                    <a:pt x="0" y="1"/>
                    <a:pt x="0" y="1"/>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3"/>
                    <a:pt x="6"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9" name="Freeform 95"/>
            <p:cNvSpPr>
              <a:spLocks noEditPoints="1"/>
            </p:cNvSpPr>
            <p:nvPr/>
          </p:nvSpPr>
          <p:spPr bwMode="auto">
            <a:xfrm>
              <a:off x="3701" y="2491"/>
              <a:ext cx="12" cy="24"/>
            </a:xfrm>
            <a:custGeom>
              <a:avLst/>
              <a:gdLst>
                <a:gd name="T0" fmla="*/ 3 w 5"/>
                <a:gd name="T1" fmla="*/ 9 h 10"/>
                <a:gd name="T2" fmla="*/ 1 w 5"/>
                <a:gd name="T3" fmla="*/ 8 h 10"/>
                <a:gd name="T4" fmla="*/ 1 w 5"/>
                <a:gd name="T5" fmla="*/ 6 h 10"/>
                <a:gd name="T6" fmla="*/ 1 w 5"/>
                <a:gd name="T7" fmla="*/ 1 h 10"/>
                <a:gd name="T8" fmla="*/ 1 w 5"/>
                <a:gd name="T9" fmla="*/ 1 h 10"/>
                <a:gd name="T10" fmla="*/ 1 w 5"/>
                <a:gd name="T11" fmla="*/ 7 h 10"/>
                <a:gd name="T12" fmla="*/ 1 w 5"/>
                <a:gd name="T13" fmla="*/ 8 h 10"/>
                <a:gd name="T14" fmla="*/ 3 w 5"/>
                <a:gd name="T15" fmla="*/ 8 h 10"/>
                <a:gd name="T16" fmla="*/ 3 w 5"/>
                <a:gd name="T17" fmla="*/ 8 h 10"/>
                <a:gd name="T18" fmla="*/ 4 w 5"/>
                <a:gd name="T19" fmla="*/ 8 h 10"/>
                <a:gd name="T20" fmla="*/ 4 w 5"/>
                <a:gd name="T21" fmla="*/ 9 h 10"/>
                <a:gd name="T22" fmla="*/ 3 w 5"/>
                <a:gd name="T23" fmla="*/ 9 h 10"/>
                <a:gd name="T24" fmla="*/ 3 w 5"/>
                <a:gd name="T25" fmla="*/ 8 h 10"/>
                <a:gd name="T26" fmla="*/ 2 w 5"/>
                <a:gd name="T27" fmla="*/ 7 h 10"/>
                <a:gd name="T28" fmla="*/ 2 w 5"/>
                <a:gd name="T29" fmla="*/ 7 h 10"/>
                <a:gd name="T30" fmla="*/ 2 w 5"/>
                <a:gd name="T31" fmla="*/ 1 h 10"/>
                <a:gd name="T32" fmla="*/ 2 w 5"/>
                <a:gd name="T33" fmla="*/ 1 h 10"/>
                <a:gd name="T34" fmla="*/ 2 w 5"/>
                <a:gd name="T35" fmla="*/ 1 h 10"/>
                <a:gd name="T36" fmla="*/ 4 w 5"/>
                <a:gd name="T37" fmla="*/ 1 h 10"/>
                <a:gd name="T38" fmla="*/ 4 w 5"/>
                <a:gd name="T39" fmla="*/ 1 h 10"/>
                <a:gd name="T40" fmla="*/ 4 w 5"/>
                <a:gd name="T41" fmla="*/ 6 h 10"/>
                <a:gd name="T42" fmla="*/ 4 w 5"/>
                <a:gd name="T43" fmla="*/ 8 h 10"/>
                <a:gd name="T44" fmla="*/ 3 w 5"/>
                <a:gd name="T45" fmla="*/ 8 h 10"/>
                <a:gd name="T46" fmla="*/ 3 w 5"/>
                <a:gd name="T47" fmla="*/ 8 h 10"/>
                <a:gd name="T48" fmla="*/ 2 w 5"/>
                <a:gd name="T49" fmla="*/ 0 h 10"/>
                <a:gd name="T50" fmla="*/ 0 w 5"/>
                <a:gd name="T51" fmla="*/ 1 h 10"/>
                <a:gd name="T52" fmla="*/ 0 w 5"/>
                <a:gd name="T53" fmla="*/ 6 h 10"/>
                <a:gd name="T54" fmla="*/ 0 w 5"/>
                <a:gd name="T55" fmla="*/ 8 h 10"/>
                <a:gd name="T56" fmla="*/ 3 w 5"/>
                <a:gd name="T57" fmla="*/ 10 h 10"/>
                <a:gd name="T58" fmla="*/ 5 w 5"/>
                <a:gd name="T59" fmla="*/ 9 h 10"/>
                <a:gd name="T60" fmla="*/ 5 w 5"/>
                <a:gd name="T61" fmla="*/ 6 h 10"/>
                <a:gd name="T62" fmla="*/ 5 w 5"/>
                <a:gd name="T63" fmla="*/ 1 h 10"/>
                <a:gd name="T64" fmla="*/ 5 w 5"/>
                <a:gd name="T65" fmla="*/ 1 h 10"/>
                <a:gd name="T66" fmla="*/ 2 w 5"/>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10">
                  <a:moveTo>
                    <a:pt x="3" y="9"/>
                  </a:moveTo>
                  <a:cubicBezTo>
                    <a:pt x="2" y="9"/>
                    <a:pt x="1" y="9"/>
                    <a:pt x="1" y="8"/>
                  </a:cubicBezTo>
                  <a:cubicBezTo>
                    <a:pt x="1" y="7"/>
                    <a:pt x="1" y="7"/>
                    <a:pt x="1" y="6"/>
                  </a:cubicBezTo>
                  <a:cubicBezTo>
                    <a:pt x="1" y="4"/>
                    <a:pt x="1" y="2"/>
                    <a:pt x="1" y="1"/>
                  </a:cubicBezTo>
                  <a:cubicBezTo>
                    <a:pt x="1" y="1"/>
                    <a:pt x="1" y="1"/>
                    <a:pt x="1" y="1"/>
                  </a:cubicBezTo>
                  <a:cubicBezTo>
                    <a:pt x="1" y="3"/>
                    <a:pt x="1" y="4"/>
                    <a:pt x="1" y="7"/>
                  </a:cubicBezTo>
                  <a:cubicBezTo>
                    <a:pt x="1" y="8"/>
                    <a:pt x="1" y="8"/>
                    <a:pt x="1" y="8"/>
                  </a:cubicBezTo>
                  <a:cubicBezTo>
                    <a:pt x="2" y="8"/>
                    <a:pt x="2" y="8"/>
                    <a:pt x="3" y="8"/>
                  </a:cubicBezTo>
                  <a:cubicBezTo>
                    <a:pt x="3" y="8"/>
                    <a:pt x="3" y="8"/>
                    <a:pt x="3" y="8"/>
                  </a:cubicBezTo>
                  <a:cubicBezTo>
                    <a:pt x="3" y="8"/>
                    <a:pt x="4" y="8"/>
                    <a:pt x="4" y="8"/>
                  </a:cubicBezTo>
                  <a:cubicBezTo>
                    <a:pt x="4" y="9"/>
                    <a:pt x="4" y="9"/>
                    <a:pt x="4" y="9"/>
                  </a:cubicBezTo>
                  <a:cubicBezTo>
                    <a:pt x="4" y="9"/>
                    <a:pt x="4" y="9"/>
                    <a:pt x="3" y="9"/>
                  </a:cubicBezTo>
                  <a:moveTo>
                    <a:pt x="3" y="8"/>
                  </a:moveTo>
                  <a:cubicBezTo>
                    <a:pt x="2" y="8"/>
                    <a:pt x="2" y="8"/>
                    <a:pt x="2" y="7"/>
                  </a:cubicBezTo>
                  <a:cubicBezTo>
                    <a:pt x="2" y="7"/>
                    <a:pt x="2" y="7"/>
                    <a:pt x="2" y="7"/>
                  </a:cubicBezTo>
                  <a:cubicBezTo>
                    <a:pt x="1" y="4"/>
                    <a:pt x="1" y="3"/>
                    <a:pt x="2" y="1"/>
                  </a:cubicBezTo>
                  <a:cubicBezTo>
                    <a:pt x="2" y="1"/>
                    <a:pt x="2" y="1"/>
                    <a:pt x="2" y="1"/>
                  </a:cubicBezTo>
                  <a:cubicBezTo>
                    <a:pt x="2" y="1"/>
                    <a:pt x="2" y="1"/>
                    <a:pt x="2" y="1"/>
                  </a:cubicBezTo>
                  <a:cubicBezTo>
                    <a:pt x="3" y="1"/>
                    <a:pt x="4" y="1"/>
                    <a:pt x="4" y="1"/>
                  </a:cubicBezTo>
                  <a:cubicBezTo>
                    <a:pt x="4" y="1"/>
                    <a:pt x="4" y="1"/>
                    <a:pt x="4" y="1"/>
                  </a:cubicBezTo>
                  <a:cubicBezTo>
                    <a:pt x="4" y="3"/>
                    <a:pt x="4" y="5"/>
                    <a:pt x="4" y="6"/>
                  </a:cubicBezTo>
                  <a:cubicBezTo>
                    <a:pt x="4" y="7"/>
                    <a:pt x="4" y="7"/>
                    <a:pt x="4" y="8"/>
                  </a:cubicBezTo>
                  <a:cubicBezTo>
                    <a:pt x="4" y="8"/>
                    <a:pt x="3" y="8"/>
                    <a:pt x="3" y="8"/>
                  </a:cubicBezTo>
                  <a:cubicBezTo>
                    <a:pt x="3" y="8"/>
                    <a:pt x="3" y="8"/>
                    <a:pt x="3" y="8"/>
                  </a:cubicBezTo>
                  <a:moveTo>
                    <a:pt x="2" y="0"/>
                  </a:moveTo>
                  <a:cubicBezTo>
                    <a:pt x="1" y="0"/>
                    <a:pt x="0" y="0"/>
                    <a:pt x="0" y="1"/>
                  </a:cubicBezTo>
                  <a:cubicBezTo>
                    <a:pt x="0" y="2"/>
                    <a:pt x="0" y="4"/>
                    <a:pt x="0" y="6"/>
                  </a:cubicBezTo>
                  <a:cubicBezTo>
                    <a:pt x="0" y="7"/>
                    <a:pt x="0" y="7"/>
                    <a:pt x="0" y="8"/>
                  </a:cubicBezTo>
                  <a:cubicBezTo>
                    <a:pt x="0" y="9"/>
                    <a:pt x="1" y="10"/>
                    <a:pt x="3" y="10"/>
                  </a:cubicBezTo>
                  <a:cubicBezTo>
                    <a:pt x="4" y="10"/>
                    <a:pt x="5" y="9"/>
                    <a:pt x="5" y="9"/>
                  </a:cubicBezTo>
                  <a:cubicBezTo>
                    <a:pt x="5" y="8"/>
                    <a:pt x="5" y="7"/>
                    <a:pt x="5" y="6"/>
                  </a:cubicBezTo>
                  <a:cubicBezTo>
                    <a:pt x="5" y="5"/>
                    <a:pt x="5" y="3"/>
                    <a:pt x="5" y="1"/>
                  </a:cubicBezTo>
                  <a:cubicBezTo>
                    <a:pt x="5"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0" name="Freeform 96"/>
            <p:cNvSpPr>
              <a:spLocks noEditPoints="1"/>
            </p:cNvSpPr>
            <p:nvPr/>
          </p:nvSpPr>
          <p:spPr bwMode="auto">
            <a:xfrm>
              <a:off x="3660" y="2439"/>
              <a:ext cx="55" cy="23"/>
            </a:xfrm>
            <a:custGeom>
              <a:avLst/>
              <a:gdLst>
                <a:gd name="T0" fmla="*/ 22 w 23"/>
                <a:gd name="T1" fmla="*/ 5 h 10"/>
                <a:gd name="T2" fmla="*/ 19 w 23"/>
                <a:gd name="T3" fmla="*/ 8 h 10"/>
                <a:gd name="T4" fmla="*/ 13 w 23"/>
                <a:gd name="T5" fmla="*/ 9 h 10"/>
                <a:gd name="T6" fmla="*/ 20 w 23"/>
                <a:gd name="T7" fmla="*/ 2 h 10"/>
                <a:gd name="T8" fmla="*/ 22 w 23"/>
                <a:gd name="T9" fmla="*/ 3 h 10"/>
                <a:gd name="T10" fmla="*/ 18 w 23"/>
                <a:gd name="T11" fmla="*/ 8 h 10"/>
                <a:gd name="T12" fmla="*/ 15 w 23"/>
                <a:gd name="T13" fmla="*/ 9 h 10"/>
                <a:gd name="T14" fmla="*/ 8 w 23"/>
                <a:gd name="T15" fmla="*/ 8 h 10"/>
                <a:gd name="T16" fmla="*/ 16 w 23"/>
                <a:gd name="T17" fmla="*/ 2 h 10"/>
                <a:gd name="T18" fmla="*/ 1 w 23"/>
                <a:gd name="T19" fmla="*/ 4 h 10"/>
                <a:gd name="T20" fmla="*/ 2 w 23"/>
                <a:gd name="T21" fmla="*/ 4 h 10"/>
                <a:gd name="T22" fmla="*/ 4 w 23"/>
                <a:gd name="T23" fmla="*/ 2 h 10"/>
                <a:gd name="T24" fmla="*/ 12 w 23"/>
                <a:gd name="T25" fmla="*/ 2 h 10"/>
                <a:gd name="T26" fmla="*/ 7 w 23"/>
                <a:gd name="T27" fmla="*/ 8 h 10"/>
                <a:gd name="T28" fmla="*/ 5 w 23"/>
                <a:gd name="T29" fmla="*/ 8 h 10"/>
                <a:gd name="T30" fmla="*/ 3 w 23"/>
                <a:gd name="T31" fmla="*/ 8 h 10"/>
                <a:gd name="T32" fmla="*/ 1 w 23"/>
                <a:gd name="T33" fmla="*/ 7 h 10"/>
                <a:gd name="T34" fmla="*/ 1 w 23"/>
                <a:gd name="T35" fmla="*/ 4 h 10"/>
                <a:gd name="T36" fmla="*/ 22 w 23"/>
                <a:gd name="T37" fmla="*/ 2 h 10"/>
                <a:gd name="T38" fmla="*/ 20 w 23"/>
                <a:gd name="T39" fmla="*/ 2 h 10"/>
                <a:gd name="T40" fmla="*/ 18 w 23"/>
                <a:gd name="T41" fmla="*/ 1 h 10"/>
                <a:gd name="T42" fmla="*/ 20 w 23"/>
                <a:gd name="T43" fmla="*/ 1 h 10"/>
                <a:gd name="T44" fmla="*/ 17 w 23"/>
                <a:gd name="T45" fmla="*/ 2 h 10"/>
                <a:gd name="T46" fmla="*/ 14 w 23"/>
                <a:gd name="T47" fmla="*/ 1 h 10"/>
                <a:gd name="T48" fmla="*/ 17 w 23"/>
                <a:gd name="T49" fmla="*/ 1 h 10"/>
                <a:gd name="T50" fmla="*/ 1 w 23"/>
                <a:gd name="T51" fmla="*/ 3 h 10"/>
                <a:gd name="T52" fmla="*/ 1 w 23"/>
                <a:gd name="T53" fmla="*/ 2 h 10"/>
                <a:gd name="T54" fmla="*/ 10 w 23"/>
                <a:gd name="T55" fmla="*/ 1 h 10"/>
                <a:gd name="T56" fmla="*/ 13 w 23"/>
                <a:gd name="T57" fmla="*/ 2 h 10"/>
                <a:gd name="T58" fmla="*/ 4 w 23"/>
                <a:gd name="T59" fmla="*/ 2 h 10"/>
                <a:gd name="T60" fmla="*/ 1 w 23"/>
                <a:gd name="T61" fmla="*/ 3 h 10"/>
                <a:gd name="T62" fmla="*/ 1 w 23"/>
                <a:gd name="T63" fmla="*/ 1 h 10"/>
                <a:gd name="T64" fmla="*/ 0 w 23"/>
                <a:gd name="T65" fmla="*/ 2 h 10"/>
                <a:gd name="T66" fmla="*/ 0 w 23"/>
                <a:gd name="T67" fmla="*/ 2 h 10"/>
                <a:gd name="T68" fmla="*/ 0 w 23"/>
                <a:gd name="T69" fmla="*/ 7 h 10"/>
                <a:gd name="T70" fmla="*/ 3 w 23"/>
                <a:gd name="T71" fmla="*/ 9 h 10"/>
                <a:gd name="T72" fmla="*/ 5 w 23"/>
                <a:gd name="T73" fmla="*/ 9 h 10"/>
                <a:gd name="T74" fmla="*/ 15 w 23"/>
                <a:gd name="T75" fmla="*/ 10 h 10"/>
                <a:gd name="T76" fmla="*/ 23 w 23"/>
                <a:gd name="T77" fmla="*/ 3 h 10"/>
                <a:gd name="T78" fmla="*/ 19 w 23"/>
                <a:gd name="T79" fmla="*/ 0 h 10"/>
                <a:gd name="T80" fmla="*/ 18 w 23"/>
                <a:gd name="T8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0">
                  <a:moveTo>
                    <a:pt x="19" y="8"/>
                  </a:moveTo>
                  <a:cubicBezTo>
                    <a:pt x="20" y="7"/>
                    <a:pt x="21" y="6"/>
                    <a:pt x="22" y="5"/>
                  </a:cubicBezTo>
                  <a:cubicBezTo>
                    <a:pt x="22" y="8"/>
                    <a:pt x="22" y="8"/>
                    <a:pt x="22" y="8"/>
                  </a:cubicBezTo>
                  <a:cubicBezTo>
                    <a:pt x="22" y="8"/>
                    <a:pt x="21" y="8"/>
                    <a:pt x="19" y="8"/>
                  </a:cubicBezTo>
                  <a:moveTo>
                    <a:pt x="15" y="9"/>
                  </a:moveTo>
                  <a:cubicBezTo>
                    <a:pt x="14" y="9"/>
                    <a:pt x="14" y="9"/>
                    <a:pt x="13" y="9"/>
                  </a:cubicBezTo>
                  <a:cubicBezTo>
                    <a:pt x="14" y="6"/>
                    <a:pt x="16" y="4"/>
                    <a:pt x="18" y="2"/>
                  </a:cubicBezTo>
                  <a:cubicBezTo>
                    <a:pt x="18" y="2"/>
                    <a:pt x="19" y="2"/>
                    <a:pt x="20" y="2"/>
                  </a:cubicBezTo>
                  <a:cubicBezTo>
                    <a:pt x="20" y="2"/>
                    <a:pt x="21" y="2"/>
                    <a:pt x="21" y="2"/>
                  </a:cubicBezTo>
                  <a:cubicBezTo>
                    <a:pt x="22" y="3"/>
                    <a:pt x="22" y="3"/>
                    <a:pt x="22" y="3"/>
                  </a:cubicBezTo>
                  <a:cubicBezTo>
                    <a:pt x="22" y="3"/>
                    <a:pt x="22" y="3"/>
                    <a:pt x="22" y="3"/>
                  </a:cubicBezTo>
                  <a:cubicBezTo>
                    <a:pt x="20" y="5"/>
                    <a:pt x="19" y="7"/>
                    <a:pt x="18" y="8"/>
                  </a:cubicBezTo>
                  <a:cubicBezTo>
                    <a:pt x="18" y="8"/>
                    <a:pt x="18" y="8"/>
                    <a:pt x="18" y="8"/>
                  </a:cubicBezTo>
                  <a:cubicBezTo>
                    <a:pt x="17" y="9"/>
                    <a:pt x="16" y="9"/>
                    <a:pt x="15" y="9"/>
                  </a:cubicBezTo>
                  <a:moveTo>
                    <a:pt x="12" y="9"/>
                  </a:moveTo>
                  <a:cubicBezTo>
                    <a:pt x="11" y="9"/>
                    <a:pt x="9" y="8"/>
                    <a:pt x="8" y="8"/>
                  </a:cubicBezTo>
                  <a:cubicBezTo>
                    <a:pt x="14" y="2"/>
                    <a:pt x="14" y="2"/>
                    <a:pt x="14" y="2"/>
                  </a:cubicBezTo>
                  <a:cubicBezTo>
                    <a:pt x="15" y="2"/>
                    <a:pt x="16" y="2"/>
                    <a:pt x="16" y="2"/>
                  </a:cubicBezTo>
                  <a:cubicBezTo>
                    <a:pt x="15" y="4"/>
                    <a:pt x="13" y="6"/>
                    <a:pt x="12" y="9"/>
                  </a:cubicBezTo>
                  <a:moveTo>
                    <a:pt x="1" y="4"/>
                  </a:moveTo>
                  <a:cubicBezTo>
                    <a:pt x="2" y="4"/>
                    <a:pt x="2" y="4"/>
                    <a:pt x="2" y="4"/>
                  </a:cubicBezTo>
                  <a:cubicBezTo>
                    <a:pt x="2" y="4"/>
                    <a:pt x="2" y="4"/>
                    <a:pt x="2" y="4"/>
                  </a:cubicBezTo>
                  <a:cubicBezTo>
                    <a:pt x="1" y="4"/>
                    <a:pt x="2" y="3"/>
                    <a:pt x="2" y="3"/>
                  </a:cubicBezTo>
                  <a:cubicBezTo>
                    <a:pt x="3" y="2"/>
                    <a:pt x="4" y="2"/>
                    <a:pt x="4" y="2"/>
                  </a:cubicBezTo>
                  <a:cubicBezTo>
                    <a:pt x="6" y="2"/>
                    <a:pt x="9" y="2"/>
                    <a:pt x="11" y="2"/>
                  </a:cubicBezTo>
                  <a:cubicBezTo>
                    <a:pt x="11" y="2"/>
                    <a:pt x="12" y="2"/>
                    <a:pt x="12" y="2"/>
                  </a:cubicBezTo>
                  <a:cubicBezTo>
                    <a:pt x="7" y="8"/>
                    <a:pt x="7" y="8"/>
                    <a:pt x="7" y="8"/>
                  </a:cubicBezTo>
                  <a:cubicBezTo>
                    <a:pt x="7" y="8"/>
                    <a:pt x="7" y="8"/>
                    <a:pt x="7" y="8"/>
                  </a:cubicBezTo>
                  <a:cubicBezTo>
                    <a:pt x="7" y="8"/>
                    <a:pt x="7" y="8"/>
                    <a:pt x="7" y="8"/>
                  </a:cubicBezTo>
                  <a:cubicBezTo>
                    <a:pt x="6" y="8"/>
                    <a:pt x="5" y="8"/>
                    <a:pt x="5" y="8"/>
                  </a:cubicBezTo>
                  <a:cubicBezTo>
                    <a:pt x="4" y="8"/>
                    <a:pt x="4" y="8"/>
                    <a:pt x="4" y="8"/>
                  </a:cubicBezTo>
                  <a:cubicBezTo>
                    <a:pt x="3" y="8"/>
                    <a:pt x="3" y="8"/>
                    <a:pt x="3" y="8"/>
                  </a:cubicBezTo>
                  <a:cubicBezTo>
                    <a:pt x="2" y="8"/>
                    <a:pt x="2" y="8"/>
                    <a:pt x="2" y="8"/>
                  </a:cubicBezTo>
                  <a:cubicBezTo>
                    <a:pt x="2" y="8"/>
                    <a:pt x="1" y="8"/>
                    <a:pt x="1" y="7"/>
                  </a:cubicBezTo>
                  <a:cubicBezTo>
                    <a:pt x="1" y="6"/>
                    <a:pt x="1" y="5"/>
                    <a:pt x="1" y="4"/>
                  </a:cubicBezTo>
                  <a:cubicBezTo>
                    <a:pt x="1" y="4"/>
                    <a:pt x="1" y="4"/>
                    <a:pt x="1" y="4"/>
                  </a:cubicBezTo>
                  <a:cubicBezTo>
                    <a:pt x="1" y="4"/>
                    <a:pt x="1" y="4"/>
                    <a:pt x="1" y="4"/>
                  </a:cubicBezTo>
                  <a:moveTo>
                    <a:pt x="22" y="2"/>
                  </a:moveTo>
                  <a:cubicBezTo>
                    <a:pt x="21" y="2"/>
                    <a:pt x="21" y="2"/>
                    <a:pt x="21" y="2"/>
                  </a:cubicBezTo>
                  <a:cubicBezTo>
                    <a:pt x="21" y="2"/>
                    <a:pt x="21" y="2"/>
                    <a:pt x="20" y="2"/>
                  </a:cubicBezTo>
                  <a:cubicBezTo>
                    <a:pt x="19" y="2"/>
                    <a:pt x="19" y="2"/>
                    <a:pt x="18" y="2"/>
                  </a:cubicBezTo>
                  <a:cubicBezTo>
                    <a:pt x="18" y="1"/>
                    <a:pt x="18" y="1"/>
                    <a:pt x="18" y="1"/>
                  </a:cubicBezTo>
                  <a:cubicBezTo>
                    <a:pt x="19" y="1"/>
                    <a:pt x="19" y="1"/>
                    <a:pt x="19" y="1"/>
                  </a:cubicBezTo>
                  <a:cubicBezTo>
                    <a:pt x="20" y="1"/>
                    <a:pt x="20" y="1"/>
                    <a:pt x="20" y="1"/>
                  </a:cubicBezTo>
                  <a:cubicBezTo>
                    <a:pt x="21" y="1"/>
                    <a:pt x="22" y="2"/>
                    <a:pt x="22" y="2"/>
                  </a:cubicBezTo>
                  <a:moveTo>
                    <a:pt x="17" y="2"/>
                  </a:moveTo>
                  <a:cubicBezTo>
                    <a:pt x="16" y="2"/>
                    <a:pt x="15" y="2"/>
                    <a:pt x="14" y="2"/>
                  </a:cubicBezTo>
                  <a:cubicBezTo>
                    <a:pt x="14" y="1"/>
                    <a:pt x="14" y="1"/>
                    <a:pt x="14" y="1"/>
                  </a:cubicBezTo>
                  <a:cubicBezTo>
                    <a:pt x="14" y="1"/>
                    <a:pt x="14" y="1"/>
                    <a:pt x="14" y="1"/>
                  </a:cubicBezTo>
                  <a:cubicBezTo>
                    <a:pt x="15" y="1"/>
                    <a:pt x="16" y="1"/>
                    <a:pt x="17" y="1"/>
                  </a:cubicBezTo>
                  <a:cubicBezTo>
                    <a:pt x="17" y="2"/>
                    <a:pt x="17" y="2"/>
                    <a:pt x="17" y="2"/>
                  </a:cubicBezTo>
                  <a:moveTo>
                    <a:pt x="1" y="3"/>
                  </a:moveTo>
                  <a:cubicBezTo>
                    <a:pt x="1" y="2"/>
                    <a:pt x="1" y="2"/>
                    <a:pt x="1" y="2"/>
                  </a:cubicBezTo>
                  <a:cubicBezTo>
                    <a:pt x="1" y="2"/>
                    <a:pt x="1" y="2"/>
                    <a:pt x="1" y="2"/>
                  </a:cubicBezTo>
                  <a:cubicBezTo>
                    <a:pt x="1" y="2"/>
                    <a:pt x="1" y="2"/>
                    <a:pt x="1" y="2"/>
                  </a:cubicBezTo>
                  <a:cubicBezTo>
                    <a:pt x="2" y="2"/>
                    <a:pt x="3" y="1"/>
                    <a:pt x="10" y="1"/>
                  </a:cubicBezTo>
                  <a:cubicBezTo>
                    <a:pt x="11" y="1"/>
                    <a:pt x="12" y="1"/>
                    <a:pt x="13" y="1"/>
                  </a:cubicBezTo>
                  <a:cubicBezTo>
                    <a:pt x="13" y="2"/>
                    <a:pt x="13" y="2"/>
                    <a:pt x="13" y="2"/>
                  </a:cubicBezTo>
                  <a:cubicBezTo>
                    <a:pt x="12" y="2"/>
                    <a:pt x="11" y="2"/>
                    <a:pt x="11" y="2"/>
                  </a:cubicBezTo>
                  <a:cubicBezTo>
                    <a:pt x="8" y="2"/>
                    <a:pt x="6" y="2"/>
                    <a:pt x="4" y="2"/>
                  </a:cubicBezTo>
                  <a:cubicBezTo>
                    <a:pt x="4" y="2"/>
                    <a:pt x="3" y="2"/>
                    <a:pt x="2" y="2"/>
                  </a:cubicBezTo>
                  <a:cubicBezTo>
                    <a:pt x="2" y="2"/>
                    <a:pt x="1" y="3"/>
                    <a:pt x="1" y="3"/>
                  </a:cubicBezTo>
                  <a:moveTo>
                    <a:pt x="10" y="0"/>
                  </a:moveTo>
                  <a:cubicBezTo>
                    <a:pt x="4" y="0"/>
                    <a:pt x="2" y="1"/>
                    <a:pt x="1" y="1"/>
                  </a:cubicBezTo>
                  <a:cubicBezTo>
                    <a:pt x="1" y="1"/>
                    <a:pt x="1" y="1"/>
                    <a:pt x="1" y="1"/>
                  </a:cubicBezTo>
                  <a:cubicBezTo>
                    <a:pt x="0" y="1"/>
                    <a:pt x="0" y="2"/>
                    <a:pt x="0" y="2"/>
                  </a:cubicBezTo>
                  <a:cubicBezTo>
                    <a:pt x="0" y="2"/>
                    <a:pt x="0" y="2"/>
                    <a:pt x="0" y="2"/>
                  </a:cubicBezTo>
                  <a:cubicBezTo>
                    <a:pt x="0" y="2"/>
                    <a:pt x="0" y="2"/>
                    <a:pt x="0" y="2"/>
                  </a:cubicBezTo>
                  <a:cubicBezTo>
                    <a:pt x="0" y="3"/>
                    <a:pt x="0" y="4"/>
                    <a:pt x="0" y="4"/>
                  </a:cubicBezTo>
                  <a:cubicBezTo>
                    <a:pt x="0" y="5"/>
                    <a:pt x="0" y="6"/>
                    <a:pt x="0" y="7"/>
                  </a:cubicBezTo>
                  <a:cubicBezTo>
                    <a:pt x="0" y="8"/>
                    <a:pt x="1" y="9"/>
                    <a:pt x="1" y="9"/>
                  </a:cubicBezTo>
                  <a:cubicBezTo>
                    <a:pt x="2" y="9"/>
                    <a:pt x="2" y="9"/>
                    <a:pt x="3" y="9"/>
                  </a:cubicBezTo>
                  <a:cubicBezTo>
                    <a:pt x="3" y="9"/>
                    <a:pt x="4" y="9"/>
                    <a:pt x="4" y="9"/>
                  </a:cubicBezTo>
                  <a:cubicBezTo>
                    <a:pt x="5" y="9"/>
                    <a:pt x="5" y="9"/>
                    <a:pt x="5" y="9"/>
                  </a:cubicBezTo>
                  <a:cubicBezTo>
                    <a:pt x="5" y="9"/>
                    <a:pt x="6" y="9"/>
                    <a:pt x="7" y="9"/>
                  </a:cubicBezTo>
                  <a:cubicBezTo>
                    <a:pt x="9" y="9"/>
                    <a:pt x="12" y="10"/>
                    <a:pt x="15" y="10"/>
                  </a:cubicBezTo>
                  <a:cubicBezTo>
                    <a:pt x="22" y="10"/>
                    <a:pt x="23" y="9"/>
                    <a:pt x="23" y="8"/>
                  </a:cubicBezTo>
                  <a:cubicBezTo>
                    <a:pt x="23" y="3"/>
                    <a:pt x="23" y="3"/>
                    <a:pt x="23" y="3"/>
                  </a:cubicBezTo>
                  <a:cubicBezTo>
                    <a:pt x="23" y="1"/>
                    <a:pt x="21" y="0"/>
                    <a:pt x="20" y="0"/>
                  </a:cubicBezTo>
                  <a:cubicBezTo>
                    <a:pt x="19" y="0"/>
                    <a:pt x="19" y="0"/>
                    <a:pt x="19" y="0"/>
                  </a:cubicBezTo>
                  <a:cubicBezTo>
                    <a:pt x="18" y="0"/>
                    <a:pt x="18" y="0"/>
                    <a:pt x="18" y="0"/>
                  </a:cubicBezTo>
                  <a:cubicBezTo>
                    <a:pt x="18" y="0"/>
                    <a:pt x="18" y="0"/>
                    <a:pt x="18" y="0"/>
                  </a:cubicBezTo>
                  <a:cubicBezTo>
                    <a:pt x="17" y="0"/>
                    <a:pt x="14"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1" name="Freeform 97"/>
            <p:cNvSpPr>
              <a:spLocks noEditPoints="1"/>
            </p:cNvSpPr>
            <p:nvPr/>
          </p:nvSpPr>
          <p:spPr bwMode="auto">
            <a:xfrm>
              <a:off x="3651" y="2431"/>
              <a:ext cx="74" cy="96"/>
            </a:xfrm>
            <a:custGeom>
              <a:avLst/>
              <a:gdLst>
                <a:gd name="T0" fmla="*/ 12 w 31"/>
                <a:gd name="T1" fmla="*/ 39 h 40"/>
                <a:gd name="T2" fmla="*/ 10 w 31"/>
                <a:gd name="T3" fmla="*/ 38 h 40"/>
                <a:gd name="T4" fmla="*/ 12 w 31"/>
                <a:gd name="T5" fmla="*/ 38 h 40"/>
                <a:gd name="T6" fmla="*/ 13 w 31"/>
                <a:gd name="T7" fmla="*/ 39 h 40"/>
                <a:gd name="T8" fmla="*/ 14 w 31"/>
                <a:gd name="T9" fmla="*/ 39 h 40"/>
                <a:gd name="T10" fmla="*/ 16 w 31"/>
                <a:gd name="T11" fmla="*/ 38 h 40"/>
                <a:gd name="T12" fmla="*/ 9 w 31"/>
                <a:gd name="T13" fmla="*/ 39 h 40"/>
                <a:gd name="T14" fmla="*/ 8 w 31"/>
                <a:gd name="T15" fmla="*/ 38 h 40"/>
                <a:gd name="T16" fmla="*/ 9 w 31"/>
                <a:gd name="T17" fmla="*/ 39 h 40"/>
                <a:gd name="T18" fmla="*/ 16 w 31"/>
                <a:gd name="T19" fmla="*/ 39 h 40"/>
                <a:gd name="T20" fmla="*/ 19 w 31"/>
                <a:gd name="T21" fmla="*/ 38 h 40"/>
                <a:gd name="T22" fmla="*/ 18 w 31"/>
                <a:gd name="T23" fmla="*/ 39 h 40"/>
                <a:gd name="T24" fmla="*/ 6 w 31"/>
                <a:gd name="T25" fmla="*/ 39 h 40"/>
                <a:gd name="T26" fmla="*/ 8 w 31"/>
                <a:gd name="T27" fmla="*/ 38 h 40"/>
                <a:gd name="T28" fmla="*/ 19 w 31"/>
                <a:gd name="T29" fmla="*/ 39 h 40"/>
                <a:gd name="T30" fmla="*/ 21 w 31"/>
                <a:gd name="T31" fmla="*/ 38 h 40"/>
                <a:gd name="T32" fmla="*/ 20 w 31"/>
                <a:gd name="T33" fmla="*/ 39 h 40"/>
                <a:gd name="T34" fmla="*/ 19 w 31"/>
                <a:gd name="T35" fmla="*/ 39 h 40"/>
                <a:gd name="T36" fmla="*/ 21 w 31"/>
                <a:gd name="T37" fmla="*/ 39 h 40"/>
                <a:gd name="T38" fmla="*/ 23 w 31"/>
                <a:gd name="T39" fmla="*/ 38 h 40"/>
                <a:gd name="T40" fmla="*/ 23 w 31"/>
                <a:gd name="T41" fmla="*/ 39 h 40"/>
                <a:gd name="T42" fmla="*/ 24 w 31"/>
                <a:gd name="T43" fmla="*/ 39 h 40"/>
                <a:gd name="T44" fmla="*/ 26 w 31"/>
                <a:gd name="T45" fmla="*/ 38 h 40"/>
                <a:gd name="T46" fmla="*/ 25 w 31"/>
                <a:gd name="T47" fmla="*/ 39 h 40"/>
                <a:gd name="T48" fmla="*/ 26 w 31"/>
                <a:gd name="T49" fmla="*/ 39 h 40"/>
                <a:gd name="T50" fmla="*/ 27 w 31"/>
                <a:gd name="T51" fmla="*/ 38 h 40"/>
                <a:gd name="T52" fmla="*/ 27 w 31"/>
                <a:gd name="T53" fmla="*/ 39 h 40"/>
                <a:gd name="T54" fmla="*/ 6 w 31"/>
                <a:gd name="T55" fmla="*/ 39 h 40"/>
                <a:gd name="T56" fmla="*/ 4 w 31"/>
                <a:gd name="T57" fmla="*/ 38 h 40"/>
                <a:gd name="T58" fmla="*/ 6 w 31"/>
                <a:gd name="T59" fmla="*/ 39 h 40"/>
                <a:gd name="T60" fmla="*/ 28 w 31"/>
                <a:gd name="T61" fmla="*/ 38 h 40"/>
                <a:gd name="T62" fmla="*/ 29 w 31"/>
                <a:gd name="T63" fmla="*/ 37 h 40"/>
                <a:gd name="T64" fmla="*/ 28 w 31"/>
                <a:gd name="T65" fmla="*/ 39 h 40"/>
                <a:gd name="T66" fmla="*/ 3 w 31"/>
                <a:gd name="T67" fmla="*/ 39 h 40"/>
                <a:gd name="T68" fmla="*/ 1 w 31"/>
                <a:gd name="T69" fmla="*/ 37 h 40"/>
                <a:gd name="T70" fmla="*/ 3 w 31"/>
                <a:gd name="T71" fmla="*/ 39 h 40"/>
                <a:gd name="T72" fmla="*/ 2 w 31"/>
                <a:gd name="T73" fmla="*/ 36 h 40"/>
                <a:gd name="T74" fmla="*/ 2 w 31"/>
                <a:gd name="T75" fmla="*/ 31 h 40"/>
                <a:gd name="T76" fmla="*/ 2 w 31"/>
                <a:gd name="T77" fmla="*/ 4 h 40"/>
                <a:gd name="T78" fmla="*/ 14 w 31"/>
                <a:gd name="T79" fmla="*/ 1 h 40"/>
                <a:gd name="T80" fmla="*/ 28 w 31"/>
                <a:gd name="T81" fmla="*/ 1 h 40"/>
                <a:gd name="T82" fmla="*/ 29 w 31"/>
                <a:gd name="T83" fmla="*/ 19 h 40"/>
                <a:gd name="T84" fmla="*/ 29 w 31"/>
                <a:gd name="T85" fmla="*/ 35 h 40"/>
                <a:gd name="T86" fmla="*/ 26 w 31"/>
                <a:gd name="T87" fmla="*/ 37 h 40"/>
                <a:gd name="T88" fmla="*/ 23 w 31"/>
                <a:gd name="T89" fmla="*/ 37 h 40"/>
                <a:gd name="T90" fmla="*/ 24 w 31"/>
                <a:gd name="T91" fmla="*/ 0 h 40"/>
                <a:gd name="T92" fmla="*/ 4 w 31"/>
                <a:gd name="T93" fmla="*/ 0 h 40"/>
                <a:gd name="T94" fmla="*/ 1 w 31"/>
                <a:gd name="T95" fmla="*/ 29 h 40"/>
                <a:gd name="T96" fmla="*/ 1 w 31"/>
                <a:gd name="T97" fmla="*/ 35 h 40"/>
                <a:gd name="T98" fmla="*/ 0 w 31"/>
                <a:gd name="T99" fmla="*/ 36 h 40"/>
                <a:gd name="T100" fmla="*/ 9 w 31"/>
                <a:gd name="T101" fmla="*/ 40 h 40"/>
                <a:gd name="T102" fmla="*/ 18 w 31"/>
                <a:gd name="T103" fmla="*/ 40 h 40"/>
                <a:gd name="T104" fmla="*/ 30 w 31"/>
                <a:gd name="T105" fmla="*/ 39 h 40"/>
                <a:gd name="T106" fmla="*/ 30 w 31"/>
                <a:gd name="T107" fmla="*/ 21 h 40"/>
                <a:gd name="T108" fmla="*/ 29 w 31"/>
                <a:gd name="T109" fmla="*/ 1 h 40"/>
                <a:gd name="T110" fmla="*/ 24 w 31"/>
                <a:gd name="T11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40">
                  <a:moveTo>
                    <a:pt x="13" y="39"/>
                  </a:moveTo>
                  <a:cubicBezTo>
                    <a:pt x="12" y="39"/>
                    <a:pt x="12" y="39"/>
                    <a:pt x="12" y="39"/>
                  </a:cubicBezTo>
                  <a:cubicBezTo>
                    <a:pt x="12" y="39"/>
                    <a:pt x="10" y="39"/>
                    <a:pt x="9" y="39"/>
                  </a:cubicBezTo>
                  <a:cubicBezTo>
                    <a:pt x="10" y="38"/>
                    <a:pt x="10" y="38"/>
                    <a:pt x="10" y="38"/>
                  </a:cubicBezTo>
                  <a:cubicBezTo>
                    <a:pt x="10" y="38"/>
                    <a:pt x="10" y="38"/>
                    <a:pt x="10" y="38"/>
                  </a:cubicBezTo>
                  <a:cubicBezTo>
                    <a:pt x="10" y="38"/>
                    <a:pt x="11" y="38"/>
                    <a:pt x="12" y="38"/>
                  </a:cubicBezTo>
                  <a:cubicBezTo>
                    <a:pt x="13" y="38"/>
                    <a:pt x="13" y="38"/>
                    <a:pt x="13" y="38"/>
                  </a:cubicBezTo>
                  <a:cubicBezTo>
                    <a:pt x="13" y="39"/>
                    <a:pt x="13" y="39"/>
                    <a:pt x="13" y="39"/>
                  </a:cubicBezTo>
                  <a:moveTo>
                    <a:pt x="15" y="39"/>
                  </a:moveTo>
                  <a:cubicBezTo>
                    <a:pt x="15" y="39"/>
                    <a:pt x="14" y="39"/>
                    <a:pt x="14" y="39"/>
                  </a:cubicBezTo>
                  <a:cubicBezTo>
                    <a:pt x="14" y="38"/>
                    <a:pt x="14" y="38"/>
                    <a:pt x="14" y="38"/>
                  </a:cubicBezTo>
                  <a:cubicBezTo>
                    <a:pt x="15" y="38"/>
                    <a:pt x="15" y="38"/>
                    <a:pt x="16" y="38"/>
                  </a:cubicBezTo>
                  <a:cubicBezTo>
                    <a:pt x="15" y="39"/>
                    <a:pt x="15" y="39"/>
                    <a:pt x="15" y="39"/>
                  </a:cubicBezTo>
                  <a:moveTo>
                    <a:pt x="9" y="39"/>
                  </a:moveTo>
                  <a:cubicBezTo>
                    <a:pt x="8" y="39"/>
                    <a:pt x="8" y="39"/>
                    <a:pt x="8" y="39"/>
                  </a:cubicBezTo>
                  <a:cubicBezTo>
                    <a:pt x="8" y="38"/>
                    <a:pt x="8" y="38"/>
                    <a:pt x="8" y="38"/>
                  </a:cubicBezTo>
                  <a:cubicBezTo>
                    <a:pt x="8" y="38"/>
                    <a:pt x="9" y="38"/>
                    <a:pt x="9" y="38"/>
                  </a:cubicBezTo>
                  <a:cubicBezTo>
                    <a:pt x="9" y="39"/>
                    <a:pt x="9" y="39"/>
                    <a:pt x="9" y="39"/>
                  </a:cubicBezTo>
                  <a:moveTo>
                    <a:pt x="18" y="39"/>
                  </a:moveTo>
                  <a:cubicBezTo>
                    <a:pt x="17" y="39"/>
                    <a:pt x="17" y="39"/>
                    <a:pt x="16" y="39"/>
                  </a:cubicBezTo>
                  <a:cubicBezTo>
                    <a:pt x="17" y="38"/>
                    <a:pt x="17" y="38"/>
                    <a:pt x="17" y="38"/>
                  </a:cubicBezTo>
                  <a:cubicBezTo>
                    <a:pt x="17" y="38"/>
                    <a:pt x="18" y="38"/>
                    <a:pt x="19" y="38"/>
                  </a:cubicBezTo>
                  <a:cubicBezTo>
                    <a:pt x="18" y="39"/>
                    <a:pt x="18" y="39"/>
                    <a:pt x="18" y="39"/>
                  </a:cubicBezTo>
                  <a:cubicBezTo>
                    <a:pt x="18" y="39"/>
                    <a:pt x="18" y="39"/>
                    <a:pt x="18" y="39"/>
                  </a:cubicBezTo>
                  <a:moveTo>
                    <a:pt x="7" y="39"/>
                  </a:moveTo>
                  <a:cubicBezTo>
                    <a:pt x="6" y="39"/>
                    <a:pt x="6" y="39"/>
                    <a:pt x="6" y="39"/>
                  </a:cubicBezTo>
                  <a:cubicBezTo>
                    <a:pt x="7" y="38"/>
                    <a:pt x="7" y="38"/>
                    <a:pt x="7" y="38"/>
                  </a:cubicBezTo>
                  <a:cubicBezTo>
                    <a:pt x="8" y="38"/>
                    <a:pt x="8" y="38"/>
                    <a:pt x="8" y="38"/>
                  </a:cubicBezTo>
                  <a:cubicBezTo>
                    <a:pt x="7" y="39"/>
                    <a:pt x="7" y="39"/>
                    <a:pt x="7" y="39"/>
                  </a:cubicBezTo>
                  <a:moveTo>
                    <a:pt x="19" y="39"/>
                  </a:moveTo>
                  <a:cubicBezTo>
                    <a:pt x="19" y="38"/>
                    <a:pt x="19" y="38"/>
                    <a:pt x="19" y="38"/>
                  </a:cubicBezTo>
                  <a:cubicBezTo>
                    <a:pt x="20" y="38"/>
                    <a:pt x="20" y="38"/>
                    <a:pt x="21" y="38"/>
                  </a:cubicBezTo>
                  <a:cubicBezTo>
                    <a:pt x="21" y="38"/>
                    <a:pt x="21" y="39"/>
                    <a:pt x="20" y="39"/>
                  </a:cubicBezTo>
                  <a:cubicBezTo>
                    <a:pt x="20" y="39"/>
                    <a:pt x="20" y="39"/>
                    <a:pt x="20" y="39"/>
                  </a:cubicBezTo>
                  <a:cubicBezTo>
                    <a:pt x="19" y="39"/>
                    <a:pt x="19" y="39"/>
                    <a:pt x="19" y="39"/>
                  </a:cubicBezTo>
                  <a:cubicBezTo>
                    <a:pt x="19" y="39"/>
                    <a:pt x="19" y="39"/>
                    <a:pt x="19" y="39"/>
                  </a:cubicBezTo>
                  <a:cubicBezTo>
                    <a:pt x="19" y="39"/>
                    <a:pt x="19" y="39"/>
                    <a:pt x="19" y="39"/>
                  </a:cubicBezTo>
                  <a:moveTo>
                    <a:pt x="21" y="39"/>
                  </a:moveTo>
                  <a:cubicBezTo>
                    <a:pt x="21" y="39"/>
                    <a:pt x="21" y="38"/>
                    <a:pt x="22" y="38"/>
                  </a:cubicBezTo>
                  <a:cubicBezTo>
                    <a:pt x="22" y="38"/>
                    <a:pt x="23" y="38"/>
                    <a:pt x="23" y="38"/>
                  </a:cubicBezTo>
                  <a:cubicBezTo>
                    <a:pt x="24" y="38"/>
                    <a:pt x="24" y="38"/>
                    <a:pt x="24" y="38"/>
                  </a:cubicBezTo>
                  <a:cubicBezTo>
                    <a:pt x="24" y="38"/>
                    <a:pt x="23" y="39"/>
                    <a:pt x="23" y="39"/>
                  </a:cubicBezTo>
                  <a:cubicBezTo>
                    <a:pt x="22" y="39"/>
                    <a:pt x="22" y="39"/>
                    <a:pt x="21" y="39"/>
                  </a:cubicBezTo>
                  <a:moveTo>
                    <a:pt x="24" y="39"/>
                  </a:moveTo>
                  <a:cubicBezTo>
                    <a:pt x="24" y="39"/>
                    <a:pt x="24" y="38"/>
                    <a:pt x="24" y="38"/>
                  </a:cubicBezTo>
                  <a:cubicBezTo>
                    <a:pt x="25" y="38"/>
                    <a:pt x="25" y="38"/>
                    <a:pt x="26" y="38"/>
                  </a:cubicBezTo>
                  <a:cubicBezTo>
                    <a:pt x="26" y="38"/>
                    <a:pt x="26" y="38"/>
                    <a:pt x="26" y="38"/>
                  </a:cubicBezTo>
                  <a:cubicBezTo>
                    <a:pt x="26" y="38"/>
                    <a:pt x="25" y="39"/>
                    <a:pt x="25" y="39"/>
                  </a:cubicBezTo>
                  <a:cubicBezTo>
                    <a:pt x="25" y="39"/>
                    <a:pt x="24" y="39"/>
                    <a:pt x="24" y="39"/>
                  </a:cubicBezTo>
                  <a:moveTo>
                    <a:pt x="26" y="39"/>
                  </a:moveTo>
                  <a:cubicBezTo>
                    <a:pt x="27" y="38"/>
                    <a:pt x="27" y="38"/>
                    <a:pt x="27" y="38"/>
                  </a:cubicBezTo>
                  <a:cubicBezTo>
                    <a:pt x="27" y="38"/>
                    <a:pt x="27" y="38"/>
                    <a:pt x="27" y="38"/>
                  </a:cubicBezTo>
                  <a:cubicBezTo>
                    <a:pt x="27" y="38"/>
                    <a:pt x="27" y="38"/>
                    <a:pt x="27" y="38"/>
                  </a:cubicBezTo>
                  <a:cubicBezTo>
                    <a:pt x="27" y="39"/>
                    <a:pt x="27" y="39"/>
                    <a:pt x="27" y="39"/>
                  </a:cubicBezTo>
                  <a:cubicBezTo>
                    <a:pt x="26" y="39"/>
                    <a:pt x="26" y="39"/>
                    <a:pt x="26" y="39"/>
                  </a:cubicBezTo>
                  <a:moveTo>
                    <a:pt x="6" y="39"/>
                  </a:moveTo>
                  <a:cubicBezTo>
                    <a:pt x="5" y="39"/>
                    <a:pt x="4" y="39"/>
                    <a:pt x="3" y="39"/>
                  </a:cubicBezTo>
                  <a:cubicBezTo>
                    <a:pt x="4" y="38"/>
                    <a:pt x="4" y="38"/>
                    <a:pt x="4" y="38"/>
                  </a:cubicBezTo>
                  <a:cubicBezTo>
                    <a:pt x="4" y="38"/>
                    <a:pt x="5" y="38"/>
                    <a:pt x="6" y="38"/>
                  </a:cubicBezTo>
                  <a:cubicBezTo>
                    <a:pt x="6" y="39"/>
                    <a:pt x="6" y="39"/>
                    <a:pt x="6" y="39"/>
                  </a:cubicBezTo>
                  <a:moveTo>
                    <a:pt x="27" y="39"/>
                  </a:moveTo>
                  <a:cubicBezTo>
                    <a:pt x="28" y="38"/>
                    <a:pt x="28" y="38"/>
                    <a:pt x="28" y="38"/>
                  </a:cubicBezTo>
                  <a:cubicBezTo>
                    <a:pt x="28" y="38"/>
                    <a:pt x="29" y="38"/>
                    <a:pt x="29" y="38"/>
                  </a:cubicBezTo>
                  <a:cubicBezTo>
                    <a:pt x="29" y="37"/>
                    <a:pt x="29" y="37"/>
                    <a:pt x="29" y="37"/>
                  </a:cubicBezTo>
                  <a:cubicBezTo>
                    <a:pt x="29" y="38"/>
                    <a:pt x="29" y="38"/>
                    <a:pt x="29" y="38"/>
                  </a:cubicBezTo>
                  <a:cubicBezTo>
                    <a:pt x="29" y="39"/>
                    <a:pt x="28" y="39"/>
                    <a:pt x="28" y="39"/>
                  </a:cubicBezTo>
                  <a:cubicBezTo>
                    <a:pt x="27" y="39"/>
                    <a:pt x="27" y="39"/>
                    <a:pt x="27" y="39"/>
                  </a:cubicBezTo>
                  <a:moveTo>
                    <a:pt x="3" y="39"/>
                  </a:moveTo>
                  <a:cubicBezTo>
                    <a:pt x="2" y="39"/>
                    <a:pt x="2" y="38"/>
                    <a:pt x="1" y="38"/>
                  </a:cubicBezTo>
                  <a:cubicBezTo>
                    <a:pt x="1" y="38"/>
                    <a:pt x="1" y="38"/>
                    <a:pt x="1" y="37"/>
                  </a:cubicBezTo>
                  <a:cubicBezTo>
                    <a:pt x="2" y="37"/>
                    <a:pt x="2" y="38"/>
                    <a:pt x="3" y="38"/>
                  </a:cubicBezTo>
                  <a:cubicBezTo>
                    <a:pt x="3" y="39"/>
                    <a:pt x="3" y="39"/>
                    <a:pt x="3" y="39"/>
                  </a:cubicBezTo>
                  <a:moveTo>
                    <a:pt x="12" y="37"/>
                  </a:moveTo>
                  <a:cubicBezTo>
                    <a:pt x="3" y="37"/>
                    <a:pt x="2" y="36"/>
                    <a:pt x="2" y="36"/>
                  </a:cubicBezTo>
                  <a:cubicBezTo>
                    <a:pt x="2" y="36"/>
                    <a:pt x="2" y="36"/>
                    <a:pt x="2" y="36"/>
                  </a:cubicBezTo>
                  <a:cubicBezTo>
                    <a:pt x="2" y="35"/>
                    <a:pt x="2" y="33"/>
                    <a:pt x="2" y="31"/>
                  </a:cubicBezTo>
                  <a:cubicBezTo>
                    <a:pt x="2" y="30"/>
                    <a:pt x="2" y="30"/>
                    <a:pt x="2" y="29"/>
                  </a:cubicBezTo>
                  <a:cubicBezTo>
                    <a:pt x="2" y="4"/>
                    <a:pt x="2" y="4"/>
                    <a:pt x="2" y="4"/>
                  </a:cubicBezTo>
                  <a:cubicBezTo>
                    <a:pt x="2" y="2"/>
                    <a:pt x="2" y="1"/>
                    <a:pt x="4" y="1"/>
                  </a:cubicBezTo>
                  <a:cubicBezTo>
                    <a:pt x="7" y="1"/>
                    <a:pt x="10" y="1"/>
                    <a:pt x="14" y="1"/>
                  </a:cubicBezTo>
                  <a:cubicBezTo>
                    <a:pt x="17" y="1"/>
                    <a:pt x="21" y="1"/>
                    <a:pt x="24" y="1"/>
                  </a:cubicBezTo>
                  <a:cubicBezTo>
                    <a:pt x="27" y="1"/>
                    <a:pt x="28" y="1"/>
                    <a:pt x="28" y="1"/>
                  </a:cubicBezTo>
                  <a:cubicBezTo>
                    <a:pt x="28" y="1"/>
                    <a:pt x="28" y="1"/>
                    <a:pt x="28" y="1"/>
                  </a:cubicBezTo>
                  <a:cubicBezTo>
                    <a:pt x="29" y="2"/>
                    <a:pt x="30" y="5"/>
                    <a:pt x="29" y="19"/>
                  </a:cubicBezTo>
                  <a:cubicBezTo>
                    <a:pt x="29" y="20"/>
                    <a:pt x="29" y="21"/>
                    <a:pt x="29" y="21"/>
                  </a:cubicBezTo>
                  <a:cubicBezTo>
                    <a:pt x="29" y="35"/>
                    <a:pt x="29" y="35"/>
                    <a:pt x="29" y="35"/>
                  </a:cubicBezTo>
                  <a:cubicBezTo>
                    <a:pt x="29" y="36"/>
                    <a:pt x="29" y="37"/>
                    <a:pt x="28" y="37"/>
                  </a:cubicBezTo>
                  <a:cubicBezTo>
                    <a:pt x="28" y="37"/>
                    <a:pt x="27" y="37"/>
                    <a:pt x="26" y="37"/>
                  </a:cubicBezTo>
                  <a:cubicBezTo>
                    <a:pt x="26" y="37"/>
                    <a:pt x="26" y="37"/>
                    <a:pt x="26" y="37"/>
                  </a:cubicBezTo>
                  <a:cubicBezTo>
                    <a:pt x="25" y="37"/>
                    <a:pt x="24" y="37"/>
                    <a:pt x="23" y="37"/>
                  </a:cubicBezTo>
                  <a:cubicBezTo>
                    <a:pt x="20" y="37"/>
                    <a:pt x="16" y="37"/>
                    <a:pt x="12" y="37"/>
                  </a:cubicBezTo>
                  <a:moveTo>
                    <a:pt x="24" y="0"/>
                  </a:moveTo>
                  <a:cubicBezTo>
                    <a:pt x="21" y="0"/>
                    <a:pt x="17" y="0"/>
                    <a:pt x="14" y="0"/>
                  </a:cubicBezTo>
                  <a:cubicBezTo>
                    <a:pt x="10" y="0"/>
                    <a:pt x="7" y="0"/>
                    <a:pt x="4" y="0"/>
                  </a:cubicBezTo>
                  <a:cubicBezTo>
                    <a:pt x="1" y="0"/>
                    <a:pt x="1" y="2"/>
                    <a:pt x="1" y="4"/>
                  </a:cubicBezTo>
                  <a:cubicBezTo>
                    <a:pt x="1" y="29"/>
                    <a:pt x="1" y="29"/>
                    <a:pt x="1" y="29"/>
                  </a:cubicBezTo>
                  <a:cubicBezTo>
                    <a:pt x="1" y="29"/>
                    <a:pt x="1" y="30"/>
                    <a:pt x="1" y="31"/>
                  </a:cubicBezTo>
                  <a:cubicBezTo>
                    <a:pt x="1" y="32"/>
                    <a:pt x="1" y="34"/>
                    <a:pt x="1" y="35"/>
                  </a:cubicBezTo>
                  <a:cubicBezTo>
                    <a:pt x="1" y="35"/>
                    <a:pt x="1" y="35"/>
                    <a:pt x="1" y="35"/>
                  </a:cubicBezTo>
                  <a:cubicBezTo>
                    <a:pt x="1" y="35"/>
                    <a:pt x="1" y="36"/>
                    <a:pt x="0" y="36"/>
                  </a:cubicBezTo>
                  <a:cubicBezTo>
                    <a:pt x="0" y="38"/>
                    <a:pt x="0" y="38"/>
                    <a:pt x="1" y="39"/>
                  </a:cubicBezTo>
                  <a:cubicBezTo>
                    <a:pt x="1" y="40"/>
                    <a:pt x="4" y="40"/>
                    <a:pt x="9" y="40"/>
                  </a:cubicBezTo>
                  <a:cubicBezTo>
                    <a:pt x="10" y="40"/>
                    <a:pt x="11" y="40"/>
                    <a:pt x="12" y="40"/>
                  </a:cubicBezTo>
                  <a:cubicBezTo>
                    <a:pt x="14" y="40"/>
                    <a:pt x="16" y="40"/>
                    <a:pt x="18" y="40"/>
                  </a:cubicBezTo>
                  <a:cubicBezTo>
                    <a:pt x="22" y="40"/>
                    <a:pt x="25" y="40"/>
                    <a:pt x="28" y="40"/>
                  </a:cubicBezTo>
                  <a:cubicBezTo>
                    <a:pt x="28" y="40"/>
                    <a:pt x="30" y="40"/>
                    <a:pt x="30" y="39"/>
                  </a:cubicBezTo>
                  <a:cubicBezTo>
                    <a:pt x="30" y="38"/>
                    <a:pt x="30" y="36"/>
                    <a:pt x="30" y="35"/>
                  </a:cubicBezTo>
                  <a:cubicBezTo>
                    <a:pt x="30" y="21"/>
                    <a:pt x="30" y="21"/>
                    <a:pt x="30" y="21"/>
                  </a:cubicBezTo>
                  <a:cubicBezTo>
                    <a:pt x="30" y="21"/>
                    <a:pt x="30" y="20"/>
                    <a:pt x="30" y="19"/>
                  </a:cubicBezTo>
                  <a:cubicBezTo>
                    <a:pt x="31" y="9"/>
                    <a:pt x="31" y="2"/>
                    <a:pt x="29" y="1"/>
                  </a:cubicBezTo>
                  <a:cubicBezTo>
                    <a:pt x="29" y="0"/>
                    <a:pt x="29" y="0"/>
                    <a:pt x="29" y="0"/>
                  </a:cubicBezTo>
                  <a:cubicBezTo>
                    <a:pt x="28" y="0"/>
                    <a:pt x="28"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2" name="Freeform 98"/>
            <p:cNvSpPr>
              <a:spLocks noEditPoints="1"/>
            </p:cNvSpPr>
            <p:nvPr/>
          </p:nvSpPr>
          <p:spPr bwMode="auto">
            <a:xfrm>
              <a:off x="3679"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2 h 4"/>
                <a:gd name="T14" fmla="*/ 2 w 7"/>
                <a:gd name="T15" fmla="*/ 3 h 4"/>
                <a:gd name="T16" fmla="*/ 5 w 7"/>
                <a:gd name="T17" fmla="*/ 3 h 4"/>
                <a:gd name="T18" fmla="*/ 5 w 7"/>
                <a:gd name="T19" fmla="*/ 3 h 4"/>
                <a:gd name="T20" fmla="*/ 5 w 7"/>
                <a:gd name="T21" fmla="*/ 3 h 4"/>
                <a:gd name="T22" fmla="*/ 3 w 7"/>
                <a:gd name="T23" fmla="*/ 3 h 4"/>
                <a:gd name="T24" fmla="*/ 5 w 7"/>
                <a:gd name="T25" fmla="*/ 2 h 4"/>
                <a:gd name="T26" fmla="*/ 2 w 7"/>
                <a:gd name="T27" fmla="*/ 2 h 4"/>
                <a:gd name="T28" fmla="*/ 2 w 7"/>
                <a:gd name="T29" fmla="*/ 1 h 4"/>
                <a:gd name="T30" fmla="*/ 3 w 7"/>
                <a:gd name="T31" fmla="*/ 1 h 4"/>
                <a:gd name="T32" fmla="*/ 5 w 7"/>
                <a:gd name="T33" fmla="*/ 1 h 4"/>
                <a:gd name="T34" fmla="*/ 5 w 7"/>
                <a:gd name="T35" fmla="*/ 1 h 4"/>
                <a:gd name="T36" fmla="*/ 5 w 7"/>
                <a:gd name="T37" fmla="*/ 2 h 4"/>
                <a:gd name="T38" fmla="*/ 5 w 7"/>
                <a:gd name="T39" fmla="*/ 2 h 4"/>
                <a:gd name="T40" fmla="*/ 3 w 7"/>
                <a:gd name="T41" fmla="*/ 0 h 4"/>
                <a:gd name="T42" fmla="*/ 1 w 7"/>
                <a:gd name="T43" fmla="*/ 1 h 4"/>
                <a:gd name="T44" fmla="*/ 1 w 7"/>
                <a:gd name="T45" fmla="*/ 2 h 4"/>
                <a:gd name="T46" fmla="*/ 1 w 7"/>
                <a:gd name="T47" fmla="*/ 4 h 4"/>
                <a:gd name="T48" fmla="*/ 1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3"/>
                  </a:moveTo>
                  <a:cubicBezTo>
                    <a:pt x="3" y="3"/>
                    <a:pt x="2" y="3"/>
                    <a:pt x="2" y="3"/>
                  </a:cubicBezTo>
                  <a:cubicBezTo>
                    <a:pt x="2" y="3"/>
                    <a:pt x="2" y="3"/>
                    <a:pt x="2" y="3"/>
                  </a:cubicBezTo>
                  <a:cubicBezTo>
                    <a:pt x="1" y="3"/>
                    <a:pt x="2" y="2"/>
                    <a:pt x="2" y="2"/>
                  </a:cubicBezTo>
                  <a:cubicBezTo>
                    <a:pt x="2" y="1"/>
                    <a:pt x="2" y="1"/>
                    <a:pt x="2" y="1"/>
                  </a:cubicBezTo>
                  <a:cubicBezTo>
                    <a:pt x="2" y="1"/>
                    <a:pt x="2" y="1"/>
                    <a:pt x="2" y="1"/>
                  </a:cubicBezTo>
                  <a:cubicBezTo>
                    <a:pt x="2" y="2"/>
                    <a:pt x="2" y="2"/>
                    <a:pt x="2" y="2"/>
                  </a:cubicBezTo>
                  <a:cubicBezTo>
                    <a:pt x="2" y="3"/>
                    <a:pt x="2" y="3"/>
                    <a:pt x="2" y="3"/>
                  </a:cubicBezTo>
                  <a:cubicBezTo>
                    <a:pt x="3" y="3"/>
                    <a:pt x="4" y="3"/>
                    <a:pt x="5" y="3"/>
                  </a:cubicBezTo>
                  <a:cubicBezTo>
                    <a:pt x="5" y="3"/>
                    <a:pt x="5" y="3"/>
                    <a:pt x="5" y="3"/>
                  </a:cubicBezTo>
                  <a:cubicBezTo>
                    <a:pt x="5" y="3"/>
                    <a:pt x="5" y="3"/>
                    <a:pt x="5" y="3"/>
                  </a:cubicBezTo>
                  <a:cubicBezTo>
                    <a:pt x="5" y="3"/>
                    <a:pt x="4" y="3"/>
                    <a:pt x="3" y="3"/>
                  </a:cubicBezTo>
                  <a:moveTo>
                    <a:pt x="5" y="2"/>
                  </a:moveTo>
                  <a:cubicBezTo>
                    <a:pt x="4" y="2"/>
                    <a:pt x="3" y="2"/>
                    <a:pt x="2" y="2"/>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moveTo>
                    <a:pt x="3" y="0"/>
                  </a:moveTo>
                  <a:cubicBezTo>
                    <a:pt x="2" y="0"/>
                    <a:pt x="1" y="0"/>
                    <a:pt x="1" y="1"/>
                  </a:cubicBezTo>
                  <a:cubicBezTo>
                    <a:pt x="1" y="2"/>
                    <a:pt x="1" y="2"/>
                    <a:pt x="1" y="2"/>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3" name="Freeform 99"/>
            <p:cNvSpPr>
              <a:spLocks noEditPoints="1"/>
            </p:cNvSpPr>
            <p:nvPr/>
          </p:nvSpPr>
          <p:spPr bwMode="auto">
            <a:xfrm>
              <a:off x="3679" y="2465"/>
              <a:ext cx="17" cy="9"/>
            </a:xfrm>
            <a:custGeom>
              <a:avLst/>
              <a:gdLst>
                <a:gd name="T0" fmla="*/ 3 w 7"/>
                <a:gd name="T1" fmla="*/ 3 h 4"/>
                <a:gd name="T2" fmla="*/ 2 w 7"/>
                <a:gd name="T3" fmla="*/ 3 h 4"/>
                <a:gd name="T4" fmla="*/ 2 w 7"/>
                <a:gd name="T5" fmla="*/ 3 h 4"/>
                <a:gd name="T6" fmla="*/ 2 w 7"/>
                <a:gd name="T7" fmla="*/ 1 h 4"/>
                <a:gd name="T8" fmla="*/ 2 w 7"/>
                <a:gd name="T9" fmla="*/ 1 h 4"/>
                <a:gd name="T10" fmla="*/ 2 w 7"/>
                <a:gd name="T11" fmla="*/ 1 h 4"/>
                <a:gd name="T12" fmla="*/ 2 w 7"/>
                <a:gd name="T13" fmla="*/ 2 h 4"/>
                <a:gd name="T14" fmla="*/ 2 w 7"/>
                <a:gd name="T15" fmla="*/ 2 h 4"/>
                <a:gd name="T16" fmla="*/ 4 w 7"/>
                <a:gd name="T17" fmla="*/ 3 h 4"/>
                <a:gd name="T18" fmla="*/ 5 w 7"/>
                <a:gd name="T19" fmla="*/ 3 h 4"/>
                <a:gd name="T20" fmla="*/ 5 w 7"/>
                <a:gd name="T21" fmla="*/ 2 h 4"/>
                <a:gd name="T22" fmla="*/ 5 w 7"/>
                <a:gd name="T23" fmla="*/ 3 h 4"/>
                <a:gd name="T24" fmla="*/ 3 w 7"/>
                <a:gd name="T25" fmla="*/ 3 h 4"/>
                <a:gd name="T26" fmla="*/ 4 w 7"/>
                <a:gd name="T27" fmla="*/ 2 h 4"/>
                <a:gd name="T28" fmla="*/ 2 w 7"/>
                <a:gd name="T29" fmla="*/ 2 h 4"/>
                <a:gd name="T30" fmla="*/ 2 w 7"/>
                <a:gd name="T31" fmla="*/ 1 h 4"/>
                <a:gd name="T32" fmla="*/ 2 w 7"/>
                <a:gd name="T33" fmla="*/ 1 h 4"/>
                <a:gd name="T34" fmla="*/ 3 w 7"/>
                <a:gd name="T35" fmla="*/ 1 h 4"/>
                <a:gd name="T36" fmla="*/ 5 w 7"/>
                <a:gd name="T37" fmla="*/ 1 h 4"/>
                <a:gd name="T38" fmla="*/ 5 w 7"/>
                <a:gd name="T39" fmla="*/ 1 h 4"/>
                <a:gd name="T40" fmla="*/ 5 w 7"/>
                <a:gd name="T41" fmla="*/ 2 h 4"/>
                <a:gd name="T42" fmla="*/ 5 w 7"/>
                <a:gd name="T43" fmla="*/ 2 h 4"/>
                <a:gd name="T44" fmla="*/ 4 w 7"/>
                <a:gd name="T45" fmla="*/ 2 h 4"/>
                <a:gd name="T46" fmla="*/ 3 w 7"/>
                <a:gd name="T47" fmla="*/ 0 h 4"/>
                <a:gd name="T48" fmla="*/ 1 w 7"/>
                <a:gd name="T49" fmla="*/ 1 h 4"/>
                <a:gd name="T50" fmla="*/ 1 w 7"/>
                <a:gd name="T51" fmla="*/ 1 h 4"/>
                <a:gd name="T52" fmla="*/ 1 w 7"/>
                <a:gd name="T53" fmla="*/ 4 h 4"/>
                <a:gd name="T54" fmla="*/ 1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1" y="3"/>
                    <a:pt x="2" y="2"/>
                    <a:pt x="2" y="1"/>
                  </a:cubicBezTo>
                  <a:cubicBezTo>
                    <a:pt x="2" y="1"/>
                    <a:pt x="2" y="1"/>
                    <a:pt x="2" y="1"/>
                  </a:cubicBezTo>
                  <a:cubicBezTo>
                    <a:pt x="2" y="1"/>
                    <a:pt x="2" y="1"/>
                    <a:pt x="2" y="1"/>
                  </a:cubicBezTo>
                  <a:cubicBezTo>
                    <a:pt x="2" y="1"/>
                    <a:pt x="2" y="2"/>
                    <a:pt x="2" y="2"/>
                  </a:cubicBezTo>
                  <a:cubicBezTo>
                    <a:pt x="2" y="2"/>
                    <a:pt x="2" y="2"/>
                    <a:pt x="2" y="2"/>
                  </a:cubicBezTo>
                  <a:cubicBezTo>
                    <a:pt x="3" y="3"/>
                    <a:pt x="3" y="3"/>
                    <a:pt x="4" y="3"/>
                  </a:cubicBezTo>
                  <a:cubicBezTo>
                    <a:pt x="5" y="3"/>
                    <a:pt x="5" y="3"/>
                    <a:pt x="5" y="3"/>
                  </a:cubicBezTo>
                  <a:cubicBezTo>
                    <a:pt x="5" y="2"/>
                    <a:pt x="5" y="2"/>
                    <a:pt x="5" y="2"/>
                  </a:cubicBezTo>
                  <a:cubicBezTo>
                    <a:pt x="5" y="3"/>
                    <a:pt x="5" y="3"/>
                    <a:pt x="5" y="3"/>
                  </a:cubicBezTo>
                  <a:cubicBezTo>
                    <a:pt x="5" y="3"/>
                    <a:pt x="4" y="3"/>
                    <a:pt x="3" y="3"/>
                  </a:cubicBezTo>
                  <a:moveTo>
                    <a:pt x="4" y="2"/>
                  </a:moveTo>
                  <a:cubicBezTo>
                    <a:pt x="3" y="2"/>
                    <a:pt x="3" y="2"/>
                    <a:pt x="2" y="2"/>
                  </a:cubicBezTo>
                  <a:cubicBezTo>
                    <a:pt x="2" y="1"/>
                    <a:pt x="2" y="1"/>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4" y="2"/>
                    <a:pt x="4" y="2"/>
                  </a:cubicBezTo>
                  <a:moveTo>
                    <a:pt x="3" y="0"/>
                  </a:moveTo>
                  <a:cubicBezTo>
                    <a:pt x="2" y="0"/>
                    <a:pt x="1" y="0"/>
                    <a:pt x="1" y="1"/>
                  </a:cubicBezTo>
                  <a:cubicBezTo>
                    <a:pt x="1" y="1"/>
                    <a:pt x="1" y="1"/>
                    <a:pt x="1" y="1"/>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4" name="Freeform 100"/>
            <p:cNvSpPr>
              <a:spLocks noEditPoints="1"/>
            </p:cNvSpPr>
            <p:nvPr/>
          </p:nvSpPr>
          <p:spPr bwMode="auto">
            <a:xfrm>
              <a:off x="3679"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2 h 5"/>
                <a:gd name="T12" fmla="*/ 2 w 7"/>
                <a:gd name="T13" fmla="*/ 3 h 5"/>
                <a:gd name="T14" fmla="*/ 2 w 7"/>
                <a:gd name="T15" fmla="*/ 3 h 5"/>
                <a:gd name="T16" fmla="*/ 3 w 7"/>
                <a:gd name="T17" fmla="*/ 3 h 5"/>
                <a:gd name="T18" fmla="*/ 5 w 7"/>
                <a:gd name="T19" fmla="*/ 3 h 5"/>
                <a:gd name="T20" fmla="*/ 5 w 7"/>
                <a:gd name="T21" fmla="*/ 3 h 5"/>
                <a:gd name="T22" fmla="*/ 5 w 7"/>
                <a:gd name="T23" fmla="*/ 4 h 5"/>
                <a:gd name="T24" fmla="*/ 3 w 7"/>
                <a:gd name="T25" fmla="*/ 4 h 5"/>
                <a:gd name="T26" fmla="*/ 3 w 7"/>
                <a:gd name="T27" fmla="*/ 3 h 5"/>
                <a:gd name="T28" fmla="*/ 2 w 7"/>
                <a:gd name="T29" fmla="*/ 3 h 5"/>
                <a:gd name="T30" fmla="*/ 2 w 7"/>
                <a:gd name="T31" fmla="*/ 1 h 5"/>
                <a:gd name="T32" fmla="*/ 2 w 7"/>
                <a:gd name="T33" fmla="*/ 1 h 5"/>
                <a:gd name="T34" fmla="*/ 3 w 7"/>
                <a:gd name="T35" fmla="*/ 1 h 5"/>
                <a:gd name="T36" fmla="*/ 5 w 7"/>
                <a:gd name="T37" fmla="*/ 1 h 5"/>
                <a:gd name="T38" fmla="*/ 5 w 7"/>
                <a:gd name="T39" fmla="*/ 1 h 5"/>
                <a:gd name="T40" fmla="*/ 5 w 7"/>
                <a:gd name="T41" fmla="*/ 2 h 5"/>
                <a:gd name="T42" fmla="*/ 5 w 7"/>
                <a:gd name="T43" fmla="*/ 2 h 5"/>
                <a:gd name="T44" fmla="*/ 5 w 7"/>
                <a:gd name="T45" fmla="*/ 3 h 5"/>
                <a:gd name="T46" fmla="*/ 3 w 7"/>
                <a:gd name="T47" fmla="*/ 3 h 5"/>
                <a:gd name="T48" fmla="*/ 3 w 7"/>
                <a:gd name="T49" fmla="*/ 0 h 5"/>
                <a:gd name="T50" fmla="*/ 1 w 7"/>
                <a:gd name="T51" fmla="*/ 2 h 5"/>
                <a:gd name="T52" fmla="*/ 1 w 7"/>
                <a:gd name="T53" fmla="*/ 2 h 5"/>
                <a:gd name="T54" fmla="*/ 1 w 7"/>
                <a:gd name="T55" fmla="*/ 4 h 5"/>
                <a:gd name="T56" fmla="*/ 1 w 7"/>
                <a:gd name="T57" fmla="*/ 5 h 5"/>
                <a:gd name="T58" fmla="*/ 3 w 7"/>
                <a:gd name="T59" fmla="*/ 5 h 5"/>
                <a:gd name="T60" fmla="*/ 6 w 7"/>
                <a:gd name="T61" fmla="*/ 4 h 5"/>
                <a:gd name="T62" fmla="*/ 6 w 7"/>
                <a:gd name="T63" fmla="*/ 4 h 5"/>
                <a:gd name="T64" fmla="*/ 6 w 7"/>
                <a:gd name="T65" fmla="*/ 1 h 5"/>
                <a:gd name="T66" fmla="*/ 5 w 7"/>
                <a:gd name="T67" fmla="*/ 1 h 5"/>
                <a:gd name="T68" fmla="*/ 5 w 7"/>
                <a:gd name="T69" fmla="*/ 0 h 5"/>
                <a:gd name="T70" fmla="*/ 3 w 7"/>
                <a:gd name="T7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5">
                  <a:moveTo>
                    <a:pt x="3" y="4"/>
                  </a:moveTo>
                  <a:cubicBezTo>
                    <a:pt x="3" y="4"/>
                    <a:pt x="2" y="4"/>
                    <a:pt x="2" y="4"/>
                  </a:cubicBezTo>
                  <a:cubicBezTo>
                    <a:pt x="2" y="4"/>
                    <a:pt x="2" y="4"/>
                    <a:pt x="2" y="4"/>
                  </a:cubicBezTo>
                  <a:cubicBezTo>
                    <a:pt x="1" y="3"/>
                    <a:pt x="2" y="2"/>
                    <a:pt x="2" y="2"/>
                  </a:cubicBezTo>
                  <a:cubicBezTo>
                    <a:pt x="2" y="2"/>
                    <a:pt x="2" y="2"/>
                    <a:pt x="2" y="2"/>
                  </a:cubicBezTo>
                  <a:cubicBezTo>
                    <a:pt x="2" y="2"/>
                    <a:pt x="2" y="2"/>
                    <a:pt x="2" y="2"/>
                  </a:cubicBezTo>
                  <a:cubicBezTo>
                    <a:pt x="2" y="2"/>
                    <a:pt x="2" y="2"/>
                    <a:pt x="2" y="3"/>
                  </a:cubicBezTo>
                  <a:cubicBezTo>
                    <a:pt x="2" y="3"/>
                    <a:pt x="2" y="3"/>
                    <a:pt x="2" y="3"/>
                  </a:cubicBezTo>
                  <a:cubicBezTo>
                    <a:pt x="2" y="3"/>
                    <a:pt x="3" y="3"/>
                    <a:pt x="3" y="3"/>
                  </a:cubicBezTo>
                  <a:cubicBezTo>
                    <a:pt x="4" y="3"/>
                    <a:pt x="4" y="3"/>
                    <a:pt x="5" y="3"/>
                  </a:cubicBezTo>
                  <a:cubicBezTo>
                    <a:pt x="5" y="3"/>
                    <a:pt x="5" y="3"/>
                    <a:pt x="5" y="3"/>
                  </a:cubicBezTo>
                  <a:cubicBezTo>
                    <a:pt x="5" y="4"/>
                    <a:pt x="5" y="4"/>
                    <a:pt x="5" y="4"/>
                  </a:cubicBezTo>
                  <a:cubicBezTo>
                    <a:pt x="5" y="4"/>
                    <a:pt x="4" y="4"/>
                    <a:pt x="3" y="4"/>
                  </a:cubicBezTo>
                  <a:moveTo>
                    <a:pt x="3" y="3"/>
                  </a:moveTo>
                  <a:cubicBezTo>
                    <a:pt x="3" y="3"/>
                    <a:pt x="2" y="3"/>
                    <a:pt x="2" y="3"/>
                  </a:cubicBez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2"/>
                    <a:pt x="5" y="2"/>
                    <a:pt x="5" y="2"/>
                  </a:cubicBezTo>
                  <a:cubicBezTo>
                    <a:pt x="5" y="2"/>
                    <a:pt x="5" y="2"/>
                    <a:pt x="5" y="2"/>
                  </a:cubicBezTo>
                  <a:cubicBezTo>
                    <a:pt x="5" y="3"/>
                    <a:pt x="5" y="3"/>
                    <a:pt x="5" y="3"/>
                  </a:cubicBezTo>
                  <a:cubicBezTo>
                    <a:pt x="4" y="3"/>
                    <a:pt x="4" y="3"/>
                    <a:pt x="3" y="3"/>
                  </a:cubicBezTo>
                  <a:moveTo>
                    <a:pt x="3" y="0"/>
                  </a:moveTo>
                  <a:cubicBezTo>
                    <a:pt x="2" y="0"/>
                    <a:pt x="1" y="0"/>
                    <a:pt x="1" y="2"/>
                  </a:cubicBezTo>
                  <a:cubicBezTo>
                    <a:pt x="1" y="2"/>
                    <a:pt x="1" y="2"/>
                    <a:pt x="1" y="2"/>
                  </a:cubicBezTo>
                  <a:cubicBezTo>
                    <a:pt x="0" y="3"/>
                    <a:pt x="0" y="4"/>
                    <a:pt x="1" y="4"/>
                  </a:cubicBezTo>
                  <a:cubicBezTo>
                    <a:pt x="1" y="5"/>
                    <a:pt x="1" y="5"/>
                    <a:pt x="1"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5" name="Freeform 101"/>
            <p:cNvSpPr>
              <a:spLocks noEditPoints="1"/>
            </p:cNvSpPr>
            <p:nvPr/>
          </p:nvSpPr>
          <p:spPr bwMode="auto">
            <a:xfrm>
              <a:off x="3701" y="2477"/>
              <a:ext cx="14" cy="9"/>
            </a:xfrm>
            <a:custGeom>
              <a:avLst/>
              <a:gdLst>
                <a:gd name="T0" fmla="*/ 3 w 6"/>
                <a:gd name="T1" fmla="*/ 3 h 4"/>
                <a:gd name="T2" fmla="*/ 1 w 6"/>
                <a:gd name="T3" fmla="*/ 3 h 4"/>
                <a:gd name="T4" fmla="*/ 1 w 6"/>
                <a:gd name="T5" fmla="*/ 3 h 4"/>
                <a:gd name="T6" fmla="*/ 1 w 6"/>
                <a:gd name="T7" fmla="*/ 2 h 4"/>
                <a:gd name="T8" fmla="*/ 1 w 6"/>
                <a:gd name="T9" fmla="*/ 1 h 4"/>
                <a:gd name="T10" fmla="*/ 1 w 6"/>
                <a:gd name="T11" fmla="*/ 1 h 4"/>
                <a:gd name="T12" fmla="*/ 1 w 6"/>
                <a:gd name="T13" fmla="*/ 2 h 4"/>
                <a:gd name="T14" fmla="*/ 1 w 6"/>
                <a:gd name="T15" fmla="*/ 2 h 4"/>
                <a:gd name="T16" fmla="*/ 3 w 6"/>
                <a:gd name="T17" fmla="*/ 3 h 4"/>
                <a:gd name="T18" fmla="*/ 4 w 6"/>
                <a:gd name="T19" fmla="*/ 2 h 4"/>
                <a:gd name="T20" fmla="*/ 4 w 6"/>
                <a:gd name="T21" fmla="*/ 3 h 4"/>
                <a:gd name="T22" fmla="*/ 3 w 6"/>
                <a:gd name="T23" fmla="*/ 3 h 4"/>
                <a:gd name="T24" fmla="*/ 3 w 6"/>
                <a:gd name="T25" fmla="*/ 2 h 4"/>
                <a:gd name="T26" fmla="*/ 1 w 6"/>
                <a:gd name="T27" fmla="*/ 2 h 4"/>
                <a:gd name="T28" fmla="*/ 2 w 6"/>
                <a:gd name="T29" fmla="*/ 1 h 4"/>
                <a:gd name="T30" fmla="*/ 2 w 6"/>
                <a:gd name="T31" fmla="*/ 1 h 4"/>
                <a:gd name="T32" fmla="*/ 4 w 6"/>
                <a:gd name="T33" fmla="*/ 1 h 4"/>
                <a:gd name="T34" fmla="*/ 4 w 6"/>
                <a:gd name="T35" fmla="*/ 1 h 4"/>
                <a:gd name="T36" fmla="*/ 4 w 6"/>
                <a:gd name="T37" fmla="*/ 2 h 4"/>
                <a:gd name="T38" fmla="*/ 3 w 6"/>
                <a:gd name="T39" fmla="*/ 2 h 4"/>
                <a:gd name="T40" fmla="*/ 2 w 6"/>
                <a:gd name="T41" fmla="*/ 0 h 4"/>
                <a:gd name="T42" fmla="*/ 0 w 6"/>
                <a:gd name="T43" fmla="*/ 1 h 4"/>
                <a:gd name="T44" fmla="*/ 0 w 6"/>
                <a:gd name="T45" fmla="*/ 2 h 4"/>
                <a:gd name="T46" fmla="*/ 0 w 6"/>
                <a:gd name="T47" fmla="*/ 4 h 4"/>
                <a:gd name="T48" fmla="*/ 1 w 6"/>
                <a:gd name="T49" fmla="*/ 4 h 4"/>
                <a:gd name="T50" fmla="*/ 3 w 6"/>
                <a:gd name="T51" fmla="*/ 4 h 4"/>
                <a:gd name="T52" fmla="*/ 5 w 6"/>
                <a:gd name="T53" fmla="*/ 4 h 4"/>
                <a:gd name="T54" fmla="*/ 5 w 6"/>
                <a:gd name="T55" fmla="*/ 4 h 4"/>
                <a:gd name="T56" fmla="*/ 5 w 6"/>
                <a:gd name="T57" fmla="*/ 2 h 4"/>
                <a:gd name="T58" fmla="*/ 6 w 6"/>
                <a:gd name="T59" fmla="*/ 2 h 4"/>
                <a:gd name="T60" fmla="*/ 5 w 6"/>
                <a:gd name="T61" fmla="*/ 2 h 4"/>
                <a:gd name="T62" fmla="*/ 5 w 6"/>
                <a:gd name="T63" fmla="*/ 0 h 4"/>
                <a:gd name="T64" fmla="*/ 4 w 6"/>
                <a:gd name="T65" fmla="*/ 0 h 4"/>
                <a:gd name="T66" fmla="*/ 4 w 6"/>
                <a:gd name="T67" fmla="*/ 0 h 4"/>
                <a:gd name="T68" fmla="*/ 2 w 6"/>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4">
                  <a:moveTo>
                    <a:pt x="3" y="3"/>
                  </a:moveTo>
                  <a:cubicBezTo>
                    <a:pt x="2" y="3"/>
                    <a:pt x="1" y="3"/>
                    <a:pt x="1" y="3"/>
                  </a:cubicBezTo>
                  <a:cubicBezTo>
                    <a:pt x="1" y="3"/>
                    <a:pt x="1" y="3"/>
                    <a:pt x="1" y="3"/>
                  </a:cubicBezTo>
                  <a:cubicBezTo>
                    <a:pt x="1" y="3"/>
                    <a:pt x="1" y="2"/>
                    <a:pt x="1" y="2"/>
                  </a:cubicBezTo>
                  <a:cubicBezTo>
                    <a:pt x="1" y="1"/>
                    <a:pt x="1" y="1"/>
                    <a:pt x="1" y="1"/>
                  </a:cubicBezTo>
                  <a:cubicBezTo>
                    <a:pt x="1" y="1"/>
                    <a:pt x="1" y="1"/>
                    <a:pt x="1" y="1"/>
                  </a:cubicBezTo>
                  <a:cubicBezTo>
                    <a:pt x="1" y="1"/>
                    <a:pt x="1" y="2"/>
                    <a:pt x="1" y="2"/>
                  </a:cubicBezTo>
                  <a:cubicBezTo>
                    <a:pt x="1" y="2"/>
                    <a:pt x="1" y="2"/>
                    <a:pt x="1" y="2"/>
                  </a:cubicBezTo>
                  <a:cubicBezTo>
                    <a:pt x="2" y="3"/>
                    <a:pt x="2" y="3"/>
                    <a:pt x="3" y="3"/>
                  </a:cubicBezTo>
                  <a:cubicBezTo>
                    <a:pt x="3" y="3"/>
                    <a:pt x="4" y="2"/>
                    <a:pt x="4" y="2"/>
                  </a:cubicBezTo>
                  <a:cubicBezTo>
                    <a:pt x="4" y="3"/>
                    <a:pt x="4" y="3"/>
                    <a:pt x="4" y="3"/>
                  </a:cubicBezTo>
                  <a:cubicBezTo>
                    <a:pt x="4" y="3"/>
                    <a:pt x="3" y="3"/>
                    <a:pt x="3" y="3"/>
                  </a:cubicBezTo>
                  <a:moveTo>
                    <a:pt x="3" y="2"/>
                  </a:moveTo>
                  <a:cubicBezTo>
                    <a:pt x="2" y="2"/>
                    <a:pt x="2" y="2"/>
                    <a:pt x="1" y="2"/>
                  </a:cubicBezTo>
                  <a:cubicBezTo>
                    <a:pt x="2" y="1"/>
                    <a:pt x="2" y="1"/>
                    <a:pt x="2" y="1"/>
                  </a:cubicBezTo>
                  <a:cubicBezTo>
                    <a:pt x="2" y="1"/>
                    <a:pt x="2" y="1"/>
                    <a:pt x="2" y="1"/>
                  </a:cubicBezTo>
                  <a:cubicBezTo>
                    <a:pt x="3" y="1"/>
                    <a:pt x="3" y="1"/>
                    <a:pt x="4" y="1"/>
                  </a:cubicBezTo>
                  <a:cubicBezTo>
                    <a:pt x="4" y="1"/>
                    <a:pt x="4" y="1"/>
                    <a:pt x="4" y="1"/>
                  </a:cubicBezTo>
                  <a:cubicBezTo>
                    <a:pt x="4" y="1"/>
                    <a:pt x="4" y="2"/>
                    <a:pt x="4" y="2"/>
                  </a:cubicBezTo>
                  <a:cubicBezTo>
                    <a:pt x="4" y="2"/>
                    <a:pt x="3" y="2"/>
                    <a:pt x="3" y="2"/>
                  </a:cubicBezTo>
                  <a:moveTo>
                    <a:pt x="2" y="0"/>
                  </a:moveTo>
                  <a:cubicBezTo>
                    <a:pt x="2" y="0"/>
                    <a:pt x="0" y="0"/>
                    <a:pt x="0" y="1"/>
                  </a:cubicBezTo>
                  <a:cubicBezTo>
                    <a:pt x="0" y="2"/>
                    <a:pt x="0" y="2"/>
                    <a:pt x="0" y="2"/>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4"/>
                    <a:pt x="5" y="3"/>
                    <a:pt x="5" y="2"/>
                  </a:cubicBezTo>
                  <a:cubicBezTo>
                    <a:pt x="6" y="2"/>
                    <a:pt x="6" y="2"/>
                    <a:pt x="6" y="2"/>
                  </a:cubicBezTo>
                  <a:cubicBezTo>
                    <a:pt x="5" y="2"/>
                    <a:pt x="5" y="2"/>
                    <a:pt x="5" y="2"/>
                  </a:cubicBezTo>
                  <a:cubicBezTo>
                    <a:pt x="5" y="1"/>
                    <a:pt x="5"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6" name="Freeform 102"/>
            <p:cNvSpPr>
              <a:spLocks noEditPoints="1"/>
            </p:cNvSpPr>
            <p:nvPr/>
          </p:nvSpPr>
          <p:spPr bwMode="auto">
            <a:xfrm>
              <a:off x="3922" y="1720"/>
              <a:ext cx="76" cy="228"/>
            </a:xfrm>
            <a:custGeom>
              <a:avLst/>
              <a:gdLst>
                <a:gd name="T0" fmla="*/ 29 w 32"/>
                <a:gd name="T1" fmla="*/ 83 h 96"/>
                <a:gd name="T2" fmla="*/ 21 w 32"/>
                <a:gd name="T3" fmla="*/ 84 h 96"/>
                <a:gd name="T4" fmla="*/ 15 w 32"/>
                <a:gd name="T5" fmla="*/ 58 h 96"/>
                <a:gd name="T6" fmla="*/ 16 w 32"/>
                <a:gd name="T7" fmla="*/ 58 h 96"/>
                <a:gd name="T8" fmla="*/ 19 w 32"/>
                <a:gd name="T9" fmla="*/ 57 h 96"/>
                <a:gd name="T10" fmla="*/ 12 w 32"/>
                <a:gd name="T11" fmla="*/ 55 h 96"/>
                <a:gd name="T12" fmla="*/ 14 w 32"/>
                <a:gd name="T13" fmla="*/ 56 h 96"/>
                <a:gd name="T14" fmla="*/ 17 w 32"/>
                <a:gd name="T15" fmla="*/ 52 h 96"/>
                <a:gd name="T16" fmla="*/ 14 w 32"/>
                <a:gd name="T17" fmla="*/ 42 h 96"/>
                <a:gd name="T18" fmla="*/ 11 w 32"/>
                <a:gd name="T19" fmla="*/ 40 h 96"/>
                <a:gd name="T20" fmla="*/ 18 w 32"/>
                <a:gd name="T21" fmla="*/ 48 h 96"/>
                <a:gd name="T22" fmla="*/ 9 w 32"/>
                <a:gd name="T23" fmla="*/ 53 h 96"/>
                <a:gd name="T24" fmla="*/ 13 w 32"/>
                <a:gd name="T25" fmla="*/ 46 h 96"/>
                <a:gd name="T26" fmla="*/ 9 w 32"/>
                <a:gd name="T27" fmla="*/ 50 h 96"/>
                <a:gd name="T28" fmla="*/ 22 w 32"/>
                <a:gd name="T29" fmla="*/ 39 h 96"/>
                <a:gd name="T30" fmla="*/ 12 w 32"/>
                <a:gd name="T31" fmla="*/ 39 h 96"/>
                <a:gd name="T32" fmla="*/ 2 w 32"/>
                <a:gd name="T33" fmla="*/ 49 h 96"/>
                <a:gd name="T34" fmla="*/ 7 w 32"/>
                <a:gd name="T35" fmla="*/ 49 h 96"/>
                <a:gd name="T36" fmla="*/ 15 w 32"/>
                <a:gd name="T37" fmla="*/ 59 h 96"/>
                <a:gd name="T38" fmla="*/ 24 w 32"/>
                <a:gd name="T39" fmla="*/ 44 h 96"/>
                <a:gd name="T40" fmla="*/ 26 w 32"/>
                <a:gd name="T41" fmla="*/ 78 h 96"/>
                <a:gd name="T42" fmla="*/ 21 w 32"/>
                <a:gd name="T43" fmla="*/ 83 h 96"/>
                <a:gd name="T44" fmla="*/ 12 w 32"/>
                <a:gd name="T45" fmla="*/ 78 h 96"/>
                <a:gd name="T46" fmla="*/ 6 w 32"/>
                <a:gd name="T47" fmla="*/ 64 h 96"/>
                <a:gd name="T48" fmla="*/ 4 w 32"/>
                <a:gd name="T49" fmla="*/ 59 h 96"/>
                <a:gd name="T50" fmla="*/ 18 w 32"/>
                <a:gd name="T51" fmla="*/ 37 h 96"/>
                <a:gd name="T52" fmla="*/ 14 w 32"/>
                <a:gd name="T53" fmla="*/ 34 h 96"/>
                <a:gd name="T54" fmla="*/ 12 w 32"/>
                <a:gd name="T55" fmla="*/ 35 h 96"/>
                <a:gd name="T56" fmla="*/ 14 w 32"/>
                <a:gd name="T57" fmla="*/ 33 h 96"/>
                <a:gd name="T58" fmla="*/ 15 w 32"/>
                <a:gd name="T59" fmla="*/ 31 h 96"/>
                <a:gd name="T60" fmla="*/ 20 w 32"/>
                <a:gd name="T61" fmla="*/ 31 h 96"/>
                <a:gd name="T62" fmla="*/ 17 w 32"/>
                <a:gd name="T63" fmla="*/ 31 h 96"/>
                <a:gd name="T64" fmla="*/ 16 w 32"/>
                <a:gd name="T65" fmla="*/ 21 h 96"/>
                <a:gd name="T66" fmla="*/ 22 w 32"/>
                <a:gd name="T67" fmla="*/ 13 h 96"/>
                <a:gd name="T68" fmla="*/ 14 w 32"/>
                <a:gd name="T69" fmla="*/ 19 h 96"/>
                <a:gd name="T70" fmla="*/ 18 w 32"/>
                <a:gd name="T71" fmla="*/ 17 h 96"/>
                <a:gd name="T72" fmla="*/ 11 w 32"/>
                <a:gd name="T73" fmla="*/ 31 h 96"/>
                <a:gd name="T74" fmla="*/ 8 w 32"/>
                <a:gd name="T75" fmla="*/ 6 h 96"/>
                <a:gd name="T76" fmla="*/ 24 w 32"/>
                <a:gd name="T77" fmla="*/ 29 h 96"/>
                <a:gd name="T78" fmla="*/ 24 w 32"/>
                <a:gd name="T79" fmla="*/ 11 h 96"/>
                <a:gd name="T80" fmla="*/ 20 w 32"/>
                <a:gd name="T81" fmla="*/ 13 h 96"/>
                <a:gd name="T82" fmla="*/ 16 w 32"/>
                <a:gd name="T83" fmla="*/ 20 h 96"/>
                <a:gd name="T84" fmla="*/ 15 w 32"/>
                <a:gd name="T85" fmla="*/ 21 h 96"/>
                <a:gd name="T86" fmla="*/ 7 w 32"/>
                <a:gd name="T87" fmla="*/ 23 h 96"/>
                <a:gd name="T88" fmla="*/ 11 w 32"/>
                <a:gd name="T89" fmla="*/ 34 h 96"/>
                <a:gd name="T90" fmla="*/ 6 w 32"/>
                <a:gd name="T91" fmla="*/ 38 h 96"/>
                <a:gd name="T92" fmla="*/ 4 w 32"/>
                <a:gd name="T93" fmla="*/ 61 h 96"/>
                <a:gd name="T94" fmla="*/ 9 w 32"/>
                <a:gd name="T95" fmla="*/ 80 h 96"/>
                <a:gd name="T96" fmla="*/ 8 w 32"/>
                <a:gd name="T97" fmla="*/ 93 h 96"/>
                <a:gd name="T98" fmla="*/ 21 w 32"/>
                <a:gd name="T99" fmla="*/ 87 h 96"/>
                <a:gd name="T100" fmla="*/ 24 w 32"/>
                <a:gd name="T101" fmla="*/ 86 h 96"/>
                <a:gd name="T102" fmla="*/ 29 w 32"/>
                <a:gd name="T103" fmla="*/ 84 h 96"/>
                <a:gd name="T104" fmla="*/ 24 w 32"/>
                <a:gd name="T105" fmla="*/ 91 h 96"/>
                <a:gd name="T106" fmla="*/ 29 w 32"/>
                <a:gd name="T107" fmla="*/ 94 h 96"/>
                <a:gd name="T108" fmla="*/ 29 w 32"/>
                <a:gd name="T109" fmla="*/ 80 h 96"/>
                <a:gd name="T110" fmla="*/ 26 w 32"/>
                <a:gd name="T111" fmla="*/ 54 h 96"/>
                <a:gd name="T112" fmla="*/ 23 w 32"/>
                <a:gd name="T113" fmla="*/ 38 h 96"/>
                <a:gd name="T114" fmla="*/ 23 w 32"/>
                <a:gd name="T115" fmla="*/ 36 h 96"/>
                <a:gd name="T116" fmla="*/ 25 w 32"/>
                <a:gd name="T11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96">
                  <a:moveTo>
                    <a:pt x="9" y="84"/>
                  </a:moveTo>
                  <a:cubicBezTo>
                    <a:pt x="9" y="84"/>
                    <a:pt x="9" y="84"/>
                    <a:pt x="9" y="84"/>
                  </a:cubicBezTo>
                  <a:cubicBezTo>
                    <a:pt x="8" y="84"/>
                    <a:pt x="8" y="84"/>
                    <a:pt x="8" y="84"/>
                  </a:cubicBezTo>
                  <a:cubicBezTo>
                    <a:pt x="9" y="83"/>
                    <a:pt x="9" y="83"/>
                    <a:pt x="9" y="83"/>
                  </a:cubicBezTo>
                  <a:cubicBezTo>
                    <a:pt x="9" y="83"/>
                    <a:pt x="9" y="83"/>
                    <a:pt x="9" y="83"/>
                  </a:cubicBezTo>
                  <a:cubicBezTo>
                    <a:pt x="9" y="84"/>
                    <a:pt x="9" y="84"/>
                    <a:pt x="9" y="84"/>
                  </a:cubicBezTo>
                  <a:moveTo>
                    <a:pt x="29" y="83"/>
                  </a:moveTo>
                  <a:cubicBezTo>
                    <a:pt x="29" y="83"/>
                    <a:pt x="29" y="83"/>
                    <a:pt x="29" y="83"/>
                  </a:cubicBezTo>
                  <a:cubicBezTo>
                    <a:pt x="29" y="83"/>
                    <a:pt x="29" y="83"/>
                    <a:pt x="29" y="83"/>
                  </a:cubicBezTo>
                  <a:cubicBezTo>
                    <a:pt x="29" y="83"/>
                    <a:pt x="29" y="83"/>
                    <a:pt x="29" y="83"/>
                  </a:cubicBezTo>
                  <a:cubicBezTo>
                    <a:pt x="29" y="83"/>
                    <a:pt x="29" y="83"/>
                    <a:pt x="29" y="83"/>
                  </a:cubicBezTo>
                  <a:moveTo>
                    <a:pt x="17" y="86"/>
                  </a:moveTo>
                  <a:cubicBezTo>
                    <a:pt x="15" y="86"/>
                    <a:pt x="12" y="85"/>
                    <a:pt x="10" y="85"/>
                  </a:cubicBezTo>
                  <a:cubicBezTo>
                    <a:pt x="10" y="81"/>
                    <a:pt x="10" y="81"/>
                    <a:pt x="10" y="81"/>
                  </a:cubicBezTo>
                  <a:cubicBezTo>
                    <a:pt x="11" y="82"/>
                    <a:pt x="13" y="83"/>
                    <a:pt x="17" y="83"/>
                  </a:cubicBezTo>
                  <a:cubicBezTo>
                    <a:pt x="18" y="83"/>
                    <a:pt x="20" y="84"/>
                    <a:pt x="21" y="84"/>
                  </a:cubicBezTo>
                  <a:cubicBezTo>
                    <a:pt x="22" y="84"/>
                    <a:pt x="22" y="83"/>
                    <a:pt x="23" y="83"/>
                  </a:cubicBezTo>
                  <a:cubicBezTo>
                    <a:pt x="23" y="83"/>
                    <a:pt x="26" y="83"/>
                    <a:pt x="28" y="82"/>
                  </a:cubicBezTo>
                  <a:cubicBezTo>
                    <a:pt x="28" y="82"/>
                    <a:pt x="28" y="83"/>
                    <a:pt x="28" y="84"/>
                  </a:cubicBezTo>
                  <a:cubicBezTo>
                    <a:pt x="26" y="85"/>
                    <a:pt x="23" y="85"/>
                    <a:pt x="21" y="86"/>
                  </a:cubicBezTo>
                  <a:cubicBezTo>
                    <a:pt x="19" y="86"/>
                    <a:pt x="18" y="86"/>
                    <a:pt x="17" y="86"/>
                  </a:cubicBezTo>
                  <a:moveTo>
                    <a:pt x="14" y="58"/>
                  </a:moveTo>
                  <a:cubicBezTo>
                    <a:pt x="15" y="58"/>
                    <a:pt x="15" y="58"/>
                    <a:pt x="15" y="58"/>
                  </a:cubicBezTo>
                  <a:cubicBezTo>
                    <a:pt x="15" y="58"/>
                    <a:pt x="15" y="58"/>
                    <a:pt x="15" y="58"/>
                  </a:cubicBezTo>
                  <a:cubicBezTo>
                    <a:pt x="14" y="58"/>
                    <a:pt x="14" y="58"/>
                    <a:pt x="14" y="58"/>
                  </a:cubicBezTo>
                  <a:moveTo>
                    <a:pt x="14" y="58"/>
                  </a:moveTo>
                  <a:cubicBezTo>
                    <a:pt x="14" y="57"/>
                    <a:pt x="14" y="57"/>
                    <a:pt x="14" y="57"/>
                  </a:cubicBezTo>
                  <a:cubicBezTo>
                    <a:pt x="14" y="57"/>
                    <a:pt x="14" y="57"/>
                    <a:pt x="14" y="57"/>
                  </a:cubicBezTo>
                  <a:cubicBezTo>
                    <a:pt x="14" y="57"/>
                    <a:pt x="14" y="57"/>
                    <a:pt x="14" y="57"/>
                  </a:cubicBezTo>
                  <a:cubicBezTo>
                    <a:pt x="14" y="57"/>
                    <a:pt x="14" y="57"/>
                    <a:pt x="14" y="57"/>
                  </a:cubicBezTo>
                  <a:cubicBezTo>
                    <a:pt x="14" y="58"/>
                    <a:pt x="14" y="58"/>
                    <a:pt x="14" y="58"/>
                  </a:cubicBezTo>
                  <a:moveTo>
                    <a:pt x="16" y="58"/>
                  </a:moveTo>
                  <a:cubicBezTo>
                    <a:pt x="16" y="58"/>
                    <a:pt x="16" y="58"/>
                    <a:pt x="16" y="58"/>
                  </a:cubicBezTo>
                  <a:cubicBezTo>
                    <a:pt x="16" y="58"/>
                    <a:pt x="16" y="57"/>
                    <a:pt x="15" y="57"/>
                  </a:cubicBezTo>
                  <a:cubicBezTo>
                    <a:pt x="15" y="56"/>
                    <a:pt x="15" y="56"/>
                    <a:pt x="15" y="56"/>
                  </a:cubicBezTo>
                  <a:cubicBezTo>
                    <a:pt x="15" y="56"/>
                    <a:pt x="15" y="56"/>
                    <a:pt x="15" y="56"/>
                  </a:cubicBezTo>
                  <a:cubicBezTo>
                    <a:pt x="15" y="54"/>
                    <a:pt x="17" y="53"/>
                    <a:pt x="18" y="52"/>
                  </a:cubicBezTo>
                  <a:cubicBezTo>
                    <a:pt x="19" y="53"/>
                    <a:pt x="19" y="53"/>
                    <a:pt x="19" y="54"/>
                  </a:cubicBezTo>
                  <a:cubicBezTo>
                    <a:pt x="19" y="55"/>
                    <a:pt x="19" y="55"/>
                    <a:pt x="19" y="55"/>
                  </a:cubicBezTo>
                  <a:cubicBezTo>
                    <a:pt x="19" y="56"/>
                    <a:pt x="19" y="57"/>
                    <a:pt x="19" y="57"/>
                  </a:cubicBezTo>
                  <a:cubicBezTo>
                    <a:pt x="18" y="58"/>
                    <a:pt x="18" y="58"/>
                    <a:pt x="18" y="58"/>
                  </a:cubicBezTo>
                  <a:cubicBezTo>
                    <a:pt x="17" y="58"/>
                    <a:pt x="17" y="58"/>
                    <a:pt x="16" y="58"/>
                  </a:cubicBezTo>
                  <a:moveTo>
                    <a:pt x="17" y="52"/>
                  </a:moveTo>
                  <a:cubicBezTo>
                    <a:pt x="18" y="51"/>
                    <a:pt x="18" y="50"/>
                    <a:pt x="18" y="50"/>
                  </a:cubicBezTo>
                  <a:cubicBezTo>
                    <a:pt x="18" y="50"/>
                    <a:pt x="18" y="51"/>
                    <a:pt x="18" y="51"/>
                  </a:cubicBezTo>
                  <a:cubicBezTo>
                    <a:pt x="17" y="52"/>
                    <a:pt x="17" y="52"/>
                    <a:pt x="17" y="52"/>
                  </a:cubicBezTo>
                  <a:moveTo>
                    <a:pt x="13" y="57"/>
                  </a:moveTo>
                  <a:cubicBezTo>
                    <a:pt x="13" y="56"/>
                    <a:pt x="12" y="55"/>
                    <a:pt x="12" y="55"/>
                  </a:cubicBezTo>
                  <a:cubicBezTo>
                    <a:pt x="12" y="54"/>
                    <a:pt x="12" y="52"/>
                    <a:pt x="13" y="51"/>
                  </a:cubicBezTo>
                  <a:cubicBezTo>
                    <a:pt x="13" y="51"/>
                    <a:pt x="14" y="50"/>
                    <a:pt x="14" y="50"/>
                  </a:cubicBezTo>
                  <a:cubicBezTo>
                    <a:pt x="17" y="49"/>
                    <a:pt x="17" y="49"/>
                    <a:pt x="17" y="49"/>
                  </a:cubicBezTo>
                  <a:cubicBezTo>
                    <a:pt x="16" y="50"/>
                    <a:pt x="16" y="52"/>
                    <a:pt x="15" y="53"/>
                  </a:cubicBezTo>
                  <a:cubicBezTo>
                    <a:pt x="16" y="53"/>
                    <a:pt x="16" y="53"/>
                    <a:pt x="16" y="53"/>
                  </a:cubicBezTo>
                  <a:cubicBezTo>
                    <a:pt x="15" y="54"/>
                    <a:pt x="14" y="55"/>
                    <a:pt x="14" y="56"/>
                  </a:cubicBezTo>
                  <a:cubicBezTo>
                    <a:pt x="14" y="56"/>
                    <a:pt x="14" y="56"/>
                    <a:pt x="14" y="56"/>
                  </a:cubicBezTo>
                  <a:cubicBezTo>
                    <a:pt x="14" y="56"/>
                    <a:pt x="14" y="56"/>
                    <a:pt x="14" y="56"/>
                  </a:cubicBezTo>
                  <a:cubicBezTo>
                    <a:pt x="13" y="57"/>
                    <a:pt x="13" y="57"/>
                    <a:pt x="13" y="57"/>
                  </a:cubicBezTo>
                  <a:moveTo>
                    <a:pt x="16" y="52"/>
                  </a:moveTo>
                  <a:cubicBezTo>
                    <a:pt x="16" y="51"/>
                    <a:pt x="17" y="50"/>
                    <a:pt x="17" y="49"/>
                  </a:cubicBezTo>
                  <a:cubicBezTo>
                    <a:pt x="18" y="49"/>
                    <a:pt x="18" y="49"/>
                    <a:pt x="18" y="49"/>
                  </a:cubicBezTo>
                  <a:cubicBezTo>
                    <a:pt x="18" y="49"/>
                    <a:pt x="18" y="49"/>
                    <a:pt x="18" y="49"/>
                  </a:cubicBezTo>
                  <a:cubicBezTo>
                    <a:pt x="18" y="49"/>
                    <a:pt x="18" y="49"/>
                    <a:pt x="18" y="49"/>
                  </a:cubicBezTo>
                  <a:cubicBezTo>
                    <a:pt x="18" y="50"/>
                    <a:pt x="17" y="51"/>
                    <a:pt x="17" y="52"/>
                  </a:cubicBezTo>
                  <a:cubicBezTo>
                    <a:pt x="17" y="52"/>
                    <a:pt x="17" y="52"/>
                    <a:pt x="17" y="52"/>
                  </a:cubicBezTo>
                  <a:cubicBezTo>
                    <a:pt x="16" y="52"/>
                    <a:pt x="16" y="52"/>
                    <a:pt x="16" y="52"/>
                  </a:cubicBezTo>
                  <a:moveTo>
                    <a:pt x="18" y="41"/>
                  </a:moveTo>
                  <a:cubicBezTo>
                    <a:pt x="19" y="41"/>
                    <a:pt x="21" y="41"/>
                    <a:pt x="22" y="40"/>
                  </a:cubicBezTo>
                  <a:cubicBezTo>
                    <a:pt x="22" y="40"/>
                    <a:pt x="22" y="40"/>
                    <a:pt x="22" y="40"/>
                  </a:cubicBezTo>
                  <a:cubicBezTo>
                    <a:pt x="21" y="41"/>
                    <a:pt x="21" y="42"/>
                    <a:pt x="20" y="42"/>
                  </a:cubicBezTo>
                  <a:cubicBezTo>
                    <a:pt x="19" y="43"/>
                    <a:pt x="18" y="43"/>
                    <a:pt x="18" y="43"/>
                  </a:cubicBezTo>
                  <a:cubicBezTo>
                    <a:pt x="17" y="43"/>
                    <a:pt x="17" y="43"/>
                    <a:pt x="17" y="43"/>
                  </a:cubicBezTo>
                  <a:cubicBezTo>
                    <a:pt x="16" y="43"/>
                    <a:pt x="15" y="43"/>
                    <a:pt x="14" y="42"/>
                  </a:cubicBezTo>
                  <a:cubicBezTo>
                    <a:pt x="14" y="41"/>
                    <a:pt x="13" y="41"/>
                    <a:pt x="13" y="40"/>
                  </a:cubicBezTo>
                  <a:cubicBezTo>
                    <a:pt x="13" y="40"/>
                    <a:pt x="13" y="40"/>
                    <a:pt x="13" y="40"/>
                  </a:cubicBezTo>
                  <a:cubicBezTo>
                    <a:pt x="14" y="41"/>
                    <a:pt x="14" y="41"/>
                    <a:pt x="14" y="41"/>
                  </a:cubicBezTo>
                  <a:cubicBezTo>
                    <a:pt x="15" y="41"/>
                    <a:pt x="16" y="41"/>
                    <a:pt x="18" y="41"/>
                  </a:cubicBezTo>
                  <a:moveTo>
                    <a:pt x="9" y="50"/>
                  </a:moveTo>
                  <a:cubicBezTo>
                    <a:pt x="8" y="49"/>
                    <a:pt x="8" y="49"/>
                    <a:pt x="8" y="49"/>
                  </a:cubicBezTo>
                  <a:cubicBezTo>
                    <a:pt x="10" y="47"/>
                    <a:pt x="11" y="42"/>
                    <a:pt x="11" y="40"/>
                  </a:cubicBezTo>
                  <a:cubicBezTo>
                    <a:pt x="11" y="40"/>
                    <a:pt x="11" y="40"/>
                    <a:pt x="11" y="40"/>
                  </a:cubicBezTo>
                  <a:cubicBezTo>
                    <a:pt x="11" y="40"/>
                    <a:pt x="11" y="40"/>
                    <a:pt x="11" y="40"/>
                  </a:cubicBezTo>
                  <a:cubicBezTo>
                    <a:pt x="12" y="41"/>
                    <a:pt x="12" y="42"/>
                    <a:pt x="14" y="43"/>
                  </a:cubicBezTo>
                  <a:cubicBezTo>
                    <a:pt x="15" y="43"/>
                    <a:pt x="16" y="44"/>
                    <a:pt x="17" y="44"/>
                  </a:cubicBezTo>
                  <a:cubicBezTo>
                    <a:pt x="17" y="44"/>
                    <a:pt x="17" y="44"/>
                    <a:pt x="17" y="44"/>
                  </a:cubicBezTo>
                  <a:cubicBezTo>
                    <a:pt x="18" y="44"/>
                    <a:pt x="19" y="44"/>
                    <a:pt x="20" y="44"/>
                  </a:cubicBezTo>
                  <a:cubicBezTo>
                    <a:pt x="19" y="44"/>
                    <a:pt x="19" y="45"/>
                    <a:pt x="18" y="46"/>
                  </a:cubicBezTo>
                  <a:cubicBezTo>
                    <a:pt x="18" y="47"/>
                    <a:pt x="18" y="47"/>
                    <a:pt x="18" y="48"/>
                  </a:cubicBezTo>
                  <a:cubicBezTo>
                    <a:pt x="18" y="48"/>
                    <a:pt x="18" y="48"/>
                    <a:pt x="18" y="48"/>
                  </a:cubicBezTo>
                  <a:cubicBezTo>
                    <a:pt x="13" y="49"/>
                    <a:pt x="13" y="49"/>
                    <a:pt x="13" y="49"/>
                  </a:cubicBezTo>
                  <a:cubicBezTo>
                    <a:pt x="13" y="50"/>
                    <a:pt x="13" y="50"/>
                    <a:pt x="13" y="50"/>
                  </a:cubicBezTo>
                  <a:cubicBezTo>
                    <a:pt x="12" y="50"/>
                    <a:pt x="12" y="50"/>
                    <a:pt x="12" y="50"/>
                  </a:cubicBezTo>
                  <a:cubicBezTo>
                    <a:pt x="12" y="50"/>
                    <a:pt x="12" y="50"/>
                    <a:pt x="12" y="50"/>
                  </a:cubicBezTo>
                  <a:cubicBezTo>
                    <a:pt x="11" y="51"/>
                    <a:pt x="11" y="53"/>
                    <a:pt x="11" y="55"/>
                  </a:cubicBezTo>
                  <a:cubicBezTo>
                    <a:pt x="10" y="55"/>
                    <a:pt x="10" y="55"/>
                    <a:pt x="10" y="55"/>
                  </a:cubicBezTo>
                  <a:cubicBezTo>
                    <a:pt x="10" y="54"/>
                    <a:pt x="10" y="54"/>
                    <a:pt x="10" y="54"/>
                  </a:cubicBezTo>
                  <a:cubicBezTo>
                    <a:pt x="9" y="53"/>
                    <a:pt x="9" y="53"/>
                    <a:pt x="9" y="53"/>
                  </a:cubicBezTo>
                  <a:cubicBezTo>
                    <a:pt x="9" y="53"/>
                    <a:pt x="9" y="53"/>
                    <a:pt x="9" y="52"/>
                  </a:cubicBezTo>
                  <a:cubicBezTo>
                    <a:pt x="9" y="52"/>
                    <a:pt x="9" y="51"/>
                    <a:pt x="9" y="51"/>
                  </a:cubicBezTo>
                  <a:cubicBezTo>
                    <a:pt x="9" y="51"/>
                    <a:pt x="9" y="51"/>
                    <a:pt x="9" y="51"/>
                  </a:cubicBezTo>
                  <a:cubicBezTo>
                    <a:pt x="9" y="51"/>
                    <a:pt x="9" y="50"/>
                    <a:pt x="10" y="49"/>
                  </a:cubicBezTo>
                  <a:cubicBezTo>
                    <a:pt x="10" y="49"/>
                    <a:pt x="10" y="48"/>
                    <a:pt x="10" y="48"/>
                  </a:cubicBezTo>
                  <a:cubicBezTo>
                    <a:pt x="11" y="48"/>
                    <a:pt x="11" y="48"/>
                    <a:pt x="11" y="48"/>
                  </a:cubicBezTo>
                  <a:cubicBezTo>
                    <a:pt x="11" y="47"/>
                    <a:pt x="11" y="47"/>
                    <a:pt x="11" y="47"/>
                  </a:cubicBezTo>
                  <a:cubicBezTo>
                    <a:pt x="12" y="47"/>
                    <a:pt x="12" y="46"/>
                    <a:pt x="13" y="46"/>
                  </a:cubicBezTo>
                  <a:cubicBezTo>
                    <a:pt x="14" y="46"/>
                    <a:pt x="15" y="45"/>
                    <a:pt x="16" y="44"/>
                  </a:cubicBezTo>
                  <a:cubicBezTo>
                    <a:pt x="15" y="44"/>
                    <a:pt x="15" y="44"/>
                    <a:pt x="15" y="44"/>
                  </a:cubicBezTo>
                  <a:cubicBezTo>
                    <a:pt x="14" y="44"/>
                    <a:pt x="13" y="45"/>
                    <a:pt x="13" y="45"/>
                  </a:cubicBezTo>
                  <a:cubicBezTo>
                    <a:pt x="12" y="46"/>
                    <a:pt x="11" y="46"/>
                    <a:pt x="10" y="46"/>
                  </a:cubicBezTo>
                  <a:cubicBezTo>
                    <a:pt x="10" y="47"/>
                    <a:pt x="10" y="47"/>
                    <a:pt x="10" y="47"/>
                  </a:cubicBezTo>
                  <a:cubicBezTo>
                    <a:pt x="10" y="47"/>
                    <a:pt x="10" y="47"/>
                    <a:pt x="10" y="47"/>
                  </a:cubicBezTo>
                  <a:cubicBezTo>
                    <a:pt x="9" y="48"/>
                    <a:pt x="9" y="48"/>
                    <a:pt x="9" y="49"/>
                  </a:cubicBezTo>
                  <a:cubicBezTo>
                    <a:pt x="9" y="50"/>
                    <a:pt x="9" y="50"/>
                    <a:pt x="9" y="50"/>
                  </a:cubicBezTo>
                  <a:moveTo>
                    <a:pt x="18" y="40"/>
                  </a:moveTo>
                  <a:cubicBezTo>
                    <a:pt x="17" y="40"/>
                    <a:pt x="17" y="40"/>
                    <a:pt x="17" y="40"/>
                  </a:cubicBezTo>
                  <a:cubicBezTo>
                    <a:pt x="19" y="40"/>
                    <a:pt x="20"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0" y="40"/>
                    <a:pt x="19" y="40"/>
                    <a:pt x="18" y="40"/>
                  </a:cubicBezTo>
                  <a:moveTo>
                    <a:pt x="15" y="38"/>
                  </a:moveTo>
                  <a:cubicBezTo>
                    <a:pt x="16" y="38"/>
                    <a:pt x="17" y="38"/>
                    <a:pt x="18" y="38"/>
                  </a:cubicBezTo>
                  <a:cubicBezTo>
                    <a:pt x="20" y="38"/>
                    <a:pt x="21" y="38"/>
                    <a:pt x="22" y="38"/>
                  </a:cubicBezTo>
                  <a:cubicBezTo>
                    <a:pt x="22" y="38"/>
                    <a:pt x="22" y="38"/>
                    <a:pt x="22" y="38"/>
                  </a:cubicBezTo>
                  <a:cubicBezTo>
                    <a:pt x="20" y="38"/>
                    <a:pt x="17" y="39"/>
                    <a:pt x="15" y="39"/>
                  </a:cubicBezTo>
                  <a:cubicBezTo>
                    <a:pt x="14" y="39"/>
                    <a:pt x="13" y="39"/>
                    <a:pt x="12" y="39"/>
                  </a:cubicBezTo>
                  <a:cubicBezTo>
                    <a:pt x="12" y="39"/>
                    <a:pt x="12" y="39"/>
                    <a:pt x="12" y="39"/>
                  </a:cubicBezTo>
                  <a:cubicBezTo>
                    <a:pt x="12" y="38"/>
                    <a:pt x="12" y="38"/>
                    <a:pt x="12" y="38"/>
                  </a:cubicBezTo>
                  <a:cubicBezTo>
                    <a:pt x="13" y="38"/>
                    <a:pt x="14" y="38"/>
                    <a:pt x="15" y="38"/>
                  </a:cubicBezTo>
                  <a:moveTo>
                    <a:pt x="4" y="59"/>
                  </a:moveTo>
                  <a:cubicBezTo>
                    <a:pt x="3" y="56"/>
                    <a:pt x="3" y="56"/>
                    <a:pt x="3" y="56"/>
                  </a:cubicBezTo>
                  <a:cubicBezTo>
                    <a:pt x="2" y="55"/>
                    <a:pt x="2" y="53"/>
                    <a:pt x="2" y="52"/>
                  </a:cubicBezTo>
                  <a:cubicBezTo>
                    <a:pt x="1" y="52"/>
                    <a:pt x="1" y="51"/>
                    <a:pt x="1" y="50"/>
                  </a:cubicBezTo>
                  <a:cubicBezTo>
                    <a:pt x="1" y="50"/>
                    <a:pt x="2" y="49"/>
                    <a:pt x="2" y="49"/>
                  </a:cubicBezTo>
                  <a:cubicBezTo>
                    <a:pt x="2" y="49"/>
                    <a:pt x="2" y="49"/>
                    <a:pt x="2" y="49"/>
                  </a:cubicBezTo>
                  <a:cubicBezTo>
                    <a:pt x="3" y="47"/>
                    <a:pt x="4" y="45"/>
                    <a:pt x="5" y="43"/>
                  </a:cubicBezTo>
                  <a:cubicBezTo>
                    <a:pt x="5" y="42"/>
                    <a:pt x="6" y="40"/>
                    <a:pt x="7" y="38"/>
                  </a:cubicBezTo>
                  <a:cubicBezTo>
                    <a:pt x="7" y="37"/>
                    <a:pt x="8" y="37"/>
                    <a:pt x="9" y="37"/>
                  </a:cubicBezTo>
                  <a:cubicBezTo>
                    <a:pt x="9" y="37"/>
                    <a:pt x="9" y="37"/>
                    <a:pt x="9" y="37"/>
                  </a:cubicBezTo>
                  <a:cubicBezTo>
                    <a:pt x="10" y="37"/>
                    <a:pt x="10" y="38"/>
                    <a:pt x="11" y="39"/>
                  </a:cubicBezTo>
                  <a:cubicBezTo>
                    <a:pt x="11" y="40"/>
                    <a:pt x="9" y="47"/>
                    <a:pt x="7" y="49"/>
                  </a:cubicBezTo>
                  <a:cubicBezTo>
                    <a:pt x="7" y="49"/>
                    <a:pt x="7" y="49"/>
                    <a:pt x="7" y="49"/>
                  </a:cubicBezTo>
                  <a:cubicBezTo>
                    <a:pt x="7" y="49"/>
                    <a:pt x="7" y="49"/>
                    <a:pt x="7" y="49"/>
                  </a:cubicBezTo>
                  <a:cubicBezTo>
                    <a:pt x="8" y="50"/>
                    <a:pt x="8" y="51"/>
                    <a:pt x="8" y="52"/>
                  </a:cubicBezTo>
                  <a:cubicBezTo>
                    <a:pt x="8" y="53"/>
                    <a:pt x="8" y="53"/>
                    <a:pt x="9" y="54"/>
                  </a:cubicBezTo>
                  <a:cubicBezTo>
                    <a:pt x="9" y="54"/>
                    <a:pt x="9" y="55"/>
                    <a:pt x="9" y="55"/>
                  </a:cubicBezTo>
                  <a:cubicBezTo>
                    <a:pt x="9" y="55"/>
                    <a:pt x="10" y="55"/>
                    <a:pt x="10" y="56"/>
                  </a:cubicBezTo>
                  <a:cubicBezTo>
                    <a:pt x="12" y="56"/>
                    <a:pt x="13" y="57"/>
                    <a:pt x="13" y="59"/>
                  </a:cubicBezTo>
                  <a:cubicBezTo>
                    <a:pt x="13" y="59"/>
                    <a:pt x="13" y="59"/>
                    <a:pt x="13" y="59"/>
                  </a:cubicBezTo>
                  <a:cubicBezTo>
                    <a:pt x="14" y="59"/>
                    <a:pt x="14" y="59"/>
                    <a:pt x="14" y="59"/>
                  </a:cubicBezTo>
                  <a:cubicBezTo>
                    <a:pt x="14" y="59"/>
                    <a:pt x="15" y="59"/>
                    <a:pt x="15" y="59"/>
                  </a:cubicBezTo>
                  <a:cubicBezTo>
                    <a:pt x="16" y="59"/>
                    <a:pt x="17" y="59"/>
                    <a:pt x="18" y="59"/>
                  </a:cubicBezTo>
                  <a:cubicBezTo>
                    <a:pt x="19" y="59"/>
                    <a:pt x="19" y="59"/>
                    <a:pt x="20" y="58"/>
                  </a:cubicBezTo>
                  <a:cubicBezTo>
                    <a:pt x="21" y="57"/>
                    <a:pt x="20" y="55"/>
                    <a:pt x="20" y="55"/>
                  </a:cubicBezTo>
                  <a:cubicBezTo>
                    <a:pt x="20" y="54"/>
                    <a:pt x="20" y="54"/>
                    <a:pt x="20" y="54"/>
                  </a:cubicBezTo>
                  <a:cubicBezTo>
                    <a:pt x="19" y="51"/>
                    <a:pt x="19" y="49"/>
                    <a:pt x="19" y="47"/>
                  </a:cubicBezTo>
                  <a:cubicBezTo>
                    <a:pt x="20" y="44"/>
                    <a:pt x="21" y="43"/>
                    <a:pt x="22" y="43"/>
                  </a:cubicBezTo>
                  <a:cubicBezTo>
                    <a:pt x="22" y="43"/>
                    <a:pt x="22" y="43"/>
                    <a:pt x="22" y="43"/>
                  </a:cubicBezTo>
                  <a:cubicBezTo>
                    <a:pt x="23" y="44"/>
                    <a:pt x="24" y="44"/>
                    <a:pt x="24" y="44"/>
                  </a:cubicBezTo>
                  <a:cubicBezTo>
                    <a:pt x="23" y="48"/>
                    <a:pt x="24" y="51"/>
                    <a:pt x="25" y="54"/>
                  </a:cubicBezTo>
                  <a:cubicBezTo>
                    <a:pt x="25" y="56"/>
                    <a:pt x="26" y="57"/>
                    <a:pt x="26" y="58"/>
                  </a:cubicBezTo>
                  <a:cubicBezTo>
                    <a:pt x="27" y="60"/>
                    <a:pt x="28" y="62"/>
                    <a:pt x="28" y="65"/>
                  </a:cubicBezTo>
                  <a:cubicBezTo>
                    <a:pt x="29" y="69"/>
                    <a:pt x="28" y="70"/>
                    <a:pt x="27" y="72"/>
                  </a:cubicBezTo>
                  <a:cubicBezTo>
                    <a:pt x="27" y="73"/>
                    <a:pt x="26" y="74"/>
                    <a:pt x="26" y="75"/>
                  </a:cubicBezTo>
                  <a:cubicBezTo>
                    <a:pt x="26" y="75"/>
                    <a:pt x="26" y="75"/>
                    <a:pt x="26" y="75"/>
                  </a:cubicBezTo>
                  <a:cubicBezTo>
                    <a:pt x="26" y="76"/>
                    <a:pt x="26" y="77"/>
                    <a:pt x="26" y="78"/>
                  </a:cubicBezTo>
                  <a:cubicBezTo>
                    <a:pt x="26" y="78"/>
                    <a:pt x="26" y="78"/>
                    <a:pt x="26" y="78"/>
                  </a:cubicBezTo>
                  <a:cubicBezTo>
                    <a:pt x="26" y="78"/>
                    <a:pt x="26" y="78"/>
                    <a:pt x="26" y="78"/>
                  </a:cubicBezTo>
                  <a:cubicBezTo>
                    <a:pt x="26" y="79"/>
                    <a:pt x="26" y="80"/>
                    <a:pt x="25" y="80"/>
                  </a:cubicBezTo>
                  <a:cubicBezTo>
                    <a:pt x="26" y="80"/>
                    <a:pt x="26" y="80"/>
                    <a:pt x="26" y="80"/>
                  </a:cubicBezTo>
                  <a:cubicBezTo>
                    <a:pt x="27" y="80"/>
                    <a:pt x="27" y="79"/>
                    <a:pt x="27" y="78"/>
                  </a:cubicBezTo>
                  <a:cubicBezTo>
                    <a:pt x="27" y="78"/>
                    <a:pt x="27" y="79"/>
                    <a:pt x="28" y="79"/>
                  </a:cubicBezTo>
                  <a:cubicBezTo>
                    <a:pt x="28" y="80"/>
                    <a:pt x="28" y="80"/>
                    <a:pt x="28" y="80"/>
                  </a:cubicBezTo>
                  <a:cubicBezTo>
                    <a:pt x="27" y="81"/>
                    <a:pt x="25" y="82"/>
                    <a:pt x="23" y="82"/>
                  </a:cubicBezTo>
                  <a:cubicBezTo>
                    <a:pt x="22" y="82"/>
                    <a:pt x="22" y="83"/>
                    <a:pt x="21" y="83"/>
                  </a:cubicBezTo>
                  <a:cubicBezTo>
                    <a:pt x="20" y="83"/>
                    <a:pt x="18" y="82"/>
                    <a:pt x="17" y="82"/>
                  </a:cubicBezTo>
                  <a:cubicBezTo>
                    <a:pt x="12" y="82"/>
                    <a:pt x="10" y="81"/>
                    <a:pt x="10" y="80"/>
                  </a:cubicBezTo>
                  <a:cubicBezTo>
                    <a:pt x="10" y="80"/>
                    <a:pt x="10" y="80"/>
                    <a:pt x="10" y="80"/>
                  </a:cubicBezTo>
                  <a:cubicBezTo>
                    <a:pt x="10" y="80"/>
                    <a:pt x="10" y="80"/>
                    <a:pt x="10" y="80"/>
                  </a:cubicBezTo>
                  <a:cubicBezTo>
                    <a:pt x="10" y="79"/>
                    <a:pt x="11" y="79"/>
                    <a:pt x="11" y="79"/>
                  </a:cubicBezTo>
                  <a:cubicBezTo>
                    <a:pt x="11" y="79"/>
                    <a:pt x="11" y="80"/>
                    <a:pt x="11" y="80"/>
                  </a:cubicBezTo>
                  <a:cubicBezTo>
                    <a:pt x="12" y="80"/>
                    <a:pt x="12" y="80"/>
                    <a:pt x="12" y="80"/>
                  </a:cubicBezTo>
                  <a:cubicBezTo>
                    <a:pt x="12" y="80"/>
                    <a:pt x="12" y="79"/>
                    <a:pt x="12" y="78"/>
                  </a:cubicBezTo>
                  <a:cubicBezTo>
                    <a:pt x="12" y="78"/>
                    <a:pt x="12" y="78"/>
                    <a:pt x="12" y="78"/>
                  </a:cubicBezTo>
                  <a:cubicBezTo>
                    <a:pt x="12" y="78"/>
                    <a:pt x="12" y="78"/>
                    <a:pt x="12" y="78"/>
                  </a:cubicBezTo>
                  <a:cubicBezTo>
                    <a:pt x="12" y="77"/>
                    <a:pt x="12" y="76"/>
                    <a:pt x="12" y="75"/>
                  </a:cubicBezTo>
                  <a:cubicBezTo>
                    <a:pt x="12" y="75"/>
                    <a:pt x="12" y="75"/>
                    <a:pt x="12" y="75"/>
                  </a:cubicBezTo>
                  <a:cubicBezTo>
                    <a:pt x="12" y="75"/>
                    <a:pt x="12" y="75"/>
                    <a:pt x="12" y="75"/>
                  </a:cubicBezTo>
                  <a:cubicBezTo>
                    <a:pt x="10" y="72"/>
                    <a:pt x="9" y="69"/>
                    <a:pt x="8" y="68"/>
                  </a:cubicBezTo>
                  <a:cubicBezTo>
                    <a:pt x="7" y="67"/>
                    <a:pt x="7" y="66"/>
                    <a:pt x="6" y="66"/>
                  </a:cubicBezTo>
                  <a:cubicBezTo>
                    <a:pt x="6" y="65"/>
                    <a:pt x="6" y="65"/>
                    <a:pt x="6" y="64"/>
                  </a:cubicBezTo>
                  <a:cubicBezTo>
                    <a:pt x="6" y="65"/>
                    <a:pt x="6" y="65"/>
                    <a:pt x="6" y="65"/>
                  </a:cubicBezTo>
                  <a:cubicBezTo>
                    <a:pt x="6" y="65"/>
                    <a:pt x="6" y="65"/>
                    <a:pt x="7" y="65"/>
                  </a:cubicBezTo>
                  <a:cubicBezTo>
                    <a:pt x="7" y="65"/>
                    <a:pt x="7" y="65"/>
                    <a:pt x="7" y="65"/>
                  </a:cubicBezTo>
                  <a:cubicBezTo>
                    <a:pt x="7" y="65"/>
                    <a:pt x="7" y="65"/>
                    <a:pt x="7" y="65"/>
                  </a:cubicBezTo>
                  <a:cubicBezTo>
                    <a:pt x="7" y="65"/>
                    <a:pt x="7" y="65"/>
                    <a:pt x="7" y="65"/>
                  </a:cubicBezTo>
                  <a:cubicBezTo>
                    <a:pt x="7" y="64"/>
                    <a:pt x="7" y="64"/>
                    <a:pt x="7" y="64"/>
                  </a:cubicBezTo>
                  <a:cubicBezTo>
                    <a:pt x="7" y="64"/>
                    <a:pt x="7" y="64"/>
                    <a:pt x="7" y="64"/>
                  </a:cubicBezTo>
                  <a:cubicBezTo>
                    <a:pt x="4" y="59"/>
                    <a:pt x="4" y="59"/>
                    <a:pt x="4" y="59"/>
                  </a:cubicBezTo>
                  <a:cubicBezTo>
                    <a:pt x="4" y="59"/>
                    <a:pt x="4" y="59"/>
                    <a:pt x="4" y="59"/>
                  </a:cubicBezTo>
                  <a:cubicBezTo>
                    <a:pt x="4" y="59"/>
                    <a:pt x="4" y="59"/>
                    <a:pt x="4" y="59"/>
                  </a:cubicBezTo>
                  <a:moveTo>
                    <a:pt x="12" y="37"/>
                  </a:moveTo>
                  <a:cubicBezTo>
                    <a:pt x="13" y="37"/>
                    <a:pt x="13" y="37"/>
                    <a:pt x="13" y="37"/>
                  </a:cubicBezTo>
                  <a:cubicBezTo>
                    <a:pt x="16" y="36"/>
                    <a:pt x="19" y="36"/>
                    <a:pt x="22" y="35"/>
                  </a:cubicBezTo>
                  <a:cubicBezTo>
                    <a:pt x="22" y="36"/>
                    <a:pt x="22" y="36"/>
                    <a:pt x="22" y="36"/>
                  </a:cubicBezTo>
                  <a:cubicBezTo>
                    <a:pt x="22" y="37"/>
                    <a:pt x="22" y="37"/>
                    <a:pt x="22" y="37"/>
                  </a:cubicBezTo>
                  <a:cubicBezTo>
                    <a:pt x="21" y="37"/>
                    <a:pt x="20" y="37"/>
                    <a:pt x="18" y="37"/>
                  </a:cubicBezTo>
                  <a:cubicBezTo>
                    <a:pt x="17" y="37"/>
                    <a:pt x="16" y="37"/>
                    <a:pt x="15" y="37"/>
                  </a:cubicBezTo>
                  <a:cubicBezTo>
                    <a:pt x="14" y="37"/>
                    <a:pt x="13" y="37"/>
                    <a:pt x="12" y="37"/>
                  </a:cubicBezTo>
                  <a:cubicBezTo>
                    <a:pt x="12" y="37"/>
                    <a:pt x="12" y="37"/>
                    <a:pt x="12" y="37"/>
                  </a:cubicBezTo>
                  <a:cubicBezTo>
                    <a:pt x="12" y="37"/>
                    <a:pt x="12" y="37"/>
                    <a:pt x="12" y="37"/>
                  </a:cubicBezTo>
                  <a:cubicBezTo>
                    <a:pt x="12" y="36"/>
                    <a:pt x="12" y="36"/>
                    <a:pt x="12" y="36"/>
                  </a:cubicBezTo>
                  <a:cubicBezTo>
                    <a:pt x="12" y="37"/>
                    <a:pt x="12" y="37"/>
                    <a:pt x="12" y="37"/>
                  </a:cubicBezTo>
                  <a:moveTo>
                    <a:pt x="13" y="34"/>
                  </a:moveTo>
                  <a:cubicBezTo>
                    <a:pt x="14" y="34"/>
                    <a:pt x="14" y="34"/>
                    <a:pt x="14" y="34"/>
                  </a:cubicBezTo>
                  <a:cubicBezTo>
                    <a:pt x="22" y="34"/>
                    <a:pt x="22" y="34"/>
                    <a:pt x="22" y="34"/>
                  </a:cubicBezTo>
                  <a:cubicBezTo>
                    <a:pt x="22" y="34"/>
                    <a:pt x="22" y="34"/>
                    <a:pt x="22" y="34"/>
                  </a:cubicBezTo>
                  <a:cubicBezTo>
                    <a:pt x="22" y="34"/>
                    <a:pt x="22" y="34"/>
                    <a:pt x="22" y="34"/>
                  </a:cubicBezTo>
                  <a:cubicBezTo>
                    <a:pt x="22" y="34"/>
                    <a:pt x="22" y="34"/>
                    <a:pt x="22" y="34"/>
                  </a:cubicBezTo>
                  <a:cubicBezTo>
                    <a:pt x="19" y="35"/>
                    <a:pt x="16" y="35"/>
                    <a:pt x="13" y="36"/>
                  </a:cubicBezTo>
                  <a:cubicBezTo>
                    <a:pt x="12" y="35"/>
                    <a:pt x="12" y="35"/>
                    <a:pt x="12" y="35"/>
                  </a:cubicBezTo>
                  <a:cubicBezTo>
                    <a:pt x="12" y="35"/>
                    <a:pt x="12" y="35"/>
                    <a:pt x="12" y="35"/>
                  </a:cubicBezTo>
                  <a:cubicBezTo>
                    <a:pt x="12" y="35"/>
                    <a:pt x="12" y="35"/>
                    <a:pt x="12" y="35"/>
                  </a:cubicBezTo>
                  <a:cubicBezTo>
                    <a:pt x="12" y="34"/>
                    <a:pt x="12" y="34"/>
                    <a:pt x="12" y="34"/>
                  </a:cubicBezTo>
                  <a:cubicBezTo>
                    <a:pt x="12" y="34"/>
                    <a:pt x="13" y="34"/>
                    <a:pt x="13" y="34"/>
                  </a:cubicBezTo>
                  <a:moveTo>
                    <a:pt x="18" y="33"/>
                  </a:moveTo>
                  <a:cubicBezTo>
                    <a:pt x="18" y="33"/>
                    <a:pt x="19" y="32"/>
                    <a:pt x="20" y="32"/>
                  </a:cubicBezTo>
                  <a:cubicBezTo>
                    <a:pt x="21" y="32"/>
                    <a:pt x="22" y="32"/>
                    <a:pt x="22" y="32"/>
                  </a:cubicBezTo>
                  <a:cubicBezTo>
                    <a:pt x="22" y="33"/>
                    <a:pt x="22" y="33"/>
                    <a:pt x="22" y="33"/>
                  </a:cubicBezTo>
                  <a:cubicBezTo>
                    <a:pt x="22" y="33"/>
                    <a:pt x="22" y="33"/>
                    <a:pt x="22" y="33"/>
                  </a:cubicBezTo>
                  <a:cubicBezTo>
                    <a:pt x="14" y="33"/>
                    <a:pt x="14" y="33"/>
                    <a:pt x="14" y="33"/>
                  </a:cubicBezTo>
                  <a:cubicBezTo>
                    <a:pt x="14" y="33"/>
                    <a:pt x="14" y="33"/>
                    <a:pt x="14" y="33"/>
                  </a:cubicBezTo>
                  <a:cubicBezTo>
                    <a:pt x="13" y="33"/>
                    <a:pt x="12" y="33"/>
                    <a:pt x="12" y="33"/>
                  </a:cubicBezTo>
                  <a:cubicBezTo>
                    <a:pt x="12" y="33"/>
                    <a:pt x="12" y="33"/>
                    <a:pt x="12" y="33"/>
                  </a:cubicBezTo>
                  <a:cubicBezTo>
                    <a:pt x="12" y="32"/>
                    <a:pt x="12" y="32"/>
                    <a:pt x="12" y="32"/>
                  </a:cubicBezTo>
                  <a:cubicBezTo>
                    <a:pt x="12" y="32"/>
                    <a:pt x="12" y="32"/>
                    <a:pt x="12" y="32"/>
                  </a:cubicBezTo>
                  <a:cubicBezTo>
                    <a:pt x="12" y="32"/>
                    <a:pt x="12" y="32"/>
                    <a:pt x="12" y="32"/>
                  </a:cubicBezTo>
                  <a:cubicBezTo>
                    <a:pt x="14" y="32"/>
                    <a:pt x="16" y="33"/>
                    <a:pt x="18" y="33"/>
                  </a:cubicBezTo>
                  <a:moveTo>
                    <a:pt x="15" y="31"/>
                  </a:moveTo>
                  <a:cubicBezTo>
                    <a:pt x="15" y="31"/>
                    <a:pt x="15" y="31"/>
                    <a:pt x="14" y="31"/>
                  </a:cubicBezTo>
                  <a:cubicBezTo>
                    <a:pt x="15" y="31"/>
                    <a:pt x="15" y="31"/>
                    <a:pt x="16" y="31"/>
                  </a:cubicBezTo>
                  <a:cubicBezTo>
                    <a:pt x="16" y="31"/>
                    <a:pt x="16" y="31"/>
                    <a:pt x="16" y="31"/>
                  </a:cubicBezTo>
                  <a:cubicBezTo>
                    <a:pt x="16" y="31"/>
                    <a:pt x="16" y="31"/>
                    <a:pt x="16" y="31"/>
                  </a:cubicBezTo>
                  <a:cubicBezTo>
                    <a:pt x="16" y="31"/>
                    <a:pt x="16" y="31"/>
                    <a:pt x="16" y="31"/>
                  </a:cubicBezTo>
                  <a:cubicBezTo>
                    <a:pt x="16" y="31"/>
                    <a:pt x="15" y="31"/>
                    <a:pt x="15" y="31"/>
                  </a:cubicBezTo>
                  <a:cubicBezTo>
                    <a:pt x="15" y="31"/>
                    <a:pt x="15" y="31"/>
                    <a:pt x="15" y="31"/>
                  </a:cubicBezTo>
                  <a:moveTo>
                    <a:pt x="20" y="31"/>
                  </a:moveTo>
                  <a:cubicBezTo>
                    <a:pt x="20" y="31"/>
                    <a:pt x="20" y="31"/>
                    <a:pt x="20" y="31"/>
                  </a:cubicBezTo>
                  <a:cubicBezTo>
                    <a:pt x="20" y="31"/>
                    <a:pt x="20" y="31"/>
                    <a:pt x="20" y="31"/>
                  </a:cubicBezTo>
                  <a:cubicBezTo>
                    <a:pt x="20" y="31"/>
                    <a:pt x="20" y="31"/>
                    <a:pt x="20" y="31"/>
                  </a:cubicBezTo>
                  <a:cubicBezTo>
                    <a:pt x="20" y="31"/>
                    <a:pt x="21" y="31"/>
                    <a:pt x="21" y="31"/>
                  </a:cubicBezTo>
                  <a:cubicBezTo>
                    <a:pt x="21" y="31"/>
                    <a:pt x="21" y="31"/>
                    <a:pt x="20" y="31"/>
                  </a:cubicBezTo>
                  <a:moveTo>
                    <a:pt x="18" y="31"/>
                  </a:moveTo>
                  <a:cubicBezTo>
                    <a:pt x="18" y="31"/>
                    <a:pt x="17" y="31"/>
                    <a:pt x="17" y="31"/>
                  </a:cubicBezTo>
                  <a:cubicBezTo>
                    <a:pt x="17" y="31"/>
                    <a:pt x="17" y="31"/>
                    <a:pt x="17" y="31"/>
                  </a:cubicBezTo>
                  <a:cubicBezTo>
                    <a:pt x="17" y="31"/>
                    <a:pt x="17" y="31"/>
                    <a:pt x="17" y="31"/>
                  </a:cubicBezTo>
                  <a:cubicBezTo>
                    <a:pt x="17" y="31"/>
                    <a:pt x="18" y="31"/>
                    <a:pt x="18" y="31"/>
                  </a:cubicBezTo>
                  <a:cubicBezTo>
                    <a:pt x="18" y="31"/>
                    <a:pt x="19" y="31"/>
                    <a:pt x="19" y="31"/>
                  </a:cubicBezTo>
                  <a:cubicBezTo>
                    <a:pt x="19" y="31"/>
                    <a:pt x="19" y="31"/>
                    <a:pt x="19" y="31"/>
                  </a:cubicBezTo>
                  <a:cubicBezTo>
                    <a:pt x="19" y="31"/>
                    <a:pt x="19" y="31"/>
                    <a:pt x="19" y="31"/>
                  </a:cubicBezTo>
                  <a:cubicBezTo>
                    <a:pt x="19" y="31"/>
                    <a:pt x="18" y="31"/>
                    <a:pt x="18" y="31"/>
                  </a:cubicBezTo>
                  <a:moveTo>
                    <a:pt x="17" y="30"/>
                  </a:moveTo>
                  <a:cubicBezTo>
                    <a:pt x="17" y="27"/>
                    <a:pt x="17" y="24"/>
                    <a:pt x="16" y="21"/>
                  </a:cubicBezTo>
                  <a:cubicBezTo>
                    <a:pt x="16" y="21"/>
                    <a:pt x="16" y="21"/>
                    <a:pt x="16" y="21"/>
                  </a:cubicBezTo>
                  <a:cubicBezTo>
                    <a:pt x="17" y="21"/>
                    <a:pt x="18" y="20"/>
                    <a:pt x="18" y="20"/>
                  </a:cubicBezTo>
                  <a:cubicBezTo>
                    <a:pt x="18" y="20"/>
                    <a:pt x="19" y="20"/>
                    <a:pt x="19" y="20"/>
                  </a:cubicBezTo>
                  <a:cubicBezTo>
                    <a:pt x="19" y="24"/>
                    <a:pt x="19" y="27"/>
                    <a:pt x="19" y="30"/>
                  </a:cubicBezTo>
                  <a:cubicBezTo>
                    <a:pt x="18" y="30"/>
                    <a:pt x="18" y="30"/>
                    <a:pt x="18" y="30"/>
                  </a:cubicBezTo>
                  <a:cubicBezTo>
                    <a:pt x="17" y="30"/>
                    <a:pt x="17" y="30"/>
                    <a:pt x="17" y="30"/>
                  </a:cubicBezTo>
                  <a:moveTo>
                    <a:pt x="21" y="19"/>
                  </a:moveTo>
                  <a:cubicBezTo>
                    <a:pt x="21" y="17"/>
                    <a:pt x="22" y="15"/>
                    <a:pt x="22" y="13"/>
                  </a:cubicBezTo>
                  <a:cubicBezTo>
                    <a:pt x="23" y="12"/>
                    <a:pt x="23" y="12"/>
                    <a:pt x="23" y="12"/>
                  </a:cubicBezTo>
                  <a:cubicBezTo>
                    <a:pt x="23" y="12"/>
                    <a:pt x="23" y="12"/>
                    <a:pt x="23" y="12"/>
                  </a:cubicBezTo>
                  <a:cubicBezTo>
                    <a:pt x="23" y="12"/>
                    <a:pt x="23" y="12"/>
                    <a:pt x="23" y="12"/>
                  </a:cubicBezTo>
                  <a:cubicBezTo>
                    <a:pt x="23" y="12"/>
                    <a:pt x="23" y="12"/>
                    <a:pt x="23" y="12"/>
                  </a:cubicBezTo>
                  <a:cubicBezTo>
                    <a:pt x="23" y="14"/>
                    <a:pt x="23" y="16"/>
                    <a:pt x="22" y="18"/>
                  </a:cubicBezTo>
                  <a:cubicBezTo>
                    <a:pt x="21" y="18"/>
                    <a:pt x="21" y="19"/>
                    <a:pt x="21" y="19"/>
                  </a:cubicBezTo>
                  <a:moveTo>
                    <a:pt x="15" y="19"/>
                  </a:moveTo>
                  <a:cubicBezTo>
                    <a:pt x="14" y="19"/>
                    <a:pt x="14" y="19"/>
                    <a:pt x="14" y="19"/>
                  </a:cubicBezTo>
                  <a:cubicBezTo>
                    <a:pt x="13" y="18"/>
                    <a:pt x="12" y="16"/>
                    <a:pt x="11" y="14"/>
                  </a:cubicBezTo>
                  <a:cubicBezTo>
                    <a:pt x="11" y="14"/>
                    <a:pt x="10" y="13"/>
                    <a:pt x="10" y="13"/>
                  </a:cubicBezTo>
                  <a:cubicBezTo>
                    <a:pt x="10" y="12"/>
                    <a:pt x="11" y="12"/>
                    <a:pt x="11" y="12"/>
                  </a:cubicBezTo>
                  <a:cubicBezTo>
                    <a:pt x="12" y="11"/>
                    <a:pt x="12" y="11"/>
                    <a:pt x="12" y="11"/>
                  </a:cubicBezTo>
                  <a:cubicBezTo>
                    <a:pt x="12" y="11"/>
                    <a:pt x="12" y="11"/>
                    <a:pt x="12" y="11"/>
                  </a:cubicBezTo>
                  <a:cubicBezTo>
                    <a:pt x="13" y="12"/>
                    <a:pt x="13" y="12"/>
                    <a:pt x="13" y="13"/>
                  </a:cubicBezTo>
                  <a:cubicBezTo>
                    <a:pt x="14" y="15"/>
                    <a:pt x="15" y="17"/>
                    <a:pt x="15" y="19"/>
                  </a:cubicBezTo>
                  <a:moveTo>
                    <a:pt x="18" y="17"/>
                  </a:moveTo>
                  <a:cubicBezTo>
                    <a:pt x="18" y="15"/>
                    <a:pt x="18" y="13"/>
                    <a:pt x="18" y="12"/>
                  </a:cubicBezTo>
                  <a:cubicBezTo>
                    <a:pt x="18" y="11"/>
                    <a:pt x="18" y="11"/>
                    <a:pt x="18" y="11"/>
                  </a:cubicBezTo>
                  <a:cubicBezTo>
                    <a:pt x="19" y="11"/>
                    <a:pt x="19" y="11"/>
                    <a:pt x="19" y="11"/>
                  </a:cubicBezTo>
                  <a:cubicBezTo>
                    <a:pt x="19" y="11"/>
                    <a:pt x="19" y="11"/>
                    <a:pt x="19" y="11"/>
                  </a:cubicBezTo>
                  <a:cubicBezTo>
                    <a:pt x="19" y="12"/>
                    <a:pt x="19" y="12"/>
                    <a:pt x="19" y="12"/>
                  </a:cubicBezTo>
                  <a:cubicBezTo>
                    <a:pt x="19" y="14"/>
                    <a:pt x="19" y="16"/>
                    <a:pt x="18" y="17"/>
                  </a:cubicBezTo>
                  <a:moveTo>
                    <a:pt x="12" y="31"/>
                  </a:moveTo>
                  <a:cubicBezTo>
                    <a:pt x="11" y="31"/>
                    <a:pt x="11" y="31"/>
                    <a:pt x="11" y="31"/>
                  </a:cubicBezTo>
                  <a:cubicBezTo>
                    <a:pt x="11" y="31"/>
                    <a:pt x="11" y="31"/>
                    <a:pt x="11" y="31"/>
                  </a:cubicBezTo>
                  <a:cubicBezTo>
                    <a:pt x="11" y="30"/>
                    <a:pt x="10" y="29"/>
                    <a:pt x="10" y="28"/>
                  </a:cubicBezTo>
                  <a:cubicBezTo>
                    <a:pt x="10" y="28"/>
                    <a:pt x="10" y="28"/>
                    <a:pt x="10" y="28"/>
                  </a:cubicBezTo>
                  <a:cubicBezTo>
                    <a:pt x="10" y="27"/>
                    <a:pt x="10" y="27"/>
                    <a:pt x="10" y="27"/>
                  </a:cubicBezTo>
                  <a:cubicBezTo>
                    <a:pt x="10" y="26"/>
                    <a:pt x="9" y="24"/>
                    <a:pt x="9" y="23"/>
                  </a:cubicBezTo>
                  <a:cubicBezTo>
                    <a:pt x="8" y="23"/>
                    <a:pt x="8" y="23"/>
                    <a:pt x="8" y="22"/>
                  </a:cubicBezTo>
                  <a:cubicBezTo>
                    <a:pt x="7" y="21"/>
                    <a:pt x="7" y="21"/>
                    <a:pt x="7" y="20"/>
                  </a:cubicBezTo>
                  <a:cubicBezTo>
                    <a:pt x="4" y="15"/>
                    <a:pt x="5" y="10"/>
                    <a:pt x="8" y="6"/>
                  </a:cubicBezTo>
                  <a:cubicBezTo>
                    <a:pt x="10" y="2"/>
                    <a:pt x="13" y="1"/>
                    <a:pt x="17" y="1"/>
                  </a:cubicBezTo>
                  <a:cubicBezTo>
                    <a:pt x="17" y="1"/>
                    <a:pt x="17" y="1"/>
                    <a:pt x="17" y="1"/>
                  </a:cubicBezTo>
                  <a:cubicBezTo>
                    <a:pt x="23" y="1"/>
                    <a:pt x="26" y="3"/>
                    <a:pt x="28" y="7"/>
                  </a:cubicBezTo>
                  <a:cubicBezTo>
                    <a:pt x="31" y="12"/>
                    <a:pt x="29" y="18"/>
                    <a:pt x="27" y="21"/>
                  </a:cubicBezTo>
                  <a:cubicBezTo>
                    <a:pt x="26" y="23"/>
                    <a:pt x="25" y="24"/>
                    <a:pt x="25" y="26"/>
                  </a:cubicBezTo>
                  <a:cubicBezTo>
                    <a:pt x="25" y="26"/>
                    <a:pt x="25" y="26"/>
                    <a:pt x="25" y="26"/>
                  </a:cubicBezTo>
                  <a:cubicBezTo>
                    <a:pt x="24" y="27"/>
                    <a:pt x="24" y="27"/>
                    <a:pt x="24" y="28"/>
                  </a:cubicBezTo>
                  <a:cubicBezTo>
                    <a:pt x="24" y="28"/>
                    <a:pt x="24" y="29"/>
                    <a:pt x="24" y="29"/>
                  </a:cubicBezTo>
                  <a:cubicBezTo>
                    <a:pt x="24" y="30"/>
                    <a:pt x="23" y="30"/>
                    <a:pt x="23" y="31"/>
                  </a:cubicBezTo>
                  <a:cubicBezTo>
                    <a:pt x="22" y="30"/>
                    <a:pt x="22" y="30"/>
                    <a:pt x="22" y="30"/>
                  </a:cubicBezTo>
                  <a:cubicBezTo>
                    <a:pt x="22" y="30"/>
                    <a:pt x="21" y="30"/>
                    <a:pt x="20" y="30"/>
                  </a:cubicBezTo>
                  <a:cubicBezTo>
                    <a:pt x="20" y="27"/>
                    <a:pt x="20" y="23"/>
                    <a:pt x="20" y="20"/>
                  </a:cubicBezTo>
                  <a:cubicBezTo>
                    <a:pt x="21" y="20"/>
                    <a:pt x="21" y="20"/>
                    <a:pt x="21" y="20"/>
                  </a:cubicBezTo>
                  <a:cubicBezTo>
                    <a:pt x="22" y="19"/>
                    <a:pt x="22" y="19"/>
                    <a:pt x="23" y="18"/>
                  </a:cubicBezTo>
                  <a:cubicBezTo>
                    <a:pt x="24" y="16"/>
                    <a:pt x="24" y="14"/>
                    <a:pt x="24" y="12"/>
                  </a:cubicBezTo>
                  <a:cubicBezTo>
                    <a:pt x="24" y="11"/>
                    <a:pt x="24" y="11"/>
                    <a:pt x="24" y="11"/>
                  </a:cubicBezTo>
                  <a:cubicBezTo>
                    <a:pt x="23" y="11"/>
                    <a:pt x="23" y="11"/>
                    <a:pt x="23" y="11"/>
                  </a:cubicBezTo>
                  <a:cubicBezTo>
                    <a:pt x="23" y="11"/>
                    <a:pt x="23" y="11"/>
                    <a:pt x="23" y="11"/>
                  </a:cubicBezTo>
                  <a:cubicBezTo>
                    <a:pt x="23" y="11"/>
                    <a:pt x="22" y="11"/>
                    <a:pt x="22" y="11"/>
                  </a:cubicBezTo>
                  <a:cubicBezTo>
                    <a:pt x="22" y="11"/>
                    <a:pt x="22" y="12"/>
                    <a:pt x="21" y="12"/>
                  </a:cubicBezTo>
                  <a:cubicBezTo>
                    <a:pt x="21" y="15"/>
                    <a:pt x="20" y="17"/>
                    <a:pt x="20" y="19"/>
                  </a:cubicBezTo>
                  <a:cubicBezTo>
                    <a:pt x="19" y="19"/>
                    <a:pt x="19" y="19"/>
                    <a:pt x="19" y="19"/>
                  </a:cubicBezTo>
                  <a:cubicBezTo>
                    <a:pt x="18" y="19"/>
                    <a:pt x="18" y="19"/>
                    <a:pt x="18" y="19"/>
                  </a:cubicBezTo>
                  <a:cubicBezTo>
                    <a:pt x="19" y="17"/>
                    <a:pt x="20" y="15"/>
                    <a:pt x="20" y="13"/>
                  </a:cubicBezTo>
                  <a:cubicBezTo>
                    <a:pt x="20" y="12"/>
                    <a:pt x="20" y="11"/>
                    <a:pt x="20" y="11"/>
                  </a:cubicBezTo>
                  <a:cubicBezTo>
                    <a:pt x="20" y="10"/>
                    <a:pt x="19" y="10"/>
                    <a:pt x="19" y="10"/>
                  </a:cubicBezTo>
                  <a:cubicBezTo>
                    <a:pt x="18" y="10"/>
                    <a:pt x="18" y="10"/>
                    <a:pt x="18" y="10"/>
                  </a:cubicBezTo>
                  <a:cubicBezTo>
                    <a:pt x="17" y="10"/>
                    <a:pt x="17" y="11"/>
                    <a:pt x="17" y="11"/>
                  </a:cubicBezTo>
                  <a:cubicBezTo>
                    <a:pt x="17" y="14"/>
                    <a:pt x="17" y="16"/>
                    <a:pt x="17" y="18"/>
                  </a:cubicBezTo>
                  <a:cubicBezTo>
                    <a:pt x="17" y="19"/>
                    <a:pt x="17" y="19"/>
                    <a:pt x="17" y="19"/>
                  </a:cubicBezTo>
                  <a:cubicBezTo>
                    <a:pt x="17" y="19"/>
                    <a:pt x="17" y="20"/>
                    <a:pt x="16" y="20"/>
                  </a:cubicBezTo>
                  <a:cubicBezTo>
                    <a:pt x="16" y="20"/>
                    <a:pt x="16" y="20"/>
                    <a:pt x="16" y="20"/>
                  </a:cubicBezTo>
                  <a:cubicBezTo>
                    <a:pt x="16" y="18"/>
                    <a:pt x="15" y="15"/>
                    <a:pt x="14" y="13"/>
                  </a:cubicBezTo>
                  <a:cubicBezTo>
                    <a:pt x="14" y="12"/>
                    <a:pt x="14" y="11"/>
                    <a:pt x="13" y="11"/>
                  </a:cubicBezTo>
                  <a:cubicBezTo>
                    <a:pt x="13" y="10"/>
                    <a:pt x="12" y="10"/>
                    <a:pt x="12" y="10"/>
                  </a:cubicBezTo>
                  <a:cubicBezTo>
                    <a:pt x="11" y="10"/>
                    <a:pt x="11" y="10"/>
                    <a:pt x="10" y="11"/>
                  </a:cubicBezTo>
                  <a:cubicBezTo>
                    <a:pt x="10" y="11"/>
                    <a:pt x="9" y="12"/>
                    <a:pt x="9" y="13"/>
                  </a:cubicBezTo>
                  <a:cubicBezTo>
                    <a:pt x="9" y="14"/>
                    <a:pt x="10" y="14"/>
                    <a:pt x="10" y="15"/>
                  </a:cubicBezTo>
                  <a:cubicBezTo>
                    <a:pt x="11" y="17"/>
                    <a:pt x="12" y="18"/>
                    <a:pt x="14" y="20"/>
                  </a:cubicBezTo>
                  <a:cubicBezTo>
                    <a:pt x="14" y="20"/>
                    <a:pt x="15" y="21"/>
                    <a:pt x="15" y="21"/>
                  </a:cubicBezTo>
                  <a:cubicBezTo>
                    <a:pt x="16" y="24"/>
                    <a:pt x="16" y="27"/>
                    <a:pt x="16" y="30"/>
                  </a:cubicBezTo>
                  <a:cubicBezTo>
                    <a:pt x="14" y="30"/>
                    <a:pt x="13" y="31"/>
                    <a:pt x="12" y="31"/>
                  </a:cubicBezTo>
                  <a:cubicBezTo>
                    <a:pt x="12" y="31"/>
                    <a:pt x="12" y="31"/>
                    <a:pt x="12" y="31"/>
                  </a:cubicBezTo>
                  <a:cubicBezTo>
                    <a:pt x="12" y="31"/>
                    <a:pt x="12" y="31"/>
                    <a:pt x="12" y="31"/>
                  </a:cubicBezTo>
                  <a:moveTo>
                    <a:pt x="17" y="0"/>
                  </a:moveTo>
                  <a:cubicBezTo>
                    <a:pt x="13" y="0"/>
                    <a:pt x="9" y="2"/>
                    <a:pt x="7" y="5"/>
                  </a:cubicBezTo>
                  <a:cubicBezTo>
                    <a:pt x="4" y="10"/>
                    <a:pt x="3" y="16"/>
                    <a:pt x="6" y="20"/>
                  </a:cubicBezTo>
                  <a:cubicBezTo>
                    <a:pt x="6" y="21"/>
                    <a:pt x="7" y="22"/>
                    <a:pt x="7" y="23"/>
                  </a:cubicBezTo>
                  <a:cubicBezTo>
                    <a:pt x="7" y="23"/>
                    <a:pt x="8" y="23"/>
                    <a:pt x="8" y="24"/>
                  </a:cubicBezTo>
                  <a:cubicBezTo>
                    <a:pt x="8" y="25"/>
                    <a:pt x="9" y="26"/>
                    <a:pt x="9" y="27"/>
                  </a:cubicBezTo>
                  <a:cubicBezTo>
                    <a:pt x="9" y="28"/>
                    <a:pt x="9" y="28"/>
                    <a:pt x="9" y="28"/>
                  </a:cubicBezTo>
                  <a:cubicBezTo>
                    <a:pt x="9" y="28"/>
                    <a:pt x="9" y="28"/>
                    <a:pt x="9" y="28"/>
                  </a:cubicBezTo>
                  <a:cubicBezTo>
                    <a:pt x="9" y="30"/>
                    <a:pt x="10" y="30"/>
                    <a:pt x="10" y="31"/>
                  </a:cubicBezTo>
                  <a:cubicBezTo>
                    <a:pt x="11" y="31"/>
                    <a:pt x="11" y="31"/>
                    <a:pt x="11" y="31"/>
                  </a:cubicBezTo>
                  <a:cubicBezTo>
                    <a:pt x="11" y="32"/>
                    <a:pt x="11" y="32"/>
                    <a:pt x="11" y="33"/>
                  </a:cubicBezTo>
                  <a:cubicBezTo>
                    <a:pt x="11" y="33"/>
                    <a:pt x="11" y="34"/>
                    <a:pt x="11" y="34"/>
                  </a:cubicBezTo>
                  <a:cubicBezTo>
                    <a:pt x="11" y="35"/>
                    <a:pt x="11" y="35"/>
                    <a:pt x="11" y="35"/>
                  </a:cubicBezTo>
                  <a:cubicBezTo>
                    <a:pt x="11" y="36"/>
                    <a:pt x="11" y="36"/>
                    <a:pt x="11" y="36"/>
                  </a:cubicBezTo>
                  <a:cubicBezTo>
                    <a:pt x="11" y="36"/>
                    <a:pt x="11" y="37"/>
                    <a:pt x="11" y="37"/>
                  </a:cubicBezTo>
                  <a:cubicBezTo>
                    <a:pt x="11" y="38"/>
                    <a:pt x="11" y="38"/>
                    <a:pt x="11" y="38"/>
                  </a:cubicBezTo>
                  <a:cubicBezTo>
                    <a:pt x="11" y="38"/>
                    <a:pt x="11" y="38"/>
                    <a:pt x="11" y="38"/>
                  </a:cubicBezTo>
                  <a:cubicBezTo>
                    <a:pt x="11" y="37"/>
                    <a:pt x="10" y="36"/>
                    <a:pt x="10" y="36"/>
                  </a:cubicBezTo>
                  <a:cubicBezTo>
                    <a:pt x="9" y="36"/>
                    <a:pt x="9" y="36"/>
                    <a:pt x="9" y="36"/>
                  </a:cubicBezTo>
                  <a:cubicBezTo>
                    <a:pt x="8" y="36"/>
                    <a:pt x="7" y="37"/>
                    <a:pt x="6" y="38"/>
                  </a:cubicBezTo>
                  <a:cubicBezTo>
                    <a:pt x="5" y="39"/>
                    <a:pt x="4" y="41"/>
                    <a:pt x="4" y="43"/>
                  </a:cubicBezTo>
                  <a:cubicBezTo>
                    <a:pt x="3" y="45"/>
                    <a:pt x="2" y="46"/>
                    <a:pt x="1" y="48"/>
                  </a:cubicBezTo>
                  <a:cubicBezTo>
                    <a:pt x="1" y="48"/>
                    <a:pt x="1" y="48"/>
                    <a:pt x="1" y="48"/>
                  </a:cubicBezTo>
                  <a:cubicBezTo>
                    <a:pt x="1" y="49"/>
                    <a:pt x="0" y="50"/>
                    <a:pt x="0" y="50"/>
                  </a:cubicBezTo>
                  <a:cubicBezTo>
                    <a:pt x="0" y="51"/>
                    <a:pt x="0" y="52"/>
                    <a:pt x="1" y="53"/>
                  </a:cubicBezTo>
                  <a:cubicBezTo>
                    <a:pt x="1" y="54"/>
                    <a:pt x="2" y="55"/>
                    <a:pt x="2" y="56"/>
                  </a:cubicBezTo>
                  <a:cubicBezTo>
                    <a:pt x="4" y="59"/>
                    <a:pt x="4" y="59"/>
                    <a:pt x="4" y="59"/>
                  </a:cubicBezTo>
                  <a:cubicBezTo>
                    <a:pt x="4" y="60"/>
                    <a:pt x="4" y="61"/>
                    <a:pt x="4" y="61"/>
                  </a:cubicBezTo>
                  <a:cubicBezTo>
                    <a:pt x="4" y="62"/>
                    <a:pt x="5" y="63"/>
                    <a:pt x="5" y="63"/>
                  </a:cubicBezTo>
                  <a:cubicBezTo>
                    <a:pt x="5" y="64"/>
                    <a:pt x="5" y="66"/>
                    <a:pt x="6" y="67"/>
                  </a:cubicBezTo>
                  <a:cubicBezTo>
                    <a:pt x="6" y="67"/>
                    <a:pt x="6" y="67"/>
                    <a:pt x="7" y="68"/>
                  </a:cubicBezTo>
                  <a:cubicBezTo>
                    <a:pt x="8" y="70"/>
                    <a:pt x="9" y="73"/>
                    <a:pt x="11" y="75"/>
                  </a:cubicBezTo>
                  <a:cubicBezTo>
                    <a:pt x="11" y="76"/>
                    <a:pt x="11" y="77"/>
                    <a:pt x="11" y="78"/>
                  </a:cubicBezTo>
                  <a:cubicBezTo>
                    <a:pt x="10" y="78"/>
                    <a:pt x="9" y="79"/>
                    <a:pt x="9" y="79"/>
                  </a:cubicBezTo>
                  <a:cubicBezTo>
                    <a:pt x="9" y="79"/>
                    <a:pt x="9" y="80"/>
                    <a:pt x="9" y="80"/>
                  </a:cubicBezTo>
                  <a:cubicBezTo>
                    <a:pt x="9" y="80"/>
                    <a:pt x="9" y="80"/>
                    <a:pt x="9" y="80"/>
                  </a:cubicBezTo>
                  <a:cubicBezTo>
                    <a:pt x="9" y="82"/>
                    <a:pt x="9" y="82"/>
                    <a:pt x="9" y="82"/>
                  </a:cubicBezTo>
                  <a:cubicBezTo>
                    <a:pt x="9" y="82"/>
                    <a:pt x="8" y="82"/>
                    <a:pt x="8" y="83"/>
                  </a:cubicBezTo>
                  <a:cubicBezTo>
                    <a:pt x="7" y="83"/>
                    <a:pt x="7" y="84"/>
                    <a:pt x="7" y="84"/>
                  </a:cubicBezTo>
                  <a:cubicBezTo>
                    <a:pt x="7" y="84"/>
                    <a:pt x="7" y="84"/>
                    <a:pt x="7" y="84"/>
                  </a:cubicBezTo>
                  <a:cubicBezTo>
                    <a:pt x="7" y="85"/>
                    <a:pt x="7" y="86"/>
                    <a:pt x="7" y="87"/>
                  </a:cubicBezTo>
                  <a:cubicBezTo>
                    <a:pt x="7" y="89"/>
                    <a:pt x="7" y="91"/>
                    <a:pt x="7" y="93"/>
                  </a:cubicBezTo>
                  <a:cubicBezTo>
                    <a:pt x="7" y="94"/>
                    <a:pt x="7" y="94"/>
                    <a:pt x="7" y="94"/>
                  </a:cubicBezTo>
                  <a:cubicBezTo>
                    <a:pt x="8" y="93"/>
                    <a:pt x="8" y="93"/>
                    <a:pt x="8" y="93"/>
                  </a:cubicBezTo>
                  <a:cubicBezTo>
                    <a:pt x="8" y="91"/>
                    <a:pt x="8" y="89"/>
                    <a:pt x="8" y="87"/>
                  </a:cubicBezTo>
                  <a:cubicBezTo>
                    <a:pt x="8" y="86"/>
                    <a:pt x="8" y="86"/>
                    <a:pt x="8" y="85"/>
                  </a:cubicBezTo>
                  <a:cubicBezTo>
                    <a:pt x="9" y="85"/>
                    <a:pt x="9" y="85"/>
                    <a:pt x="9" y="85"/>
                  </a:cubicBezTo>
                  <a:cubicBezTo>
                    <a:pt x="9" y="86"/>
                    <a:pt x="9" y="86"/>
                    <a:pt x="9" y="86"/>
                  </a:cubicBezTo>
                  <a:cubicBezTo>
                    <a:pt x="10" y="86"/>
                    <a:pt x="10" y="86"/>
                    <a:pt x="10" y="86"/>
                  </a:cubicBezTo>
                  <a:cubicBezTo>
                    <a:pt x="10" y="86"/>
                    <a:pt x="10" y="86"/>
                    <a:pt x="10" y="86"/>
                  </a:cubicBezTo>
                  <a:cubicBezTo>
                    <a:pt x="12" y="86"/>
                    <a:pt x="15" y="87"/>
                    <a:pt x="17" y="87"/>
                  </a:cubicBezTo>
                  <a:cubicBezTo>
                    <a:pt x="18" y="87"/>
                    <a:pt x="19" y="87"/>
                    <a:pt x="21" y="87"/>
                  </a:cubicBezTo>
                  <a:cubicBezTo>
                    <a:pt x="22" y="86"/>
                    <a:pt x="22" y="86"/>
                    <a:pt x="22" y="86"/>
                  </a:cubicBezTo>
                  <a:cubicBezTo>
                    <a:pt x="21" y="87"/>
                    <a:pt x="21" y="87"/>
                    <a:pt x="21" y="87"/>
                  </a:cubicBezTo>
                  <a:cubicBezTo>
                    <a:pt x="21" y="88"/>
                    <a:pt x="21" y="88"/>
                    <a:pt x="21" y="88"/>
                  </a:cubicBezTo>
                  <a:cubicBezTo>
                    <a:pt x="22" y="86"/>
                    <a:pt x="22" y="86"/>
                    <a:pt x="22" y="86"/>
                  </a:cubicBezTo>
                  <a:cubicBezTo>
                    <a:pt x="23" y="86"/>
                    <a:pt x="23" y="86"/>
                    <a:pt x="24" y="86"/>
                  </a:cubicBezTo>
                  <a:cubicBezTo>
                    <a:pt x="23" y="87"/>
                    <a:pt x="23" y="87"/>
                    <a:pt x="22" y="88"/>
                  </a:cubicBezTo>
                  <a:cubicBezTo>
                    <a:pt x="23" y="88"/>
                    <a:pt x="23" y="88"/>
                    <a:pt x="23" y="88"/>
                  </a:cubicBezTo>
                  <a:cubicBezTo>
                    <a:pt x="23" y="88"/>
                    <a:pt x="24" y="87"/>
                    <a:pt x="24" y="86"/>
                  </a:cubicBezTo>
                  <a:cubicBezTo>
                    <a:pt x="25" y="86"/>
                    <a:pt x="26" y="86"/>
                    <a:pt x="27" y="86"/>
                  </a:cubicBezTo>
                  <a:cubicBezTo>
                    <a:pt x="25" y="87"/>
                    <a:pt x="24" y="89"/>
                    <a:pt x="23" y="90"/>
                  </a:cubicBezTo>
                  <a:cubicBezTo>
                    <a:pt x="23" y="91"/>
                    <a:pt x="23" y="91"/>
                    <a:pt x="23" y="91"/>
                  </a:cubicBezTo>
                  <a:cubicBezTo>
                    <a:pt x="25" y="89"/>
                    <a:pt x="26" y="87"/>
                    <a:pt x="28" y="85"/>
                  </a:cubicBezTo>
                  <a:cubicBezTo>
                    <a:pt x="28" y="85"/>
                    <a:pt x="28" y="85"/>
                    <a:pt x="28" y="85"/>
                  </a:cubicBezTo>
                  <a:cubicBezTo>
                    <a:pt x="28" y="85"/>
                    <a:pt x="28" y="85"/>
                    <a:pt x="28" y="85"/>
                  </a:cubicBezTo>
                  <a:cubicBezTo>
                    <a:pt x="29" y="85"/>
                    <a:pt x="29" y="85"/>
                    <a:pt x="29" y="85"/>
                  </a:cubicBezTo>
                  <a:cubicBezTo>
                    <a:pt x="29" y="84"/>
                    <a:pt x="29" y="84"/>
                    <a:pt x="29" y="84"/>
                  </a:cubicBezTo>
                  <a:cubicBezTo>
                    <a:pt x="29" y="85"/>
                    <a:pt x="29" y="85"/>
                    <a:pt x="29" y="85"/>
                  </a:cubicBezTo>
                  <a:cubicBezTo>
                    <a:pt x="29" y="85"/>
                    <a:pt x="29" y="85"/>
                    <a:pt x="29" y="85"/>
                  </a:cubicBezTo>
                  <a:cubicBezTo>
                    <a:pt x="24" y="91"/>
                    <a:pt x="24" y="91"/>
                    <a:pt x="24" y="91"/>
                  </a:cubicBezTo>
                  <a:cubicBezTo>
                    <a:pt x="24" y="91"/>
                    <a:pt x="24" y="91"/>
                    <a:pt x="24" y="91"/>
                  </a:cubicBezTo>
                  <a:cubicBezTo>
                    <a:pt x="24" y="92"/>
                    <a:pt x="24" y="92"/>
                    <a:pt x="24" y="92"/>
                  </a:cubicBezTo>
                  <a:cubicBezTo>
                    <a:pt x="24" y="92"/>
                    <a:pt x="24" y="92"/>
                    <a:pt x="24" y="92"/>
                  </a:cubicBezTo>
                  <a:cubicBezTo>
                    <a:pt x="24" y="91"/>
                    <a:pt x="24" y="91"/>
                    <a:pt x="24" y="91"/>
                  </a:cubicBezTo>
                  <a:cubicBezTo>
                    <a:pt x="24" y="91"/>
                    <a:pt x="24" y="91"/>
                    <a:pt x="24" y="91"/>
                  </a:cubicBezTo>
                  <a:cubicBezTo>
                    <a:pt x="29" y="86"/>
                    <a:pt x="29" y="86"/>
                    <a:pt x="29" y="86"/>
                  </a:cubicBezTo>
                  <a:cubicBezTo>
                    <a:pt x="29" y="87"/>
                    <a:pt x="29" y="88"/>
                    <a:pt x="29" y="89"/>
                  </a:cubicBezTo>
                  <a:cubicBezTo>
                    <a:pt x="29" y="90"/>
                    <a:pt x="29" y="92"/>
                    <a:pt x="29" y="94"/>
                  </a:cubicBezTo>
                  <a:cubicBezTo>
                    <a:pt x="28" y="93"/>
                    <a:pt x="28" y="93"/>
                    <a:pt x="28" y="93"/>
                  </a:cubicBezTo>
                  <a:cubicBezTo>
                    <a:pt x="28" y="94"/>
                    <a:pt x="27" y="95"/>
                    <a:pt x="27" y="96"/>
                  </a:cubicBezTo>
                  <a:cubicBezTo>
                    <a:pt x="27" y="96"/>
                    <a:pt x="27" y="96"/>
                    <a:pt x="27" y="96"/>
                  </a:cubicBezTo>
                  <a:cubicBezTo>
                    <a:pt x="28" y="95"/>
                    <a:pt x="28" y="94"/>
                    <a:pt x="29" y="94"/>
                  </a:cubicBezTo>
                  <a:cubicBezTo>
                    <a:pt x="29" y="94"/>
                    <a:pt x="29" y="94"/>
                    <a:pt x="29" y="94"/>
                  </a:cubicBezTo>
                  <a:cubicBezTo>
                    <a:pt x="29" y="95"/>
                    <a:pt x="29" y="95"/>
                    <a:pt x="29" y="95"/>
                  </a:cubicBezTo>
                  <a:cubicBezTo>
                    <a:pt x="30" y="94"/>
                    <a:pt x="30" y="94"/>
                    <a:pt x="30" y="94"/>
                  </a:cubicBezTo>
                  <a:cubicBezTo>
                    <a:pt x="30" y="93"/>
                    <a:pt x="30" y="91"/>
                    <a:pt x="30" y="89"/>
                  </a:cubicBezTo>
                  <a:cubicBezTo>
                    <a:pt x="30" y="87"/>
                    <a:pt x="30" y="85"/>
                    <a:pt x="30" y="83"/>
                  </a:cubicBezTo>
                  <a:cubicBezTo>
                    <a:pt x="30" y="83"/>
                    <a:pt x="30" y="83"/>
                    <a:pt x="30" y="82"/>
                  </a:cubicBezTo>
                  <a:cubicBezTo>
                    <a:pt x="29" y="82"/>
                    <a:pt x="29" y="82"/>
                    <a:pt x="29" y="82"/>
                  </a:cubicBezTo>
                  <a:cubicBezTo>
                    <a:pt x="29" y="82"/>
                    <a:pt x="29" y="82"/>
                    <a:pt x="29" y="82"/>
                  </a:cubicBezTo>
                  <a:cubicBezTo>
                    <a:pt x="29" y="81"/>
                    <a:pt x="29" y="81"/>
                    <a:pt x="29" y="80"/>
                  </a:cubicBezTo>
                  <a:cubicBezTo>
                    <a:pt x="29" y="80"/>
                    <a:pt x="29" y="80"/>
                    <a:pt x="29" y="80"/>
                  </a:cubicBezTo>
                  <a:cubicBezTo>
                    <a:pt x="29" y="79"/>
                    <a:pt x="29" y="79"/>
                    <a:pt x="28" y="78"/>
                  </a:cubicBezTo>
                  <a:cubicBezTo>
                    <a:pt x="28" y="78"/>
                    <a:pt x="27" y="77"/>
                    <a:pt x="27" y="77"/>
                  </a:cubicBezTo>
                  <a:cubicBezTo>
                    <a:pt x="27" y="77"/>
                    <a:pt x="27" y="76"/>
                    <a:pt x="27" y="75"/>
                  </a:cubicBezTo>
                  <a:cubicBezTo>
                    <a:pt x="27" y="74"/>
                    <a:pt x="27" y="74"/>
                    <a:pt x="28" y="73"/>
                  </a:cubicBezTo>
                  <a:cubicBezTo>
                    <a:pt x="29" y="71"/>
                    <a:pt x="30" y="69"/>
                    <a:pt x="29" y="65"/>
                  </a:cubicBezTo>
                  <a:cubicBezTo>
                    <a:pt x="29" y="62"/>
                    <a:pt x="28" y="60"/>
                    <a:pt x="27" y="58"/>
                  </a:cubicBezTo>
                  <a:cubicBezTo>
                    <a:pt x="27" y="57"/>
                    <a:pt x="26" y="56"/>
                    <a:pt x="26" y="54"/>
                  </a:cubicBezTo>
                  <a:cubicBezTo>
                    <a:pt x="25" y="51"/>
                    <a:pt x="24" y="48"/>
                    <a:pt x="25" y="45"/>
                  </a:cubicBezTo>
                  <a:cubicBezTo>
                    <a:pt x="25" y="44"/>
                    <a:pt x="24" y="43"/>
                    <a:pt x="23" y="42"/>
                  </a:cubicBezTo>
                  <a:cubicBezTo>
                    <a:pt x="23" y="42"/>
                    <a:pt x="22" y="42"/>
                    <a:pt x="22" y="42"/>
                  </a:cubicBezTo>
                  <a:cubicBezTo>
                    <a:pt x="22" y="42"/>
                    <a:pt x="22" y="42"/>
                    <a:pt x="21" y="42"/>
                  </a:cubicBezTo>
                  <a:cubicBezTo>
                    <a:pt x="22" y="42"/>
                    <a:pt x="23" y="40"/>
                    <a:pt x="23" y="40"/>
                  </a:cubicBezTo>
                  <a:cubicBezTo>
                    <a:pt x="23" y="39"/>
                    <a:pt x="23" y="39"/>
                    <a:pt x="23" y="39"/>
                  </a:cubicBezTo>
                  <a:cubicBezTo>
                    <a:pt x="23" y="38"/>
                    <a:pt x="23" y="38"/>
                    <a:pt x="23" y="38"/>
                  </a:cubicBezTo>
                  <a:cubicBezTo>
                    <a:pt x="23" y="38"/>
                    <a:pt x="23" y="38"/>
                    <a:pt x="23" y="38"/>
                  </a:cubicBezTo>
                  <a:cubicBezTo>
                    <a:pt x="24" y="38"/>
                    <a:pt x="24" y="38"/>
                    <a:pt x="24" y="38"/>
                  </a:cubicBezTo>
                  <a:cubicBezTo>
                    <a:pt x="23" y="38"/>
                    <a:pt x="23" y="38"/>
                    <a:pt x="23" y="38"/>
                  </a:cubicBezTo>
                  <a:cubicBezTo>
                    <a:pt x="23" y="37"/>
                    <a:pt x="23" y="37"/>
                    <a:pt x="23" y="37"/>
                  </a:cubicBezTo>
                  <a:cubicBezTo>
                    <a:pt x="23" y="37"/>
                    <a:pt x="23" y="37"/>
                    <a:pt x="23" y="37"/>
                  </a:cubicBezTo>
                  <a:cubicBezTo>
                    <a:pt x="23" y="37"/>
                    <a:pt x="23" y="37"/>
                    <a:pt x="23" y="37"/>
                  </a:cubicBezTo>
                  <a:cubicBezTo>
                    <a:pt x="23" y="36"/>
                    <a:pt x="23" y="36"/>
                    <a:pt x="23" y="36"/>
                  </a:cubicBezTo>
                  <a:cubicBezTo>
                    <a:pt x="23" y="36"/>
                    <a:pt x="23" y="36"/>
                    <a:pt x="23" y="36"/>
                  </a:cubicBezTo>
                  <a:cubicBezTo>
                    <a:pt x="23" y="36"/>
                    <a:pt x="23" y="36"/>
                    <a:pt x="23" y="36"/>
                  </a:cubicBezTo>
                  <a:cubicBezTo>
                    <a:pt x="23" y="36"/>
                    <a:pt x="23" y="36"/>
                    <a:pt x="23" y="36"/>
                  </a:cubicBezTo>
                  <a:cubicBezTo>
                    <a:pt x="23" y="35"/>
                    <a:pt x="23" y="35"/>
                    <a:pt x="23" y="35"/>
                  </a:cubicBezTo>
                  <a:cubicBezTo>
                    <a:pt x="23" y="35"/>
                    <a:pt x="23" y="35"/>
                    <a:pt x="23" y="35"/>
                  </a:cubicBezTo>
                  <a:cubicBezTo>
                    <a:pt x="23" y="34"/>
                    <a:pt x="23" y="34"/>
                    <a:pt x="23" y="34"/>
                  </a:cubicBezTo>
                  <a:cubicBezTo>
                    <a:pt x="23" y="34"/>
                    <a:pt x="23" y="34"/>
                    <a:pt x="23" y="34"/>
                  </a:cubicBezTo>
                  <a:cubicBezTo>
                    <a:pt x="23" y="32"/>
                    <a:pt x="23" y="32"/>
                    <a:pt x="23" y="32"/>
                  </a:cubicBezTo>
                  <a:cubicBezTo>
                    <a:pt x="23" y="32"/>
                    <a:pt x="23" y="32"/>
                    <a:pt x="23" y="32"/>
                  </a:cubicBezTo>
                  <a:cubicBezTo>
                    <a:pt x="24" y="31"/>
                    <a:pt x="25" y="30"/>
                    <a:pt x="25" y="29"/>
                  </a:cubicBezTo>
                  <a:cubicBezTo>
                    <a:pt x="25" y="29"/>
                    <a:pt x="25" y="28"/>
                    <a:pt x="25" y="28"/>
                  </a:cubicBezTo>
                  <a:cubicBezTo>
                    <a:pt x="25" y="28"/>
                    <a:pt x="25" y="27"/>
                    <a:pt x="25" y="27"/>
                  </a:cubicBezTo>
                  <a:cubicBezTo>
                    <a:pt x="26" y="26"/>
                    <a:pt x="26" y="26"/>
                    <a:pt x="26" y="26"/>
                  </a:cubicBezTo>
                  <a:cubicBezTo>
                    <a:pt x="26" y="25"/>
                    <a:pt x="26" y="24"/>
                    <a:pt x="28" y="22"/>
                  </a:cubicBezTo>
                  <a:cubicBezTo>
                    <a:pt x="30" y="19"/>
                    <a:pt x="32" y="12"/>
                    <a:pt x="29" y="6"/>
                  </a:cubicBezTo>
                  <a:cubicBezTo>
                    <a:pt x="28" y="3"/>
                    <a:pt x="25" y="0"/>
                    <a:pt x="17"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7" name="Freeform 103"/>
            <p:cNvSpPr/>
            <p:nvPr/>
          </p:nvSpPr>
          <p:spPr bwMode="auto">
            <a:xfrm>
              <a:off x="3958" y="1687"/>
              <a:ext cx="5" cy="26"/>
            </a:xfrm>
            <a:custGeom>
              <a:avLst/>
              <a:gdLst>
                <a:gd name="T0" fmla="*/ 1 w 2"/>
                <a:gd name="T1" fmla="*/ 0 h 11"/>
                <a:gd name="T2" fmla="*/ 0 w 2"/>
                <a:gd name="T3" fmla="*/ 0 h 11"/>
                <a:gd name="T4" fmla="*/ 1 w 2"/>
                <a:gd name="T5" fmla="*/ 10 h 11"/>
                <a:gd name="T6" fmla="*/ 2 w 2"/>
                <a:gd name="T7" fmla="*/ 11 h 11"/>
                <a:gd name="T8" fmla="*/ 2 w 2"/>
                <a:gd name="T9" fmla="*/ 11 h 11"/>
                <a:gd name="T10" fmla="*/ 2 w 2"/>
                <a:gd name="T11" fmla="*/ 10 h 11"/>
                <a:gd name="T12" fmla="*/ 1 w 2"/>
                <a:gd name="T13" fmla="*/ 0 h 11"/>
                <a:gd name="T14" fmla="*/ 1 w 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1">
                  <a:moveTo>
                    <a:pt x="1" y="0"/>
                  </a:moveTo>
                  <a:cubicBezTo>
                    <a:pt x="0" y="0"/>
                    <a:pt x="0" y="0"/>
                    <a:pt x="0" y="0"/>
                  </a:cubicBezTo>
                  <a:cubicBezTo>
                    <a:pt x="0" y="3"/>
                    <a:pt x="1" y="7"/>
                    <a:pt x="1" y="10"/>
                  </a:cubicBezTo>
                  <a:cubicBezTo>
                    <a:pt x="2" y="11"/>
                    <a:pt x="2" y="11"/>
                    <a:pt x="2" y="11"/>
                  </a:cubicBezTo>
                  <a:cubicBezTo>
                    <a:pt x="2" y="11"/>
                    <a:pt x="2" y="11"/>
                    <a:pt x="2" y="11"/>
                  </a:cubicBezTo>
                  <a:cubicBezTo>
                    <a:pt x="2" y="10"/>
                    <a:pt x="2" y="10"/>
                    <a:pt x="2" y="10"/>
                  </a:cubicBezTo>
                  <a:cubicBezTo>
                    <a:pt x="2" y="7"/>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8" name="Freeform 104"/>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9" name="Freeform 105"/>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0" name="Freeform 106"/>
            <p:cNvSpPr/>
            <p:nvPr/>
          </p:nvSpPr>
          <p:spPr bwMode="auto">
            <a:xfrm>
              <a:off x="4003" y="1739"/>
              <a:ext cx="19" cy="7"/>
            </a:xfrm>
            <a:custGeom>
              <a:avLst/>
              <a:gdLst>
                <a:gd name="T0" fmla="*/ 7 w 8"/>
                <a:gd name="T1" fmla="*/ 0 h 3"/>
                <a:gd name="T2" fmla="*/ 0 w 8"/>
                <a:gd name="T3" fmla="*/ 2 h 3"/>
                <a:gd name="T4" fmla="*/ 0 w 8"/>
                <a:gd name="T5" fmla="*/ 2 h 3"/>
                <a:gd name="T6" fmla="*/ 1 w 8"/>
                <a:gd name="T7" fmla="*/ 3 h 3"/>
                <a:gd name="T8" fmla="*/ 8 w 8"/>
                <a:gd name="T9" fmla="*/ 1 h 3"/>
                <a:gd name="T10" fmla="*/ 8 w 8"/>
                <a:gd name="T11" fmla="*/ 0 h 3"/>
                <a:gd name="T12" fmla="*/ 7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7" y="0"/>
                  </a:moveTo>
                  <a:cubicBezTo>
                    <a:pt x="5" y="1"/>
                    <a:pt x="3" y="2"/>
                    <a:pt x="0" y="2"/>
                  </a:cubicBezTo>
                  <a:cubicBezTo>
                    <a:pt x="0" y="2"/>
                    <a:pt x="0" y="2"/>
                    <a:pt x="0" y="2"/>
                  </a:cubicBezTo>
                  <a:cubicBezTo>
                    <a:pt x="1" y="3"/>
                    <a:pt x="1" y="3"/>
                    <a:pt x="1" y="3"/>
                  </a:cubicBezTo>
                  <a:cubicBezTo>
                    <a:pt x="3" y="3"/>
                    <a:pt x="5" y="2"/>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1" name="Freeform 107"/>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2" name="Freeform 108"/>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3" name="Freeform 109"/>
            <p:cNvSpPr/>
            <p:nvPr/>
          </p:nvSpPr>
          <p:spPr bwMode="auto">
            <a:xfrm>
              <a:off x="3917" y="1703"/>
              <a:ext cx="15" cy="15"/>
            </a:xfrm>
            <a:custGeom>
              <a:avLst/>
              <a:gdLst>
                <a:gd name="T0" fmla="*/ 1 w 6"/>
                <a:gd name="T1" fmla="*/ 0 h 6"/>
                <a:gd name="T2" fmla="*/ 0 w 6"/>
                <a:gd name="T3" fmla="*/ 0 h 6"/>
                <a:gd name="T4" fmla="*/ 1 w 6"/>
                <a:gd name="T5" fmla="*/ 1 h 6"/>
                <a:gd name="T6" fmla="*/ 5 w 6"/>
                <a:gd name="T7" fmla="*/ 6 h 6"/>
                <a:gd name="T8" fmla="*/ 6 w 6"/>
                <a:gd name="T9" fmla="*/ 6 h 6"/>
                <a:gd name="T10" fmla="*/ 6 w 6"/>
                <a:gd name="T11" fmla="*/ 6 h 6"/>
                <a:gd name="T12" fmla="*/ 6 w 6"/>
                <a:gd name="T13" fmla="*/ 5 h 6"/>
                <a:gd name="T14" fmla="*/ 1 w 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0"/>
                  </a:moveTo>
                  <a:cubicBezTo>
                    <a:pt x="0" y="0"/>
                    <a:pt x="0" y="0"/>
                    <a:pt x="0" y="0"/>
                  </a:cubicBezTo>
                  <a:cubicBezTo>
                    <a:pt x="1" y="1"/>
                    <a:pt x="1" y="1"/>
                    <a:pt x="1" y="1"/>
                  </a:cubicBezTo>
                  <a:cubicBezTo>
                    <a:pt x="2" y="2"/>
                    <a:pt x="4" y="4"/>
                    <a:pt x="5" y="6"/>
                  </a:cubicBezTo>
                  <a:cubicBezTo>
                    <a:pt x="6" y="6"/>
                    <a:pt x="6" y="6"/>
                    <a:pt x="6" y="6"/>
                  </a:cubicBezTo>
                  <a:cubicBezTo>
                    <a:pt x="6" y="6"/>
                    <a:pt x="6" y="6"/>
                    <a:pt x="6" y="6"/>
                  </a:cubicBezTo>
                  <a:cubicBezTo>
                    <a:pt x="6" y="5"/>
                    <a:pt x="6" y="5"/>
                    <a:pt x="6" y="5"/>
                  </a:cubicBezTo>
                  <a:cubicBezTo>
                    <a:pt x="5" y="3"/>
                    <a:pt x="3"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4" name="Freeform 110"/>
            <p:cNvSpPr/>
            <p:nvPr/>
          </p:nvSpPr>
          <p:spPr bwMode="auto">
            <a:xfrm>
              <a:off x="3908" y="1739"/>
              <a:ext cx="16" cy="7"/>
            </a:xfrm>
            <a:custGeom>
              <a:avLst/>
              <a:gdLst>
                <a:gd name="T0" fmla="*/ 0 w 7"/>
                <a:gd name="T1" fmla="*/ 0 h 3"/>
                <a:gd name="T2" fmla="*/ 0 w 7"/>
                <a:gd name="T3" fmla="*/ 1 h 3"/>
                <a:gd name="T4" fmla="*/ 0 w 7"/>
                <a:gd name="T5" fmla="*/ 1 h 3"/>
                <a:gd name="T6" fmla="*/ 6 w 7"/>
                <a:gd name="T7" fmla="*/ 3 h 3"/>
                <a:gd name="T8" fmla="*/ 6 w 7"/>
                <a:gd name="T9" fmla="*/ 3 h 3"/>
                <a:gd name="T10" fmla="*/ 7 w 7"/>
                <a:gd name="T11" fmla="*/ 3 h 3"/>
                <a:gd name="T12" fmla="*/ 7 w 7"/>
                <a:gd name="T13" fmla="*/ 2 h 3"/>
                <a:gd name="T14" fmla="*/ 0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cubicBezTo>
                    <a:pt x="0" y="1"/>
                    <a:pt x="0" y="1"/>
                    <a:pt x="0" y="1"/>
                  </a:cubicBezTo>
                  <a:cubicBezTo>
                    <a:pt x="0" y="1"/>
                    <a:pt x="0" y="1"/>
                    <a:pt x="0" y="1"/>
                  </a:cubicBezTo>
                  <a:cubicBezTo>
                    <a:pt x="2" y="2"/>
                    <a:pt x="4" y="2"/>
                    <a:pt x="6" y="3"/>
                  </a:cubicBezTo>
                  <a:cubicBezTo>
                    <a:pt x="6" y="3"/>
                    <a:pt x="6" y="3"/>
                    <a:pt x="6" y="3"/>
                  </a:cubicBezTo>
                  <a:cubicBezTo>
                    <a:pt x="7" y="3"/>
                    <a:pt x="7" y="3"/>
                    <a:pt x="7" y="3"/>
                  </a:cubicBezTo>
                  <a:cubicBezTo>
                    <a:pt x="7" y="2"/>
                    <a:pt x="7" y="2"/>
                    <a:pt x="7" y="2"/>
                  </a:cubicBezTo>
                  <a:cubicBezTo>
                    <a:pt x="5" y="1"/>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5" name="Freeform 111"/>
            <p:cNvSpPr/>
            <p:nvPr/>
          </p:nvSpPr>
          <p:spPr bwMode="auto">
            <a:xfrm>
              <a:off x="3913" y="1772"/>
              <a:ext cx="14" cy="15"/>
            </a:xfrm>
            <a:custGeom>
              <a:avLst/>
              <a:gdLst>
                <a:gd name="T0" fmla="*/ 6 w 6"/>
                <a:gd name="T1" fmla="*/ 0 h 6"/>
                <a:gd name="T2" fmla="*/ 6 w 6"/>
                <a:gd name="T3" fmla="*/ 0 h 6"/>
                <a:gd name="T4" fmla="*/ 3 w 6"/>
                <a:gd name="T5" fmla="*/ 3 h 6"/>
                <a:gd name="T6" fmla="*/ 0 w 6"/>
                <a:gd name="T7" fmla="*/ 5 h 6"/>
                <a:gd name="T8" fmla="*/ 0 w 6"/>
                <a:gd name="T9" fmla="*/ 6 h 6"/>
                <a:gd name="T10" fmla="*/ 0 w 6"/>
                <a:gd name="T11" fmla="*/ 6 h 6"/>
                <a:gd name="T12" fmla="*/ 1 w 6"/>
                <a:gd name="T13" fmla="*/ 6 h 6"/>
                <a:gd name="T14" fmla="*/ 4 w 6"/>
                <a:gd name="T15" fmla="*/ 4 h 6"/>
                <a:gd name="T16" fmla="*/ 6 w 6"/>
                <a:gd name="T17" fmla="*/ 1 h 6"/>
                <a:gd name="T18" fmla="*/ 6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0"/>
                  </a:moveTo>
                  <a:cubicBezTo>
                    <a:pt x="6" y="0"/>
                    <a:pt x="6" y="0"/>
                    <a:pt x="6" y="0"/>
                  </a:cubicBezTo>
                  <a:cubicBezTo>
                    <a:pt x="5" y="2"/>
                    <a:pt x="4" y="2"/>
                    <a:pt x="3" y="3"/>
                  </a:cubicBezTo>
                  <a:cubicBezTo>
                    <a:pt x="2" y="3"/>
                    <a:pt x="1" y="4"/>
                    <a:pt x="0" y="5"/>
                  </a:cubicBezTo>
                  <a:cubicBezTo>
                    <a:pt x="0" y="6"/>
                    <a:pt x="0" y="6"/>
                    <a:pt x="0" y="6"/>
                  </a:cubicBezTo>
                  <a:cubicBezTo>
                    <a:pt x="0" y="6"/>
                    <a:pt x="0" y="6"/>
                    <a:pt x="0" y="6"/>
                  </a:cubicBezTo>
                  <a:cubicBezTo>
                    <a:pt x="1" y="6"/>
                    <a:pt x="1" y="6"/>
                    <a:pt x="1" y="6"/>
                  </a:cubicBezTo>
                  <a:cubicBezTo>
                    <a:pt x="2" y="5"/>
                    <a:pt x="3" y="4"/>
                    <a:pt x="4" y="4"/>
                  </a:cubicBezTo>
                  <a:cubicBezTo>
                    <a:pt x="4" y="3"/>
                    <a:pt x="5" y="2"/>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6" name="Freeform 112"/>
            <p:cNvSpPr>
              <a:spLocks noEditPoints="1"/>
            </p:cNvSpPr>
            <p:nvPr/>
          </p:nvSpPr>
          <p:spPr bwMode="auto">
            <a:xfrm>
              <a:off x="4234" y="2227"/>
              <a:ext cx="54" cy="85"/>
            </a:xfrm>
            <a:custGeom>
              <a:avLst/>
              <a:gdLst>
                <a:gd name="T0" fmla="*/ 14 w 23"/>
                <a:gd name="T1" fmla="*/ 35 h 36"/>
                <a:gd name="T2" fmla="*/ 11 w 23"/>
                <a:gd name="T3" fmla="*/ 33 h 36"/>
                <a:gd name="T4" fmla="*/ 18 w 23"/>
                <a:gd name="T5" fmla="*/ 31 h 36"/>
                <a:gd name="T6" fmla="*/ 13 w 23"/>
                <a:gd name="T7" fmla="*/ 32 h 36"/>
                <a:gd name="T8" fmla="*/ 17 w 23"/>
                <a:gd name="T9" fmla="*/ 30 h 36"/>
                <a:gd name="T10" fmla="*/ 10 w 23"/>
                <a:gd name="T11" fmla="*/ 31 h 36"/>
                <a:gd name="T12" fmla="*/ 17 w 23"/>
                <a:gd name="T13" fmla="*/ 28 h 36"/>
                <a:gd name="T14" fmla="*/ 14 w 23"/>
                <a:gd name="T15" fmla="*/ 30 h 36"/>
                <a:gd name="T16" fmla="*/ 9 w 23"/>
                <a:gd name="T17" fmla="*/ 30 h 36"/>
                <a:gd name="T18" fmla="*/ 17 w 23"/>
                <a:gd name="T19" fmla="*/ 27 h 36"/>
                <a:gd name="T20" fmla="*/ 10 w 23"/>
                <a:gd name="T21" fmla="*/ 29 h 36"/>
                <a:gd name="T22" fmla="*/ 9 w 23"/>
                <a:gd name="T23" fmla="*/ 28 h 36"/>
                <a:gd name="T24" fmla="*/ 17 w 23"/>
                <a:gd name="T25" fmla="*/ 26 h 36"/>
                <a:gd name="T26" fmla="*/ 10 w 23"/>
                <a:gd name="T27" fmla="*/ 27 h 36"/>
                <a:gd name="T28" fmla="*/ 9 w 23"/>
                <a:gd name="T29" fmla="*/ 26 h 36"/>
                <a:gd name="T30" fmla="*/ 12 w 23"/>
                <a:gd name="T31" fmla="*/ 25 h 36"/>
                <a:gd name="T32" fmla="*/ 13 w 23"/>
                <a:gd name="T33" fmla="*/ 26 h 36"/>
                <a:gd name="T34" fmla="*/ 14 w 23"/>
                <a:gd name="T35" fmla="*/ 25 h 36"/>
                <a:gd name="T36" fmla="*/ 15 w 23"/>
                <a:gd name="T37" fmla="*/ 25 h 36"/>
                <a:gd name="T38" fmla="*/ 15 w 23"/>
                <a:gd name="T39" fmla="*/ 25 h 36"/>
                <a:gd name="T40" fmla="*/ 11 w 23"/>
                <a:gd name="T41" fmla="*/ 17 h 36"/>
                <a:gd name="T42" fmla="*/ 14 w 23"/>
                <a:gd name="T43" fmla="*/ 24 h 36"/>
                <a:gd name="T44" fmla="*/ 6 w 23"/>
                <a:gd name="T45" fmla="*/ 12 h 36"/>
                <a:gd name="T46" fmla="*/ 7 w 23"/>
                <a:gd name="T47" fmla="*/ 10 h 36"/>
                <a:gd name="T48" fmla="*/ 16 w 23"/>
                <a:gd name="T49" fmla="*/ 10 h 36"/>
                <a:gd name="T50" fmla="*/ 16 w 23"/>
                <a:gd name="T51" fmla="*/ 9 h 36"/>
                <a:gd name="T52" fmla="*/ 12 w 23"/>
                <a:gd name="T53" fmla="*/ 9 h 36"/>
                <a:gd name="T54" fmla="*/ 13 w 23"/>
                <a:gd name="T55" fmla="*/ 10 h 36"/>
                <a:gd name="T56" fmla="*/ 8 w 23"/>
                <a:gd name="T57" fmla="*/ 25 h 36"/>
                <a:gd name="T58" fmla="*/ 5 w 23"/>
                <a:gd name="T59" fmla="*/ 20 h 36"/>
                <a:gd name="T60" fmla="*/ 11 w 23"/>
                <a:gd name="T61" fmla="*/ 0 h 36"/>
                <a:gd name="T62" fmla="*/ 19 w 23"/>
                <a:gd name="T63" fmla="*/ 20 h 36"/>
                <a:gd name="T64" fmla="*/ 18 w 23"/>
                <a:gd name="T65" fmla="*/ 24 h 36"/>
                <a:gd name="T66" fmla="*/ 15 w 23"/>
                <a:gd name="T67" fmla="*/ 16 h 36"/>
                <a:gd name="T68" fmla="*/ 17 w 23"/>
                <a:gd name="T69" fmla="*/ 9 h 36"/>
                <a:gd name="T70" fmla="*/ 14 w 23"/>
                <a:gd name="T71" fmla="*/ 15 h 36"/>
                <a:gd name="T72" fmla="*/ 14 w 23"/>
                <a:gd name="T73" fmla="*/ 8 h 36"/>
                <a:gd name="T74" fmla="*/ 12 w 23"/>
                <a:gd name="T75" fmla="*/ 15 h 36"/>
                <a:gd name="T76" fmla="*/ 9 w 23"/>
                <a:gd name="T77" fmla="*/ 11 h 36"/>
                <a:gd name="T78" fmla="*/ 5 w 23"/>
                <a:gd name="T79" fmla="*/ 11 h 36"/>
                <a:gd name="T80" fmla="*/ 12 w 23"/>
                <a:gd name="T81" fmla="*/ 25 h 36"/>
                <a:gd name="T82" fmla="*/ 12 w 23"/>
                <a:gd name="T83" fmla="*/ 0 h 36"/>
                <a:gd name="T84" fmla="*/ 4 w 23"/>
                <a:gd name="T85" fmla="*/ 19 h 36"/>
                <a:gd name="T86" fmla="*/ 6 w 23"/>
                <a:gd name="T87" fmla="*/ 24 h 36"/>
                <a:gd name="T88" fmla="*/ 8 w 23"/>
                <a:gd name="T89" fmla="*/ 28 h 36"/>
                <a:gd name="T90" fmla="*/ 9 w 23"/>
                <a:gd name="T91" fmla="*/ 31 h 36"/>
                <a:gd name="T92" fmla="*/ 11 w 23"/>
                <a:gd name="T93" fmla="*/ 35 h 36"/>
                <a:gd name="T94" fmla="*/ 19 w 23"/>
                <a:gd name="T95" fmla="*/ 31 h 36"/>
                <a:gd name="T96" fmla="*/ 18 w 23"/>
                <a:gd name="T97" fmla="*/ 30 h 36"/>
                <a:gd name="T98" fmla="*/ 18 w 23"/>
                <a:gd name="T99" fmla="*/ 29 h 36"/>
                <a:gd name="T100" fmla="*/ 18 w 23"/>
                <a:gd name="T101" fmla="*/ 28 h 36"/>
                <a:gd name="T102" fmla="*/ 18 w 23"/>
                <a:gd name="T103" fmla="*/ 26 h 36"/>
                <a:gd name="T104" fmla="*/ 19 w 23"/>
                <a:gd name="T105" fmla="*/ 21 h 36"/>
                <a:gd name="T106" fmla="*/ 12 w 23"/>
                <a:gd name="T10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36">
                  <a:moveTo>
                    <a:pt x="12" y="33"/>
                  </a:moveTo>
                  <a:cubicBezTo>
                    <a:pt x="14" y="33"/>
                    <a:pt x="16" y="33"/>
                    <a:pt x="18" y="32"/>
                  </a:cubicBezTo>
                  <a:cubicBezTo>
                    <a:pt x="17" y="33"/>
                    <a:pt x="17" y="34"/>
                    <a:pt x="16" y="34"/>
                  </a:cubicBezTo>
                  <a:cubicBezTo>
                    <a:pt x="16" y="35"/>
                    <a:pt x="15" y="35"/>
                    <a:pt x="14" y="35"/>
                  </a:cubicBezTo>
                  <a:cubicBezTo>
                    <a:pt x="13" y="35"/>
                    <a:pt x="12" y="35"/>
                    <a:pt x="11" y="34"/>
                  </a:cubicBezTo>
                  <a:cubicBezTo>
                    <a:pt x="11" y="34"/>
                    <a:pt x="10" y="33"/>
                    <a:pt x="10" y="33"/>
                  </a:cubicBezTo>
                  <a:cubicBezTo>
                    <a:pt x="11" y="33"/>
                    <a:pt x="11" y="33"/>
                    <a:pt x="11" y="33"/>
                  </a:cubicBezTo>
                  <a:cubicBezTo>
                    <a:pt x="11" y="33"/>
                    <a:pt x="11" y="33"/>
                    <a:pt x="11" y="33"/>
                  </a:cubicBezTo>
                  <a:cubicBezTo>
                    <a:pt x="11" y="33"/>
                    <a:pt x="12" y="33"/>
                    <a:pt x="12" y="33"/>
                  </a:cubicBezTo>
                  <a:moveTo>
                    <a:pt x="13" y="32"/>
                  </a:moveTo>
                  <a:cubicBezTo>
                    <a:pt x="15" y="32"/>
                    <a:pt x="16" y="32"/>
                    <a:pt x="18" y="31"/>
                  </a:cubicBezTo>
                  <a:cubicBezTo>
                    <a:pt x="18" y="31"/>
                    <a:pt x="18" y="31"/>
                    <a:pt x="18" y="31"/>
                  </a:cubicBezTo>
                  <a:cubicBezTo>
                    <a:pt x="18" y="31"/>
                    <a:pt x="18" y="31"/>
                    <a:pt x="18" y="31"/>
                  </a:cubicBezTo>
                  <a:cubicBezTo>
                    <a:pt x="18" y="31"/>
                    <a:pt x="18" y="31"/>
                    <a:pt x="18" y="31"/>
                  </a:cubicBezTo>
                  <a:cubicBezTo>
                    <a:pt x="17" y="32"/>
                    <a:pt x="17" y="32"/>
                    <a:pt x="17" y="32"/>
                  </a:cubicBezTo>
                  <a:cubicBezTo>
                    <a:pt x="16" y="32"/>
                    <a:pt x="15" y="32"/>
                    <a:pt x="13" y="32"/>
                  </a:cubicBezTo>
                  <a:moveTo>
                    <a:pt x="10" y="31"/>
                  </a:moveTo>
                  <a:cubicBezTo>
                    <a:pt x="12" y="31"/>
                    <a:pt x="13" y="31"/>
                    <a:pt x="15" y="31"/>
                  </a:cubicBezTo>
                  <a:cubicBezTo>
                    <a:pt x="16" y="31"/>
                    <a:pt x="17" y="30"/>
                    <a:pt x="18" y="30"/>
                  </a:cubicBezTo>
                  <a:cubicBezTo>
                    <a:pt x="17" y="30"/>
                    <a:pt x="17" y="30"/>
                    <a:pt x="17" y="30"/>
                  </a:cubicBezTo>
                  <a:cubicBezTo>
                    <a:pt x="15" y="31"/>
                    <a:pt x="13" y="32"/>
                    <a:pt x="10" y="32"/>
                  </a:cubicBezTo>
                  <a:cubicBezTo>
                    <a:pt x="10" y="32"/>
                    <a:pt x="10" y="32"/>
                    <a:pt x="10" y="32"/>
                  </a:cubicBezTo>
                  <a:cubicBezTo>
                    <a:pt x="9" y="32"/>
                    <a:pt x="9" y="32"/>
                    <a:pt x="9" y="32"/>
                  </a:cubicBezTo>
                  <a:cubicBezTo>
                    <a:pt x="10" y="31"/>
                    <a:pt x="10" y="31"/>
                    <a:pt x="10" y="31"/>
                  </a:cubicBezTo>
                  <a:cubicBezTo>
                    <a:pt x="10" y="31"/>
                    <a:pt x="10" y="31"/>
                    <a:pt x="10" y="31"/>
                  </a:cubicBezTo>
                  <a:moveTo>
                    <a:pt x="9" y="30"/>
                  </a:moveTo>
                  <a:cubicBezTo>
                    <a:pt x="10" y="30"/>
                    <a:pt x="10" y="30"/>
                    <a:pt x="10" y="30"/>
                  </a:cubicBezTo>
                  <a:cubicBezTo>
                    <a:pt x="12" y="30"/>
                    <a:pt x="15" y="29"/>
                    <a:pt x="17" y="28"/>
                  </a:cubicBezTo>
                  <a:cubicBezTo>
                    <a:pt x="17" y="28"/>
                    <a:pt x="17" y="28"/>
                    <a:pt x="17" y="28"/>
                  </a:cubicBezTo>
                  <a:cubicBezTo>
                    <a:pt x="17" y="29"/>
                    <a:pt x="17" y="29"/>
                    <a:pt x="17" y="29"/>
                  </a:cubicBezTo>
                  <a:cubicBezTo>
                    <a:pt x="17" y="29"/>
                    <a:pt x="17" y="29"/>
                    <a:pt x="17" y="29"/>
                  </a:cubicBezTo>
                  <a:cubicBezTo>
                    <a:pt x="16" y="30"/>
                    <a:pt x="15" y="30"/>
                    <a:pt x="14" y="30"/>
                  </a:cubicBezTo>
                  <a:cubicBezTo>
                    <a:pt x="13" y="30"/>
                    <a:pt x="12" y="31"/>
                    <a:pt x="10" y="31"/>
                  </a:cubicBezTo>
                  <a:cubicBezTo>
                    <a:pt x="10" y="31"/>
                    <a:pt x="10" y="31"/>
                    <a:pt x="9" y="30"/>
                  </a:cubicBezTo>
                  <a:cubicBezTo>
                    <a:pt x="9" y="30"/>
                    <a:pt x="9" y="30"/>
                    <a:pt x="9" y="30"/>
                  </a:cubicBezTo>
                  <a:cubicBezTo>
                    <a:pt x="9" y="30"/>
                    <a:pt x="9" y="30"/>
                    <a:pt x="9" y="30"/>
                  </a:cubicBezTo>
                  <a:cubicBezTo>
                    <a:pt x="9" y="30"/>
                    <a:pt x="9" y="30"/>
                    <a:pt x="9" y="30"/>
                  </a:cubicBezTo>
                  <a:moveTo>
                    <a:pt x="10" y="28"/>
                  </a:moveTo>
                  <a:cubicBezTo>
                    <a:pt x="10" y="28"/>
                    <a:pt x="10" y="28"/>
                    <a:pt x="11" y="28"/>
                  </a:cubicBezTo>
                  <a:cubicBezTo>
                    <a:pt x="17" y="27"/>
                    <a:pt x="17" y="27"/>
                    <a:pt x="17" y="27"/>
                  </a:cubicBezTo>
                  <a:cubicBezTo>
                    <a:pt x="17" y="27"/>
                    <a:pt x="17" y="27"/>
                    <a:pt x="17" y="27"/>
                  </a:cubicBezTo>
                  <a:cubicBezTo>
                    <a:pt x="17" y="28"/>
                    <a:pt x="17" y="28"/>
                    <a:pt x="17" y="28"/>
                  </a:cubicBezTo>
                  <a:cubicBezTo>
                    <a:pt x="17" y="28"/>
                    <a:pt x="17" y="28"/>
                    <a:pt x="17" y="28"/>
                  </a:cubicBezTo>
                  <a:cubicBezTo>
                    <a:pt x="15" y="28"/>
                    <a:pt x="12" y="29"/>
                    <a:pt x="10" y="29"/>
                  </a:cubicBezTo>
                  <a:cubicBezTo>
                    <a:pt x="9" y="29"/>
                    <a:pt x="9" y="29"/>
                    <a:pt x="9" y="29"/>
                  </a:cubicBezTo>
                  <a:cubicBezTo>
                    <a:pt x="9" y="29"/>
                    <a:pt x="9" y="29"/>
                    <a:pt x="9" y="29"/>
                  </a:cubicBezTo>
                  <a:cubicBezTo>
                    <a:pt x="9" y="29"/>
                    <a:pt x="9" y="29"/>
                    <a:pt x="9" y="29"/>
                  </a:cubicBezTo>
                  <a:cubicBezTo>
                    <a:pt x="9" y="28"/>
                    <a:pt x="9" y="28"/>
                    <a:pt x="9" y="28"/>
                  </a:cubicBezTo>
                  <a:cubicBezTo>
                    <a:pt x="10" y="28"/>
                    <a:pt x="10" y="28"/>
                    <a:pt x="10" y="28"/>
                  </a:cubicBezTo>
                  <a:moveTo>
                    <a:pt x="10" y="27"/>
                  </a:moveTo>
                  <a:cubicBezTo>
                    <a:pt x="12" y="27"/>
                    <a:pt x="14" y="26"/>
                    <a:pt x="16" y="26"/>
                  </a:cubicBezTo>
                  <a:cubicBezTo>
                    <a:pt x="16" y="26"/>
                    <a:pt x="17" y="26"/>
                    <a:pt x="17" y="26"/>
                  </a:cubicBezTo>
                  <a:cubicBezTo>
                    <a:pt x="17" y="26"/>
                    <a:pt x="17" y="26"/>
                    <a:pt x="17" y="26"/>
                  </a:cubicBezTo>
                  <a:cubicBezTo>
                    <a:pt x="17" y="26"/>
                    <a:pt x="17" y="26"/>
                    <a:pt x="17" y="26"/>
                  </a:cubicBezTo>
                  <a:cubicBezTo>
                    <a:pt x="11" y="27"/>
                    <a:pt x="11" y="27"/>
                    <a:pt x="11" y="27"/>
                  </a:cubicBezTo>
                  <a:cubicBezTo>
                    <a:pt x="10" y="27"/>
                    <a:pt x="10" y="27"/>
                    <a:pt x="10" y="27"/>
                  </a:cubicBezTo>
                  <a:cubicBezTo>
                    <a:pt x="9" y="27"/>
                    <a:pt x="9" y="27"/>
                    <a:pt x="9" y="27"/>
                  </a:cubicBezTo>
                  <a:cubicBezTo>
                    <a:pt x="9" y="27"/>
                    <a:pt x="9" y="27"/>
                    <a:pt x="9" y="27"/>
                  </a:cubicBezTo>
                  <a:cubicBezTo>
                    <a:pt x="9" y="27"/>
                    <a:pt x="9" y="27"/>
                    <a:pt x="9" y="27"/>
                  </a:cubicBezTo>
                  <a:cubicBezTo>
                    <a:pt x="9" y="26"/>
                    <a:pt x="9" y="26"/>
                    <a:pt x="9" y="26"/>
                  </a:cubicBezTo>
                  <a:cubicBezTo>
                    <a:pt x="9" y="27"/>
                    <a:pt x="9" y="27"/>
                    <a:pt x="9" y="27"/>
                  </a:cubicBezTo>
                  <a:cubicBezTo>
                    <a:pt x="10" y="27"/>
                    <a:pt x="10" y="27"/>
                    <a:pt x="10" y="27"/>
                  </a:cubicBezTo>
                  <a:moveTo>
                    <a:pt x="11" y="26"/>
                  </a:moveTo>
                  <a:cubicBezTo>
                    <a:pt x="11" y="26"/>
                    <a:pt x="12" y="26"/>
                    <a:pt x="12" y="25"/>
                  </a:cubicBezTo>
                  <a:cubicBezTo>
                    <a:pt x="12" y="26"/>
                    <a:pt x="12" y="26"/>
                    <a:pt x="12" y="26"/>
                  </a:cubicBezTo>
                  <a:cubicBezTo>
                    <a:pt x="12" y="26"/>
                    <a:pt x="12" y="26"/>
                    <a:pt x="12" y="26"/>
                  </a:cubicBezTo>
                  <a:cubicBezTo>
                    <a:pt x="12" y="26"/>
                    <a:pt x="11" y="26"/>
                    <a:pt x="11" y="26"/>
                  </a:cubicBezTo>
                  <a:moveTo>
                    <a:pt x="13" y="26"/>
                  </a:moveTo>
                  <a:cubicBezTo>
                    <a:pt x="13" y="25"/>
                    <a:pt x="13" y="25"/>
                    <a:pt x="13" y="25"/>
                  </a:cubicBezTo>
                  <a:cubicBezTo>
                    <a:pt x="13" y="25"/>
                    <a:pt x="13" y="25"/>
                    <a:pt x="13" y="25"/>
                  </a:cubicBezTo>
                  <a:cubicBezTo>
                    <a:pt x="13" y="25"/>
                    <a:pt x="14" y="25"/>
                    <a:pt x="14" y="25"/>
                  </a:cubicBezTo>
                  <a:cubicBezTo>
                    <a:pt x="14" y="25"/>
                    <a:pt x="14" y="25"/>
                    <a:pt x="14" y="25"/>
                  </a:cubicBezTo>
                  <a:cubicBezTo>
                    <a:pt x="14" y="25"/>
                    <a:pt x="14" y="25"/>
                    <a:pt x="14" y="25"/>
                  </a:cubicBezTo>
                  <a:cubicBezTo>
                    <a:pt x="14" y="25"/>
                    <a:pt x="13" y="25"/>
                    <a:pt x="13" y="26"/>
                  </a:cubicBezTo>
                  <a:moveTo>
                    <a:pt x="15" y="25"/>
                  </a:moveTo>
                  <a:cubicBezTo>
                    <a:pt x="15" y="25"/>
                    <a:pt x="15" y="25"/>
                    <a:pt x="15" y="25"/>
                  </a:cubicBezTo>
                  <a:cubicBezTo>
                    <a:pt x="15" y="25"/>
                    <a:pt x="15" y="25"/>
                    <a:pt x="15" y="25"/>
                  </a:cubicBezTo>
                  <a:cubicBezTo>
                    <a:pt x="16" y="25"/>
                    <a:pt x="16" y="25"/>
                    <a:pt x="16" y="25"/>
                  </a:cubicBezTo>
                  <a:cubicBezTo>
                    <a:pt x="16" y="25"/>
                    <a:pt x="16" y="25"/>
                    <a:pt x="16" y="25"/>
                  </a:cubicBezTo>
                  <a:cubicBezTo>
                    <a:pt x="15" y="25"/>
                    <a:pt x="15" y="25"/>
                    <a:pt x="15" y="25"/>
                  </a:cubicBezTo>
                  <a:cubicBezTo>
                    <a:pt x="15" y="25"/>
                    <a:pt x="15" y="25"/>
                    <a:pt x="15" y="25"/>
                  </a:cubicBezTo>
                  <a:moveTo>
                    <a:pt x="13" y="24"/>
                  </a:moveTo>
                  <a:cubicBezTo>
                    <a:pt x="12" y="22"/>
                    <a:pt x="12" y="19"/>
                    <a:pt x="11" y="17"/>
                  </a:cubicBezTo>
                  <a:cubicBezTo>
                    <a:pt x="11" y="17"/>
                    <a:pt x="11" y="17"/>
                    <a:pt x="11" y="17"/>
                  </a:cubicBezTo>
                  <a:cubicBezTo>
                    <a:pt x="12" y="17"/>
                    <a:pt x="12" y="16"/>
                    <a:pt x="13" y="16"/>
                  </a:cubicBezTo>
                  <a:cubicBezTo>
                    <a:pt x="13" y="16"/>
                    <a:pt x="13" y="16"/>
                    <a:pt x="14" y="16"/>
                  </a:cubicBezTo>
                  <a:cubicBezTo>
                    <a:pt x="14" y="16"/>
                    <a:pt x="14" y="16"/>
                    <a:pt x="14" y="16"/>
                  </a:cubicBezTo>
                  <a:cubicBezTo>
                    <a:pt x="14" y="19"/>
                    <a:pt x="14" y="22"/>
                    <a:pt x="14" y="24"/>
                  </a:cubicBezTo>
                  <a:cubicBezTo>
                    <a:pt x="14" y="24"/>
                    <a:pt x="13" y="24"/>
                    <a:pt x="13" y="24"/>
                  </a:cubicBezTo>
                  <a:moveTo>
                    <a:pt x="10" y="16"/>
                  </a:moveTo>
                  <a:cubicBezTo>
                    <a:pt x="10" y="16"/>
                    <a:pt x="10" y="16"/>
                    <a:pt x="10" y="16"/>
                  </a:cubicBezTo>
                  <a:cubicBezTo>
                    <a:pt x="8" y="15"/>
                    <a:pt x="7" y="14"/>
                    <a:pt x="6" y="12"/>
                  </a:cubicBezTo>
                  <a:cubicBezTo>
                    <a:pt x="6" y="12"/>
                    <a:pt x="6" y="11"/>
                    <a:pt x="6" y="11"/>
                  </a:cubicBezTo>
                  <a:cubicBezTo>
                    <a:pt x="6" y="11"/>
                    <a:pt x="6" y="10"/>
                    <a:pt x="6" y="10"/>
                  </a:cubicBezTo>
                  <a:cubicBezTo>
                    <a:pt x="7" y="10"/>
                    <a:pt x="7" y="10"/>
                    <a:pt x="7" y="10"/>
                  </a:cubicBezTo>
                  <a:cubicBezTo>
                    <a:pt x="7" y="10"/>
                    <a:pt x="7" y="10"/>
                    <a:pt x="7" y="10"/>
                  </a:cubicBezTo>
                  <a:cubicBezTo>
                    <a:pt x="8" y="10"/>
                    <a:pt x="8" y="10"/>
                    <a:pt x="8" y="11"/>
                  </a:cubicBezTo>
                  <a:cubicBezTo>
                    <a:pt x="9" y="13"/>
                    <a:pt x="10" y="14"/>
                    <a:pt x="10" y="16"/>
                  </a:cubicBezTo>
                  <a:moveTo>
                    <a:pt x="15" y="15"/>
                  </a:moveTo>
                  <a:cubicBezTo>
                    <a:pt x="15" y="13"/>
                    <a:pt x="15" y="12"/>
                    <a:pt x="16" y="10"/>
                  </a:cubicBezTo>
                  <a:cubicBezTo>
                    <a:pt x="16" y="9"/>
                    <a:pt x="16" y="9"/>
                    <a:pt x="16" y="9"/>
                  </a:cubicBezTo>
                  <a:cubicBezTo>
                    <a:pt x="16" y="9"/>
                    <a:pt x="16" y="9"/>
                    <a:pt x="16" y="9"/>
                  </a:cubicBezTo>
                  <a:cubicBezTo>
                    <a:pt x="16" y="9"/>
                    <a:pt x="16" y="9"/>
                    <a:pt x="16" y="9"/>
                  </a:cubicBezTo>
                  <a:cubicBezTo>
                    <a:pt x="16" y="9"/>
                    <a:pt x="16" y="9"/>
                    <a:pt x="16" y="9"/>
                  </a:cubicBezTo>
                  <a:cubicBezTo>
                    <a:pt x="16" y="11"/>
                    <a:pt x="16" y="12"/>
                    <a:pt x="16" y="14"/>
                  </a:cubicBezTo>
                  <a:cubicBezTo>
                    <a:pt x="15" y="14"/>
                    <a:pt x="15" y="15"/>
                    <a:pt x="15" y="15"/>
                  </a:cubicBezTo>
                  <a:moveTo>
                    <a:pt x="12" y="14"/>
                  </a:moveTo>
                  <a:cubicBezTo>
                    <a:pt x="12" y="12"/>
                    <a:pt x="12" y="11"/>
                    <a:pt x="12" y="9"/>
                  </a:cubicBezTo>
                  <a:cubicBezTo>
                    <a:pt x="12" y="9"/>
                    <a:pt x="12" y="9"/>
                    <a:pt x="12" y="9"/>
                  </a:cubicBezTo>
                  <a:cubicBezTo>
                    <a:pt x="12" y="9"/>
                    <a:pt x="12" y="9"/>
                    <a:pt x="12" y="9"/>
                  </a:cubicBezTo>
                  <a:cubicBezTo>
                    <a:pt x="13" y="9"/>
                    <a:pt x="13" y="9"/>
                    <a:pt x="13" y="9"/>
                  </a:cubicBezTo>
                  <a:cubicBezTo>
                    <a:pt x="13" y="10"/>
                    <a:pt x="13" y="10"/>
                    <a:pt x="13" y="10"/>
                  </a:cubicBezTo>
                  <a:cubicBezTo>
                    <a:pt x="13" y="11"/>
                    <a:pt x="13" y="13"/>
                    <a:pt x="12" y="14"/>
                  </a:cubicBezTo>
                  <a:moveTo>
                    <a:pt x="8" y="26"/>
                  </a:moveTo>
                  <a:cubicBezTo>
                    <a:pt x="8" y="26"/>
                    <a:pt x="8" y="26"/>
                    <a:pt x="8" y="26"/>
                  </a:cubicBezTo>
                  <a:cubicBezTo>
                    <a:pt x="8" y="25"/>
                    <a:pt x="8" y="25"/>
                    <a:pt x="8" y="25"/>
                  </a:cubicBezTo>
                  <a:cubicBezTo>
                    <a:pt x="8" y="25"/>
                    <a:pt x="7" y="24"/>
                    <a:pt x="7" y="24"/>
                  </a:cubicBezTo>
                  <a:cubicBezTo>
                    <a:pt x="7" y="23"/>
                    <a:pt x="7" y="23"/>
                    <a:pt x="7" y="23"/>
                  </a:cubicBezTo>
                  <a:cubicBezTo>
                    <a:pt x="7" y="22"/>
                    <a:pt x="7" y="22"/>
                    <a:pt x="7" y="22"/>
                  </a:cubicBezTo>
                  <a:cubicBezTo>
                    <a:pt x="7" y="21"/>
                    <a:pt x="6" y="20"/>
                    <a:pt x="5" y="20"/>
                  </a:cubicBezTo>
                  <a:cubicBezTo>
                    <a:pt x="5" y="19"/>
                    <a:pt x="5" y="19"/>
                    <a:pt x="5" y="19"/>
                  </a:cubicBezTo>
                  <a:cubicBezTo>
                    <a:pt x="4" y="18"/>
                    <a:pt x="4" y="18"/>
                    <a:pt x="3" y="17"/>
                  </a:cubicBezTo>
                  <a:cubicBezTo>
                    <a:pt x="1" y="14"/>
                    <a:pt x="1" y="9"/>
                    <a:pt x="3" y="5"/>
                  </a:cubicBezTo>
                  <a:cubicBezTo>
                    <a:pt x="5" y="2"/>
                    <a:pt x="7" y="1"/>
                    <a:pt x="11" y="0"/>
                  </a:cubicBezTo>
                  <a:cubicBezTo>
                    <a:pt x="11" y="0"/>
                    <a:pt x="11" y="0"/>
                    <a:pt x="12" y="0"/>
                  </a:cubicBezTo>
                  <a:cubicBezTo>
                    <a:pt x="15" y="0"/>
                    <a:pt x="18" y="2"/>
                    <a:pt x="20" y="5"/>
                  </a:cubicBezTo>
                  <a:cubicBezTo>
                    <a:pt x="22" y="8"/>
                    <a:pt x="21" y="14"/>
                    <a:pt x="20" y="16"/>
                  </a:cubicBezTo>
                  <a:cubicBezTo>
                    <a:pt x="19" y="18"/>
                    <a:pt x="19" y="19"/>
                    <a:pt x="19" y="20"/>
                  </a:cubicBezTo>
                  <a:cubicBezTo>
                    <a:pt x="18" y="21"/>
                    <a:pt x="18" y="21"/>
                    <a:pt x="18" y="21"/>
                  </a:cubicBezTo>
                  <a:cubicBezTo>
                    <a:pt x="18" y="21"/>
                    <a:pt x="18" y="22"/>
                    <a:pt x="18" y="22"/>
                  </a:cubicBezTo>
                  <a:cubicBezTo>
                    <a:pt x="18" y="23"/>
                    <a:pt x="18" y="23"/>
                    <a:pt x="18" y="23"/>
                  </a:cubicBezTo>
                  <a:cubicBezTo>
                    <a:pt x="18" y="23"/>
                    <a:pt x="18" y="24"/>
                    <a:pt x="18" y="24"/>
                  </a:cubicBezTo>
                  <a:cubicBezTo>
                    <a:pt x="17" y="24"/>
                    <a:pt x="17" y="24"/>
                    <a:pt x="17" y="24"/>
                  </a:cubicBezTo>
                  <a:cubicBezTo>
                    <a:pt x="17" y="24"/>
                    <a:pt x="16" y="24"/>
                    <a:pt x="16" y="24"/>
                  </a:cubicBezTo>
                  <a:cubicBezTo>
                    <a:pt x="16" y="24"/>
                    <a:pt x="15" y="24"/>
                    <a:pt x="15" y="24"/>
                  </a:cubicBezTo>
                  <a:cubicBezTo>
                    <a:pt x="15" y="22"/>
                    <a:pt x="14" y="19"/>
                    <a:pt x="15" y="16"/>
                  </a:cubicBezTo>
                  <a:cubicBezTo>
                    <a:pt x="15" y="16"/>
                    <a:pt x="15" y="16"/>
                    <a:pt x="15" y="16"/>
                  </a:cubicBezTo>
                  <a:cubicBezTo>
                    <a:pt x="16" y="15"/>
                    <a:pt x="16" y="15"/>
                    <a:pt x="16" y="14"/>
                  </a:cubicBezTo>
                  <a:cubicBezTo>
                    <a:pt x="17" y="13"/>
                    <a:pt x="17" y="11"/>
                    <a:pt x="17" y="9"/>
                  </a:cubicBezTo>
                  <a:cubicBezTo>
                    <a:pt x="17" y="9"/>
                    <a:pt x="17" y="9"/>
                    <a:pt x="17" y="9"/>
                  </a:cubicBezTo>
                  <a:cubicBezTo>
                    <a:pt x="17" y="8"/>
                    <a:pt x="16" y="8"/>
                    <a:pt x="16" y="8"/>
                  </a:cubicBezTo>
                  <a:cubicBezTo>
                    <a:pt x="16" y="8"/>
                    <a:pt x="16" y="8"/>
                    <a:pt x="15" y="9"/>
                  </a:cubicBezTo>
                  <a:cubicBezTo>
                    <a:pt x="15" y="10"/>
                    <a:pt x="15" y="10"/>
                    <a:pt x="15" y="10"/>
                  </a:cubicBezTo>
                  <a:cubicBezTo>
                    <a:pt x="14" y="12"/>
                    <a:pt x="14" y="13"/>
                    <a:pt x="14" y="15"/>
                  </a:cubicBezTo>
                  <a:cubicBezTo>
                    <a:pt x="13" y="15"/>
                    <a:pt x="13" y="15"/>
                    <a:pt x="13" y="15"/>
                  </a:cubicBezTo>
                  <a:cubicBezTo>
                    <a:pt x="13" y="15"/>
                    <a:pt x="13" y="15"/>
                    <a:pt x="13" y="15"/>
                  </a:cubicBezTo>
                  <a:cubicBezTo>
                    <a:pt x="13" y="13"/>
                    <a:pt x="14" y="12"/>
                    <a:pt x="14" y="10"/>
                  </a:cubicBezTo>
                  <a:cubicBezTo>
                    <a:pt x="14" y="10"/>
                    <a:pt x="14" y="9"/>
                    <a:pt x="14" y="8"/>
                  </a:cubicBezTo>
                  <a:cubicBezTo>
                    <a:pt x="13" y="8"/>
                    <a:pt x="13" y="8"/>
                    <a:pt x="12" y="8"/>
                  </a:cubicBezTo>
                  <a:cubicBezTo>
                    <a:pt x="12" y="8"/>
                    <a:pt x="12" y="8"/>
                    <a:pt x="12" y="8"/>
                  </a:cubicBezTo>
                  <a:cubicBezTo>
                    <a:pt x="11" y="8"/>
                    <a:pt x="11" y="9"/>
                    <a:pt x="11" y="9"/>
                  </a:cubicBezTo>
                  <a:cubicBezTo>
                    <a:pt x="11" y="11"/>
                    <a:pt x="11" y="13"/>
                    <a:pt x="12" y="15"/>
                  </a:cubicBezTo>
                  <a:cubicBezTo>
                    <a:pt x="12" y="15"/>
                    <a:pt x="12" y="15"/>
                    <a:pt x="12" y="15"/>
                  </a:cubicBezTo>
                  <a:cubicBezTo>
                    <a:pt x="12" y="16"/>
                    <a:pt x="12" y="16"/>
                    <a:pt x="11" y="16"/>
                  </a:cubicBezTo>
                  <a:cubicBezTo>
                    <a:pt x="11" y="16"/>
                    <a:pt x="11" y="16"/>
                    <a:pt x="11" y="16"/>
                  </a:cubicBezTo>
                  <a:cubicBezTo>
                    <a:pt x="11" y="14"/>
                    <a:pt x="10" y="12"/>
                    <a:pt x="9" y="11"/>
                  </a:cubicBezTo>
                  <a:cubicBezTo>
                    <a:pt x="9" y="10"/>
                    <a:pt x="9" y="9"/>
                    <a:pt x="8" y="9"/>
                  </a:cubicBezTo>
                  <a:cubicBezTo>
                    <a:pt x="8" y="9"/>
                    <a:pt x="7" y="9"/>
                    <a:pt x="7" y="9"/>
                  </a:cubicBezTo>
                  <a:cubicBezTo>
                    <a:pt x="7" y="9"/>
                    <a:pt x="6" y="9"/>
                    <a:pt x="6" y="9"/>
                  </a:cubicBezTo>
                  <a:cubicBezTo>
                    <a:pt x="5" y="10"/>
                    <a:pt x="5" y="10"/>
                    <a:pt x="5" y="11"/>
                  </a:cubicBezTo>
                  <a:cubicBezTo>
                    <a:pt x="5" y="12"/>
                    <a:pt x="5" y="12"/>
                    <a:pt x="6" y="13"/>
                  </a:cubicBezTo>
                  <a:cubicBezTo>
                    <a:pt x="7" y="14"/>
                    <a:pt x="8" y="15"/>
                    <a:pt x="9" y="16"/>
                  </a:cubicBezTo>
                  <a:cubicBezTo>
                    <a:pt x="10" y="17"/>
                    <a:pt x="10" y="17"/>
                    <a:pt x="10" y="17"/>
                  </a:cubicBezTo>
                  <a:cubicBezTo>
                    <a:pt x="11" y="19"/>
                    <a:pt x="12" y="22"/>
                    <a:pt x="12" y="25"/>
                  </a:cubicBezTo>
                  <a:cubicBezTo>
                    <a:pt x="11" y="25"/>
                    <a:pt x="10" y="25"/>
                    <a:pt x="9" y="26"/>
                  </a:cubicBezTo>
                  <a:cubicBezTo>
                    <a:pt x="9" y="26"/>
                    <a:pt x="9" y="26"/>
                    <a:pt x="9" y="26"/>
                  </a:cubicBezTo>
                  <a:cubicBezTo>
                    <a:pt x="8" y="26"/>
                    <a:pt x="8" y="26"/>
                    <a:pt x="8" y="26"/>
                  </a:cubicBezTo>
                  <a:moveTo>
                    <a:pt x="12" y="0"/>
                  </a:moveTo>
                  <a:cubicBezTo>
                    <a:pt x="11" y="0"/>
                    <a:pt x="11" y="0"/>
                    <a:pt x="11" y="0"/>
                  </a:cubicBezTo>
                  <a:cubicBezTo>
                    <a:pt x="7" y="0"/>
                    <a:pt x="4" y="2"/>
                    <a:pt x="2" y="5"/>
                  </a:cubicBezTo>
                  <a:cubicBezTo>
                    <a:pt x="0" y="9"/>
                    <a:pt x="0" y="14"/>
                    <a:pt x="3" y="17"/>
                  </a:cubicBezTo>
                  <a:cubicBezTo>
                    <a:pt x="3" y="18"/>
                    <a:pt x="4" y="19"/>
                    <a:pt x="4" y="19"/>
                  </a:cubicBezTo>
                  <a:cubicBezTo>
                    <a:pt x="5" y="20"/>
                    <a:pt x="5" y="20"/>
                    <a:pt x="5" y="20"/>
                  </a:cubicBezTo>
                  <a:cubicBezTo>
                    <a:pt x="5" y="21"/>
                    <a:pt x="6" y="22"/>
                    <a:pt x="6" y="23"/>
                  </a:cubicBezTo>
                  <a:cubicBezTo>
                    <a:pt x="6" y="23"/>
                    <a:pt x="6" y="23"/>
                    <a:pt x="6" y="23"/>
                  </a:cubicBezTo>
                  <a:cubicBezTo>
                    <a:pt x="6" y="24"/>
                    <a:pt x="6" y="24"/>
                    <a:pt x="6" y="24"/>
                  </a:cubicBezTo>
                  <a:cubicBezTo>
                    <a:pt x="7" y="25"/>
                    <a:pt x="7" y="25"/>
                    <a:pt x="7" y="26"/>
                  </a:cubicBezTo>
                  <a:cubicBezTo>
                    <a:pt x="8" y="26"/>
                    <a:pt x="8" y="26"/>
                    <a:pt x="8" y="26"/>
                  </a:cubicBezTo>
                  <a:cubicBezTo>
                    <a:pt x="8" y="26"/>
                    <a:pt x="8" y="27"/>
                    <a:pt x="8" y="27"/>
                  </a:cubicBezTo>
                  <a:cubicBezTo>
                    <a:pt x="8" y="28"/>
                    <a:pt x="8" y="28"/>
                    <a:pt x="8" y="28"/>
                  </a:cubicBezTo>
                  <a:cubicBezTo>
                    <a:pt x="8" y="29"/>
                    <a:pt x="8" y="29"/>
                    <a:pt x="8" y="29"/>
                  </a:cubicBezTo>
                  <a:cubicBezTo>
                    <a:pt x="9" y="30"/>
                    <a:pt x="9" y="30"/>
                    <a:pt x="9" y="30"/>
                  </a:cubicBezTo>
                  <a:cubicBezTo>
                    <a:pt x="8" y="30"/>
                    <a:pt x="8" y="30"/>
                    <a:pt x="9" y="31"/>
                  </a:cubicBezTo>
                  <a:cubicBezTo>
                    <a:pt x="9" y="31"/>
                    <a:pt x="9" y="31"/>
                    <a:pt x="9" y="31"/>
                  </a:cubicBezTo>
                  <a:cubicBezTo>
                    <a:pt x="9" y="32"/>
                    <a:pt x="9" y="32"/>
                    <a:pt x="9" y="32"/>
                  </a:cubicBezTo>
                  <a:cubicBezTo>
                    <a:pt x="9" y="33"/>
                    <a:pt x="9" y="33"/>
                    <a:pt x="9" y="33"/>
                  </a:cubicBezTo>
                  <a:cubicBezTo>
                    <a:pt x="9" y="33"/>
                    <a:pt x="9" y="33"/>
                    <a:pt x="9" y="33"/>
                  </a:cubicBezTo>
                  <a:cubicBezTo>
                    <a:pt x="9" y="34"/>
                    <a:pt x="10" y="34"/>
                    <a:pt x="11" y="35"/>
                  </a:cubicBezTo>
                  <a:cubicBezTo>
                    <a:pt x="12" y="35"/>
                    <a:pt x="13" y="36"/>
                    <a:pt x="14" y="36"/>
                  </a:cubicBezTo>
                  <a:cubicBezTo>
                    <a:pt x="15" y="36"/>
                    <a:pt x="16" y="35"/>
                    <a:pt x="17" y="35"/>
                  </a:cubicBezTo>
                  <a:cubicBezTo>
                    <a:pt x="17" y="34"/>
                    <a:pt x="19" y="32"/>
                    <a:pt x="18" y="32"/>
                  </a:cubicBezTo>
                  <a:cubicBezTo>
                    <a:pt x="19" y="31"/>
                    <a:pt x="19" y="31"/>
                    <a:pt x="19" y="31"/>
                  </a:cubicBezTo>
                  <a:cubicBezTo>
                    <a:pt x="18" y="31"/>
                    <a:pt x="18" y="31"/>
                    <a:pt x="18" y="31"/>
                  </a:cubicBezTo>
                  <a:cubicBezTo>
                    <a:pt x="18" y="31"/>
                    <a:pt x="18" y="31"/>
                    <a:pt x="18" y="31"/>
                  </a:cubicBezTo>
                  <a:cubicBezTo>
                    <a:pt x="19" y="30"/>
                    <a:pt x="19" y="30"/>
                    <a:pt x="19" y="30"/>
                  </a:cubicBezTo>
                  <a:cubicBezTo>
                    <a:pt x="18" y="30"/>
                    <a:pt x="18" y="30"/>
                    <a:pt x="18" y="30"/>
                  </a:cubicBezTo>
                  <a:cubicBezTo>
                    <a:pt x="19" y="30"/>
                    <a:pt x="19" y="30"/>
                    <a:pt x="19" y="30"/>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8"/>
                    <a:pt x="18" y="28"/>
                    <a:pt x="18" y="28"/>
                  </a:cubicBezTo>
                  <a:cubicBezTo>
                    <a:pt x="18" y="28"/>
                    <a:pt x="18" y="28"/>
                    <a:pt x="18" y="28"/>
                  </a:cubicBezTo>
                  <a:cubicBezTo>
                    <a:pt x="18" y="27"/>
                    <a:pt x="18" y="27"/>
                    <a:pt x="18" y="27"/>
                  </a:cubicBezTo>
                  <a:cubicBezTo>
                    <a:pt x="18" y="27"/>
                    <a:pt x="18" y="27"/>
                    <a:pt x="18" y="27"/>
                  </a:cubicBezTo>
                  <a:cubicBezTo>
                    <a:pt x="18" y="26"/>
                    <a:pt x="18" y="26"/>
                    <a:pt x="18" y="26"/>
                  </a:cubicBezTo>
                  <a:cubicBezTo>
                    <a:pt x="18" y="26"/>
                    <a:pt x="18" y="26"/>
                    <a:pt x="18" y="26"/>
                  </a:cubicBezTo>
                  <a:cubicBezTo>
                    <a:pt x="18" y="25"/>
                    <a:pt x="19" y="24"/>
                    <a:pt x="19" y="23"/>
                  </a:cubicBezTo>
                  <a:cubicBezTo>
                    <a:pt x="19" y="22"/>
                    <a:pt x="19" y="22"/>
                    <a:pt x="19" y="22"/>
                  </a:cubicBezTo>
                  <a:cubicBezTo>
                    <a:pt x="19" y="22"/>
                    <a:pt x="19" y="21"/>
                    <a:pt x="19" y="21"/>
                  </a:cubicBezTo>
                  <a:cubicBezTo>
                    <a:pt x="19" y="20"/>
                    <a:pt x="19" y="20"/>
                    <a:pt x="19" y="20"/>
                  </a:cubicBezTo>
                  <a:cubicBezTo>
                    <a:pt x="20" y="19"/>
                    <a:pt x="20" y="18"/>
                    <a:pt x="21" y="17"/>
                  </a:cubicBezTo>
                  <a:cubicBezTo>
                    <a:pt x="22" y="14"/>
                    <a:pt x="23" y="8"/>
                    <a:pt x="21" y="4"/>
                  </a:cubicBezTo>
                  <a:cubicBezTo>
                    <a:pt x="19" y="2"/>
                    <a:pt x="17"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7" name="Freeform 113"/>
            <p:cNvSpPr/>
            <p:nvPr/>
          </p:nvSpPr>
          <p:spPr bwMode="auto">
            <a:xfrm>
              <a:off x="4253" y="2198"/>
              <a:ext cx="5" cy="22"/>
            </a:xfrm>
            <a:custGeom>
              <a:avLst/>
              <a:gdLst>
                <a:gd name="T0" fmla="*/ 0 w 2"/>
                <a:gd name="T1" fmla="*/ 0 h 9"/>
                <a:gd name="T2" fmla="*/ 0 w 2"/>
                <a:gd name="T3" fmla="*/ 1 h 9"/>
                <a:gd name="T4" fmla="*/ 1 w 2"/>
                <a:gd name="T5" fmla="*/ 9 h 9"/>
                <a:gd name="T6" fmla="*/ 2 w 2"/>
                <a:gd name="T7" fmla="*/ 9 h 9"/>
                <a:gd name="T8" fmla="*/ 2 w 2"/>
                <a:gd name="T9" fmla="*/ 9 h 9"/>
                <a:gd name="T10" fmla="*/ 2 w 2"/>
                <a:gd name="T11" fmla="*/ 9 h 9"/>
                <a:gd name="T12" fmla="*/ 1 w 2"/>
                <a:gd name="T13" fmla="*/ 1 h 9"/>
                <a:gd name="T14" fmla="*/ 0 w 2"/>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cubicBezTo>
                    <a:pt x="0" y="1"/>
                    <a:pt x="0" y="1"/>
                    <a:pt x="0" y="1"/>
                  </a:cubicBezTo>
                  <a:cubicBezTo>
                    <a:pt x="0" y="4"/>
                    <a:pt x="1" y="6"/>
                    <a:pt x="1" y="9"/>
                  </a:cubicBezTo>
                  <a:cubicBezTo>
                    <a:pt x="2" y="9"/>
                    <a:pt x="2" y="9"/>
                    <a:pt x="2" y="9"/>
                  </a:cubicBezTo>
                  <a:cubicBezTo>
                    <a:pt x="2" y="9"/>
                    <a:pt x="2" y="9"/>
                    <a:pt x="2" y="9"/>
                  </a:cubicBezTo>
                  <a:cubicBezTo>
                    <a:pt x="2" y="9"/>
                    <a:pt x="2" y="9"/>
                    <a:pt x="2" y="9"/>
                  </a:cubicBezTo>
                  <a:cubicBezTo>
                    <a:pt x="1" y="6"/>
                    <a:pt x="1" y="3"/>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8" name="Freeform 114"/>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9" name="Freeform 115"/>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0" name="Freeform 116"/>
            <p:cNvSpPr/>
            <p:nvPr/>
          </p:nvSpPr>
          <p:spPr bwMode="auto">
            <a:xfrm>
              <a:off x="4293" y="2239"/>
              <a:ext cx="14" cy="4"/>
            </a:xfrm>
            <a:custGeom>
              <a:avLst/>
              <a:gdLst>
                <a:gd name="T0" fmla="*/ 6 w 6"/>
                <a:gd name="T1" fmla="*/ 0 h 2"/>
                <a:gd name="T2" fmla="*/ 0 w 6"/>
                <a:gd name="T3" fmla="*/ 1 h 2"/>
                <a:gd name="T4" fmla="*/ 0 w 6"/>
                <a:gd name="T5" fmla="*/ 2 h 2"/>
                <a:gd name="T6" fmla="*/ 0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4" y="1"/>
                    <a:pt x="2" y="1"/>
                    <a:pt x="0" y="1"/>
                  </a:cubicBezTo>
                  <a:cubicBezTo>
                    <a:pt x="0" y="2"/>
                    <a:pt x="0" y="2"/>
                    <a:pt x="0" y="2"/>
                  </a:cubicBezTo>
                  <a:cubicBezTo>
                    <a:pt x="0" y="2"/>
                    <a:pt x="0" y="2"/>
                    <a:pt x="0" y="2"/>
                  </a:cubicBezTo>
                  <a:cubicBezTo>
                    <a:pt x="2" y="2"/>
                    <a:pt x="4" y="1"/>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1" name="Freeform 117"/>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2" name="Freeform 118"/>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3" name="Freeform 119"/>
            <p:cNvSpPr/>
            <p:nvPr/>
          </p:nvSpPr>
          <p:spPr bwMode="auto">
            <a:xfrm>
              <a:off x="4222" y="2217"/>
              <a:ext cx="12" cy="10"/>
            </a:xfrm>
            <a:custGeom>
              <a:avLst/>
              <a:gdLst>
                <a:gd name="T0" fmla="*/ 0 w 5"/>
                <a:gd name="T1" fmla="*/ 0 h 4"/>
                <a:gd name="T2" fmla="*/ 0 w 5"/>
                <a:gd name="T3" fmla="*/ 0 h 4"/>
                <a:gd name="T4" fmla="*/ 0 w 5"/>
                <a:gd name="T5" fmla="*/ 1 h 4"/>
                <a:gd name="T6" fmla="*/ 4 w 5"/>
                <a:gd name="T7" fmla="*/ 4 h 4"/>
                <a:gd name="T8" fmla="*/ 4 w 5"/>
                <a:gd name="T9" fmla="*/ 4 h 4"/>
                <a:gd name="T10" fmla="*/ 5 w 5"/>
                <a:gd name="T11" fmla="*/ 4 h 4"/>
                <a:gd name="T12" fmla="*/ 5 w 5"/>
                <a:gd name="T13" fmla="*/ 4 h 4"/>
                <a:gd name="T14" fmla="*/ 0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cubicBezTo>
                    <a:pt x="0" y="0"/>
                    <a:pt x="0" y="0"/>
                    <a:pt x="0" y="0"/>
                  </a:cubicBezTo>
                  <a:cubicBezTo>
                    <a:pt x="0" y="1"/>
                    <a:pt x="0" y="1"/>
                    <a:pt x="0" y="1"/>
                  </a:cubicBezTo>
                  <a:cubicBezTo>
                    <a:pt x="1" y="2"/>
                    <a:pt x="3" y="3"/>
                    <a:pt x="4" y="4"/>
                  </a:cubicBezTo>
                  <a:cubicBezTo>
                    <a:pt x="4" y="4"/>
                    <a:pt x="4" y="4"/>
                    <a:pt x="4" y="4"/>
                  </a:cubicBezTo>
                  <a:cubicBezTo>
                    <a:pt x="5" y="4"/>
                    <a:pt x="5" y="4"/>
                    <a:pt x="5" y="4"/>
                  </a:cubicBezTo>
                  <a:cubicBezTo>
                    <a:pt x="5" y="4"/>
                    <a:pt x="5" y="4"/>
                    <a:pt x="5" y="4"/>
                  </a:cubicBezTo>
                  <a:cubicBezTo>
                    <a:pt x="3" y="2"/>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4" name="Freeform 120"/>
            <p:cNvSpPr/>
            <p:nvPr/>
          </p:nvSpPr>
          <p:spPr bwMode="auto">
            <a:xfrm>
              <a:off x="4215" y="2248"/>
              <a:ext cx="14" cy="3"/>
            </a:xfrm>
            <a:custGeom>
              <a:avLst/>
              <a:gdLst>
                <a:gd name="T0" fmla="*/ 0 w 6"/>
                <a:gd name="T1" fmla="*/ 0 h 1"/>
                <a:gd name="T2" fmla="*/ 0 w 6"/>
                <a:gd name="T3" fmla="*/ 0 h 1"/>
                <a:gd name="T4" fmla="*/ 0 w 6"/>
                <a:gd name="T5" fmla="*/ 0 h 1"/>
                <a:gd name="T6" fmla="*/ 6 w 6"/>
                <a:gd name="T7" fmla="*/ 1 h 1"/>
                <a:gd name="T8" fmla="*/ 6 w 6"/>
                <a:gd name="T9" fmla="*/ 1 h 1"/>
                <a:gd name="T10" fmla="*/ 6 w 6"/>
                <a:gd name="T11" fmla="*/ 1 h 1"/>
                <a:gd name="T12" fmla="*/ 6 w 6"/>
                <a:gd name="T13" fmla="*/ 0 h 1"/>
                <a:gd name="T14" fmla="*/ 0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cubicBezTo>
                    <a:pt x="0" y="0"/>
                    <a:pt x="0" y="0"/>
                    <a:pt x="0" y="0"/>
                  </a:cubicBezTo>
                  <a:cubicBezTo>
                    <a:pt x="0" y="0"/>
                    <a:pt x="0" y="0"/>
                    <a:pt x="0" y="0"/>
                  </a:cubicBezTo>
                  <a:cubicBezTo>
                    <a:pt x="2" y="0"/>
                    <a:pt x="4" y="1"/>
                    <a:pt x="6" y="1"/>
                  </a:cubicBezTo>
                  <a:cubicBezTo>
                    <a:pt x="6" y="1"/>
                    <a:pt x="6" y="1"/>
                    <a:pt x="6" y="1"/>
                  </a:cubicBezTo>
                  <a:cubicBezTo>
                    <a:pt x="6" y="1"/>
                    <a:pt x="6" y="1"/>
                    <a:pt x="6" y="1"/>
                  </a:cubicBezTo>
                  <a:cubicBezTo>
                    <a:pt x="6" y="0"/>
                    <a:pt x="6" y="0"/>
                    <a:pt x="6"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5" name="Freeform 121"/>
            <p:cNvSpPr/>
            <p:nvPr/>
          </p:nvSpPr>
          <p:spPr bwMode="auto">
            <a:xfrm>
              <a:off x="4224" y="2272"/>
              <a:ext cx="10" cy="14"/>
            </a:xfrm>
            <a:custGeom>
              <a:avLst/>
              <a:gdLst>
                <a:gd name="T0" fmla="*/ 4 w 4"/>
                <a:gd name="T1" fmla="*/ 0 h 6"/>
                <a:gd name="T2" fmla="*/ 4 w 4"/>
                <a:gd name="T3" fmla="*/ 0 h 6"/>
                <a:gd name="T4" fmla="*/ 2 w 4"/>
                <a:gd name="T5" fmla="*/ 3 h 6"/>
                <a:gd name="T6" fmla="*/ 0 w 4"/>
                <a:gd name="T7" fmla="*/ 5 h 6"/>
                <a:gd name="T8" fmla="*/ 0 w 4"/>
                <a:gd name="T9" fmla="*/ 5 h 6"/>
                <a:gd name="T10" fmla="*/ 0 w 4"/>
                <a:gd name="T11" fmla="*/ 6 h 6"/>
                <a:gd name="T12" fmla="*/ 0 w 4"/>
                <a:gd name="T13" fmla="*/ 5 h 6"/>
                <a:gd name="T14" fmla="*/ 2 w 4"/>
                <a:gd name="T15" fmla="*/ 3 h 6"/>
                <a:gd name="T16" fmla="*/ 4 w 4"/>
                <a:gd name="T17" fmla="*/ 1 h 6"/>
                <a:gd name="T18" fmla="*/ 4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cubicBezTo>
                    <a:pt x="4" y="0"/>
                    <a:pt x="4" y="0"/>
                    <a:pt x="4" y="0"/>
                  </a:cubicBezTo>
                  <a:cubicBezTo>
                    <a:pt x="3" y="1"/>
                    <a:pt x="2" y="2"/>
                    <a:pt x="2" y="3"/>
                  </a:cubicBezTo>
                  <a:cubicBezTo>
                    <a:pt x="1" y="3"/>
                    <a:pt x="0" y="4"/>
                    <a:pt x="0" y="5"/>
                  </a:cubicBezTo>
                  <a:cubicBezTo>
                    <a:pt x="0" y="5"/>
                    <a:pt x="0" y="5"/>
                    <a:pt x="0" y="5"/>
                  </a:cubicBezTo>
                  <a:cubicBezTo>
                    <a:pt x="0" y="6"/>
                    <a:pt x="0" y="6"/>
                    <a:pt x="0" y="6"/>
                  </a:cubicBezTo>
                  <a:cubicBezTo>
                    <a:pt x="0" y="5"/>
                    <a:pt x="0" y="5"/>
                    <a:pt x="0" y="5"/>
                  </a:cubicBezTo>
                  <a:cubicBezTo>
                    <a:pt x="1" y="4"/>
                    <a:pt x="2" y="4"/>
                    <a:pt x="2" y="3"/>
                  </a:cubicBezTo>
                  <a:cubicBezTo>
                    <a:pt x="3" y="3"/>
                    <a:pt x="4" y="2"/>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6" name="Freeform 122"/>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7" name="Freeform 123"/>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8" name="Freeform 124"/>
            <p:cNvSpPr>
              <a:spLocks noEditPoints="1"/>
            </p:cNvSpPr>
            <p:nvPr/>
          </p:nvSpPr>
          <p:spPr bwMode="auto">
            <a:xfrm>
              <a:off x="3863" y="2089"/>
              <a:ext cx="21" cy="64"/>
            </a:xfrm>
            <a:custGeom>
              <a:avLst/>
              <a:gdLst>
                <a:gd name="T0" fmla="*/ 8 w 9"/>
                <a:gd name="T1" fmla="*/ 24 h 27"/>
                <a:gd name="T2" fmla="*/ 8 w 9"/>
                <a:gd name="T3" fmla="*/ 24 h 27"/>
                <a:gd name="T4" fmla="*/ 6 w 9"/>
                <a:gd name="T5" fmla="*/ 24 h 27"/>
                <a:gd name="T6" fmla="*/ 8 w 9"/>
                <a:gd name="T7" fmla="*/ 23 h 27"/>
                <a:gd name="T8" fmla="*/ 7 w 9"/>
                <a:gd name="T9" fmla="*/ 25 h 27"/>
                <a:gd name="T10" fmla="*/ 6 w 9"/>
                <a:gd name="T11" fmla="*/ 23 h 27"/>
                <a:gd name="T12" fmla="*/ 6 w 9"/>
                <a:gd name="T13" fmla="*/ 22 h 27"/>
                <a:gd name="T14" fmla="*/ 8 w 9"/>
                <a:gd name="T15" fmla="*/ 21 h 27"/>
                <a:gd name="T16" fmla="*/ 6 w 9"/>
                <a:gd name="T17" fmla="*/ 21 h 27"/>
                <a:gd name="T18" fmla="*/ 8 w 9"/>
                <a:gd name="T19" fmla="*/ 17 h 27"/>
                <a:gd name="T20" fmla="*/ 8 w 9"/>
                <a:gd name="T21" fmla="*/ 19 h 27"/>
                <a:gd name="T22" fmla="*/ 6 w 9"/>
                <a:gd name="T23" fmla="*/ 19 h 27"/>
                <a:gd name="T24" fmla="*/ 6 w 9"/>
                <a:gd name="T25" fmla="*/ 18 h 27"/>
                <a:gd name="T26" fmla="*/ 8 w 9"/>
                <a:gd name="T27" fmla="*/ 16 h 27"/>
                <a:gd name="T28" fmla="*/ 6 w 9"/>
                <a:gd name="T29" fmla="*/ 19 h 27"/>
                <a:gd name="T30" fmla="*/ 6 w 9"/>
                <a:gd name="T31" fmla="*/ 15 h 27"/>
                <a:gd name="T32" fmla="*/ 8 w 9"/>
                <a:gd name="T33" fmla="*/ 14 h 27"/>
                <a:gd name="T34" fmla="*/ 6 w 9"/>
                <a:gd name="T35" fmla="*/ 14 h 27"/>
                <a:gd name="T36" fmla="*/ 8 w 9"/>
                <a:gd name="T37" fmla="*/ 9 h 27"/>
                <a:gd name="T38" fmla="*/ 8 w 9"/>
                <a:gd name="T39" fmla="*/ 11 h 27"/>
                <a:gd name="T40" fmla="*/ 6 w 9"/>
                <a:gd name="T41" fmla="*/ 11 h 27"/>
                <a:gd name="T42" fmla="*/ 6 w 9"/>
                <a:gd name="T43" fmla="*/ 10 h 27"/>
                <a:gd name="T44" fmla="*/ 6 w 9"/>
                <a:gd name="T45" fmla="*/ 10 h 27"/>
                <a:gd name="T46" fmla="*/ 8 w 9"/>
                <a:gd name="T47" fmla="*/ 9 h 27"/>
                <a:gd name="T48" fmla="*/ 6 w 9"/>
                <a:gd name="T49" fmla="*/ 11 h 27"/>
                <a:gd name="T50" fmla="*/ 3 w 9"/>
                <a:gd name="T51" fmla="*/ 25 h 27"/>
                <a:gd name="T52" fmla="*/ 1 w 9"/>
                <a:gd name="T53" fmla="*/ 4 h 27"/>
                <a:gd name="T54" fmla="*/ 5 w 9"/>
                <a:gd name="T55" fmla="*/ 25 h 27"/>
                <a:gd name="T56" fmla="*/ 6 w 9"/>
                <a:gd name="T57" fmla="*/ 7 h 27"/>
                <a:gd name="T58" fmla="*/ 8 w 9"/>
                <a:gd name="T59" fmla="*/ 6 h 27"/>
                <a:gd name="T60" fmla="*/ 6 w 9"/>
                <a:gd name="T61" fmla="*/ 6 h 27"/>
                <a:gd name="T62" fmla="*/ 7 w 9"/>
                <a:gd name="T63" fmla="*/ 2 h 27"/>
                <a:gd name="T64" fmla="*/ 8 w 9"/>
                <a:gd name="T65" fmla="*/ 3 h 27"/>
                <a:gd name="T66" fmla="*/ 6 w 9"/>
                <a:gd name="T67" fmla="*/ 6 h 27"/>
                <a:gd name="T68" fmla="*/ 2 w 9"/>
                <a:gd name="T69" fmla="*/ 3 h 27"/>
                <a:gd name="T70" fmla="*/ 7 w 9"/>
                <a:gd name="T71" fmla="*/ 1 h 27"/>
                <a:gd name="T72" fmla="*/ 7 w 9"/>
                <a:gd name="T73" fmla="*/ 2 h 27"/>
                <a:gd name="T74" fmla="*/ 7 w 9"/>
                <a:gd name="T75" fmla="*/ 0 h 27"/>
                <a:gd name="T76" fmla="*/ 4 w 9"/>
                <a:gd name="T77" fmla="*/ 0 h 27"/>
                <a:gd name="T78" fmla="*/ 1 w 9"/>
                <a:gd name="T79" fmla="*/ 3 h 27"/>
                <a:gd name="T80" fmla="*/ 1 w 9"/>
                <a:gd name="T81" fmla="*/ 3 h 27"/>
                <a:gd name="T82" fmla="*/ 0 w 9"/>
                <a:gd name="T83" fmla="*/ 3 h 27"/>
                <a:gd name="T84" fmla="*/ 1 w 9"/>
                <a:gd name="T85" fmla="*/ 26 h 27"/>
                <a:gd name="T86" fmla="*/ 3 w 9"/>
                <a:gd name="T87" fmla="*/ 26 h 27"/>
                <a:gd name="T88" fmla="*/ 6 w 9"/>
                <a:gd name="T89" fmla="*/ 27 h 27"/>
                <a:gd name="T90" fmla="*/ 9 w 9"/>
                <a:gd name="T91" fmla="*/ 25 h 27"/>
                <a:gd name="T92" fmla="*/ 9 w 9"/>
                <a:gd name="T93" fmla="*/ 24 h 27"/>
                <a:gd name="T94" fmla="*/ 9 w 9"/>
                <a:gd name="T95" fmla="*/ 24 h 27"/>
                <a:gd name="T96" fmla="*/ 9 w 9"/>
                <a:gd name="T97" fmla="*/ 0 h 27"/>
                <a:gd name="T98" fmla="*/ 9 w 9"/>
                <a:gd name="T99" fmla="*/ 0 h 27"/>
                <a:gd name="T100" fmla="*/ 8 w 9"/>
                <a:gd name="T101" fmla="*/ 0 h 27"/>
                <a:gd name="T102" fmla="*/ 7 w 9"/>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 h="27">
                  <a:moveTo>
                    <a:pt x="8" y="24"/>
                  </a:moveTo>
                  <a:cubicBezTo>
                    <a:pt x="8" y="24"/>
                    <a:pt x="8" y="24"/>
                    <a:pt x="8" y="24"/>
                  </a:cubicBezTo>
                  <a:cubicBezTo>
                    <a:pt x="8" y="24"/>
                    <a:pt x="8" y="24"/>
                    <a:pt x="8" y="24"/>
                  </a:cubicBezTo>
                  <a:cubicBezTo>
                    <a:pt x="8" y="24"/>
                    <a:pt x="8" y="24"/>
                    <a:pt x="8" y="24"/>
                  </a:cubicBezTo>
                  <a:moveTo>
                    <a:pt x="6" y="25"/>
                  </a:moveTo>
                  <a:cubicBezTo>
                    <a:pt x="6" y="24"/>
                    <a:pt x="6" y="24"/>
                    <a:pt x="6" y="24"/>
                  </a:cubicBezTo>
                  <a:cubicBezTo>
                    <a:pt x="7" y="23"/>
                    <a:pt x="7" y="23"/>
                    <a:pt x="8" y="22"/>
                  </a:cubicBezTo>
                  <a:cubicBezTo>
                    <a:pt x="8" y="22"/>
                    <a:pt x="8" y="22"/>
                    <a:pt x="8" y="23"/>
                  </a:cubicBezTo>
                  <a:cubicBezTo>
                    <a:pt x="8" y="23"/>
                    <a:pt x="8" y="23"/>
                    <a:pt x="8" y="23"/>
                  </a:cubicBezTo>
                  <a:cubicBezTo>
                    <a:pt x="8" y="24"/>
                    <a:pt x="7" y="24"/>
                    <a:pt x="7" y="25"/>
                  </a:cubicBezTo>
                  <a:cubicBezTo>
                    <a:pt x="6" y="25"/>
                    <a:pt x="6" y="25"/>
                    <a:pt x="6" y="25"/>
                  </a:cubicBezTo>
                  <a:moveTo>
                    <a:pt x="6" y="23"/>
                  </a:moveTo>
                  <a:cubicBezTo>
                    <a:pt x="6" y="23"/>
                    <a:pt x="6" y="23"/>
                    <a:pt x="6" y="22"/>
                  </a:cubicBezTo>
                  <a:cubicBezTo>
                    <a:pt x="6" y="22"/>
                    <a:pt x="6" y="22"/>
                    <a:pt x="6" y="22"/>
                  </a:cubicBezTo>
                  <a:cubicBezTo>
                    <a:pt x="7" y="21"/>
                    <a:pt x="7" y="20"/>
                    <a:pt x="8" y="20"/>
                  </a:cubicBezTo>
                  <a:cubicBezTo>
                    <a:pt x="8" y="20"/>
                    <a:pt x="8" y="21"/>
                    <a:pt x="8" y="21"/>
                  </a:cubicBezTo>
                  <a:cubicBezTo>
                    <a:pt x="7" y="22"/>
                    <a:pt x="7" y="23"/>
                    <a:pt x="6" y="23"/>
                  </a:cubicBezTo>
                  <a:moveTo>
                    <a:pt x="6" y="21"/>
                  </a:moveTo>
                  <a:cubicBezTo>
                    <a:pt x="6" y="21"/>
                    <a:pt x="6" y="20"/>
                    <a:pt x="6" y="20"/>
                  </a:cubicBezTo>
                  <a:cubicBezTo>
                    <a:pt x="7" y="19"/>
                    <a:pt x="7" y="18"/>
                    <a:pt x="8" y="17"/>
                  </a:cubicBezTo>
                  <a:cubicBezTo>
                    <a:pt x="8" y="18"/>
                    <a:pt x="8" y="18"/>
                    <a:pt x="8" y="19"/>
                  </a:cubicBezTo>
                  <a:cubicBezTo>
                    <a:pt x="8" y="19"/>
                    <a:pt x="8" y="19"/>
                    <a:pt x="8" y="19"/>
                  </a:cubicBezTo>
                  <a:cubicBezTo>
                    <a:pt x="7" y="20"/>
                    <a:pt x="7" y="21"/>
                    <a:pt x="6" y="21"/>
                  </a:cubicBezTo>
                  <a:moveTo>
                    <a:pt x="6" y="19"/>
                  </a:moveTo>
                  <a:cubicBezTo>
                    <a:pt x="6" y="19"/>
                    <a:pt x="6" y="18"/>
                    <a:pt x="6" y="18"/>
                  </a:cubicBezTo>
                  <a:cubicBezTo>
                    <a:pt x="6" y="18"/>
                    <a:pt x="6" y="18"/>
                    <a:pt x="6" y="18"/>
                  </a:cubicBezTo>
                  <a:cubicBezTo>
                    <a:pt x="7" y="17"/>
                    <a:pt x="7" y="16"/>
                    <a:pt x="8" y="15"/>
                  </a:cubicBezTo>
                  <a:cubicBezTo>
                    <a:pt x="8" y="15"/>
                    <a:pt x="8" y="16"/>
                    <a:pt x="8" y="16"/>
                  </a:cubicBezTo>
                  <a:cubicBezTo>
                    <a:pt x="8" y="16"/>
                    <a:pt x="8" y="16"/>
                    <a:pt x="8" y="16"/>
                  </a:cubicBezTo>
                  <a:cubicBezTo>
                    <a:pt x="7" y="17"/>
                    <a:pt x="7" y="18"/>
                    <a:pt x="6" y="19"/>
                  </a:cubicBezTo>
                  <a:moveTo>
                    <a:pt x="6" y="17"/>
                  </a:moveTo>
                  <a:cubicBezTo>
                    <a:pt x="6" y="16"/>
                    <a:pt x="6" y="15"/>
                    <a:pt x="6" y="15"/>
                  </a:cubicBezTo>
                  <a:cubicBezTo>
                    <a:pt x="7" y="14"/>
                    <a:pt x="7" y="13"/>
                    <a:pt x="8" y="12"/>
                  </a:cubicBezTo>
                  <a:cubicBezTo>
                    <a:pt x="8" y="12"/>
                    <a:pt x="8" y="13"/>
                    <a:pt x="8" y="14"/>
                  </a:cubicBezTo>
                  <a:cubicBezTo>
                    <a:pt x="7" y="15"/>
                    <a:pt x="7" y="16"/>
                    <a:pt x="6" y="17"/>
                  </a:cubicBezTo>
                  <a:moveTo>
                    <a:pt x="6" y="14"/>
                  </a:moveTo>
                  <a:cubicBezTo>
                    <a:pt x="6" y="13"/>
                    <a:pt x="6" y="12"/>
                    <a:pt x="6" y="12"/>
                  </a:cubicBezTo>
                  <a:cubicBezTo>
                    <a:pt x="7" y="11"/>
                    <a:pt x="7" y="10"/>
                    <a:pt x="8" y="9"/>
                  </a:cubicBezTo>
                  <a:cubicBezTo>
                    <a:pt x="8" y="10"/>
                    <a:pt x="8" y="10"/>
                    <a:pt x="8" y="11"/>
                  </a:cubicBezTo>
                  <a:cubicBezTo>
                    <a:pt x="8" y="11"/>
                    <a:pt x="8" y="11"/>
                    <a:pt x="8" y="11"/>
                  </a:cubicBezTo>
                  <a:cubicBezTo>
                    <a:pt x="7" y="12"/>
                    <a:pt x="7" y="13"/>
                    <a:pt x="6" y="14"/>
                  </a:cubicBezTo>
                  <a:moveTo>
                    <a:pt x="6" y="11"/>
                  </a:moveTo>
                  <a:cubicBezTo>
                    <a:pt x="6" y="10"/>
                    <a:pt x="6" y="10"/>
                    <a:pt x="6" y="10"/>
                  </a:cubicBezTo>
                  <a:cubicBezTo>
                    <a:pt x="6" y="10"/>
                    <a:pt x="6" y="10"/>
                    <a:pt x="6" y="10"/>
                  </a:cubicBezTo>
                  <a:cubicBezTo>
                    <a:pt x="6" y="10"/>
                    <a:pt x="6" y="10"/>
                    <a:pt x="6" y="10"/>
                  </a:cubicBezTo>
                  <a:cubicBezTo>
                    <a:pt x="6" y="10"/>
                    <a:pt x="6" y="10"/>
                    <a:pt x="6" y="10"/>
                  </a:cubicBezTo>
                  <a:cubicBezTo>
                    <a:pt x="7" y="9"/>
                    <a:pt x="7" y="8"/>
                    <a:pt x="8" y="7"/>
                  </a:cubicBezTo>
                  <a:cubicBezTo>
                    <a:pt x="8" y="8"/>
                    <a:pt x="8" y="8"/>
                    <a:pt x="8" y="9"/>
                  </a:cubicBezTo>
                  <a:cubicBezTo>
                    <a:pt x="8" y="9"/>
                    <a:pt x="8" y="9"/>
                    <a:pt x="8" y="9"/>
                  </a:cubicBezTo>
                  <a:cubicBezTo>
                    <a:pt x="7" y="10"/>
                    <a:pt x="7" y="10"/>
                    <a:pt x="6" y="11"/>
                  </a:cubicBezTo>
                  <a:moveTo>
                    <a:pt x="5" y="25"/>
                  </a:moveTo>
                  <a:cubicBezTo>
                    <a:pt x="4" y="25"/>
                    <a:pt x="4" y="25"/>
                    <a:pt x="3" y="25"/>
                  </a:cubicBezTo>
                  <a:cubicBezTo>
                    <a:pt x="3" y="25"/>
                    <a:pt x="2" y="25"/>
                    <a:pt x="1" y="25"/>
                  </a:cubicBezTo>
                  <a:cubicBezTo>
                    <a:pt x="1" y="20"/>
                    <a:pt x="2" y="8"/>
                    <a:pt x="1" y="4"/>
                  </a:cubicBezTo>
                  <a:cubicBezTo>
                    <a:pt x="3" y="4"/>
                    <a:pt x="4" y="4"/>
                    <a:pt x="5" y="4"/>
                  </a:cubicBezTo>
                  <a:cubicBezTo>
                    <a:pt x="5" y="7"/>
                    <a:pt x="5" y="21"/>
                    <a:pt x="5" y="25"/>
                  </a:cubicBezTo>
                  <a:moveTo>
                    <a:pt x="6" y="9"/>
                  </a:moveTo>
                  <a:cubicBezTo>
                    <a:pt x="6" y="8"/>
                    <a:pt x="6" y="8"/>
                    <a:pt x="6" y="7"/>
                  </a:cubicBezTo>
                  <a:cubicBezTo>
                    <a:pt x="8" y="4"/>
                    <a:pt x="8" y="4"/>
                    <a:pt x="8" y="4"/>
                  </a:cubicBezTo>
                  <a:cubicBezTo>
                    <a:pt x="8" y="4"/>
                    <a:pt x="8" y="5"/>
                    <a:pt x="8" y="6"/>
                  </a:cubicBezTo>
                  <a:cubicBezTo>
                    <a:pt x="7" y="7"/>
                    <a:pt x="7" y="8"/>
                    <a:pt x="6" y="9"/>
                  </a:cubicBezTo>
                  <a:moveTo>
                    <a:pt x="6" y="6"/>
                  </a:moveTo>
                  <a:cubicBezTo>
                    <a:pt x="6" y="5"/>
                    <a:pt x="6" y="4"/>
                    <a:pt x="6" y="4"/>
                  </a:cubicBezTo>
                  <a:cubicBezTo>
                    <a:pt x="6" y="3"/>
                    <a:pt x="7" y="3"/>
                    <a:pt x="7" y="2"/>
                  </a:cubicBezTo>
                  <a:cubicBezTo>
                    <a:pt x="8" y="2"/>
                    <a:pt x="8" y="2"/>
                    <a:pt x="8" y="2"/>
                  </a:cubicBezTo>
                  <a:cubicBezTo>
                    <a:pt x="8" y="2"/>
                    <a:pt x="8" y="2"/>
                    <a:pt x="8" y="3"/>
                  </a:cubicBezTo>
                  <a:cubicBezTo>
                    <a:pt x="8" y="3"/>
                    <a:pt x="8" y="3"/>
                    <a:pt x="8" y="3"/>
                  </a:cubicBezTo>
                  <a:cubicBezTo>
                    <a:pt x="6" y="6"/>
                    <a:pt x="6" y="6"/>
                    <a:pt x="6" y="6"/>
                  </a:cubicBezTo>
                  <a:moveTo>
                    <a:pt x="5" y="3"/>
                  </a:moveTo>
                  <a:cubicBezTo>
                    <a:pt x="5" y="3"/>
                    <a:pt x="4" y="3"/>
                    <a:pt x="2" y="3"/>
                  </a:cubicBezTo>
                  <a:cubicBezTo>
                    <a:pt x="3" y="2"/>
                    <a:pt x="4" y="1"/>
                    <a:pt x="4" y="1"/>
                  </a:cubicBezTo>
                  <a:cubicBezTo>
                    <a:pt x="5" y="1"/>
                    <a:pt x="6" y="1"/>
                    <a:pt x="7" y="1"/>
                  </a:cubicBezTo>
                  <a:cubicBezTo>
                    <a:pt x="7" y="1"/>
                    <a:pt x="7" y="1"/>
                    <a:pt x="7" y="1"/>
                  </a:cubicBezTo>
                  <a:cubicBezTo>
                    <a:pt x="7" y="2"/>
                    <a:pt x="7" y="2"/>
                    <a:pt x="7" y="2"/>
                  </a:cubicBezTo>
                  <a:cubicBezTo>
                    <a:pt x="6" y="2"/>
                    <a:pt x="6" y="2"/>
                    <a:pt x="5" y="3"/>
                  </a:cubicBezTo>
                  <a:moveTo>
                    <a:pt x="7" y="0"/>
                  </a:moveTo>
                  <a:cubicBezTo>
                    <a:pt x="5" y="0"/>
                    <a:pt x="4" y="0"/>
                    <a:pt x="4" y="0"/>
                  </a:cubicBezTo>
                  <a:cubicBezTo>
                    <a:pt x="4" y="0"/>
                    <a:pt x="4" y="0"/>
                    <a:pt x="4" y="0"/>
                  </a:cubicBezTo>
                  <a:cubicBezTo>
                    <a:pt x="4" y="0"/>
                    <a:pt x="2" y="1"/>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1" y="7"/>
                    <a:pt x="1" y="21"/>
                    <a:pt x="0" y="26"/>
                  </a:cubicBezTo>
                  <a:cubicBezTo>
                    <a:pt x="1" y="26"/>
                    <a:pt x="1" y="26"/>
                    <a:pt x="1" y="26"/>
                  </a:cubicBezTo>
                  <a:cubicBezTo>
                    <a:pt x="1" y="26"/>
                    <a:pt x="1" y="26"/>
                    <a:pt x="1" y="26"/>
                  </a:cubicBezTo>
                  <a:cubicBezTo>
                    <a:pt x="2" y="26"/>
                    <a:pt x="3" y="26"/>
                    <a:pt x="3" y="26"/>
                  </a:cubicBezTo>
                  <a:cubicBezTo>
                    <a:pt x="4" y="26"/>
                    <a:pt x="5" y="26"/>
                    <a:pt x="6" y="26"/>
                  </a:cubicBezTo>
                  <a:cubicBezTo>
                    <a:pt x="6" y="27"/>
                    <a:pt x="6" y="27"/>
                    <a:pt x="6" y="27"/>
                  </a:cubicBezTo>
                  <a:cubicBezTo>
                    <a:pt x="6" y="26"/>
                    <a:pt x="6" y="26"/>
                    <a:pt x="6" y="26"/>
                  </a:cubicBezTo>
                  <a:cubicBezTo>
                    <a:pt x="7" y="26"/>
                    <a:pt x="8" y="25"/>
                    <a:pt x="9" y="25"/>
                  </a:cubicBezTo>
                  <a:cubicBezTo>
                    <a:pt x="9" y="25"/>
                    <a:pt x="9" y="25"/>
                    <a:pt x="9" y="25"/>
                  </a:cubicBezTo>
                  <a:cubicBezTo>
                    <a:pt x="9" y="24"/>
                    <a:pt x="9" y="24"/>
                    <a:pt x="9" y="24"/>
                  </a:cubicBezTo>
                  <a:cubicBezTo>
                    <a:pt x="9" y="24"/>
                    <a:pt x="9" y="24"/>
                    <a:pt x="9" y="24"/>
                  </a:cubicBezTo>
                  <a:cubicBezTo>
                    <a:pt x="9" y="24"/>
                    <a:pt x="9" y="24"/>
                    <a:pt x="9" y="24"/>
                  </a:cubicBezTo>
                  <a:cubicBezTo>
                    <a:pt x="9" y="19"/>
                    <a:pt x="9" y="1"/>
                    <a:pt x="9" y="1"/>
                  </a:cubicBezTo>
                  <a:cubicBezTo>
                    <a:pt x="9" y="0"/>
                    <a:pt x="9" y="0"/>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9" name="Freeform 125"/>
            <p:cNvSpPr>
              <a:spLocks noEditPoints="1"/>
            </p:cNvSpPr>
            <p:nvPr/>
          </p:nvSpPr>
          <p:spPr bwMode="auto">
            <a:xfrm>
              <a:off x="3886" y="2070"/>
              <a:ext cx="19" cy="83"/>
            </a:xfrm>
            <a:custGeom>
              <a:avLst/>
              <a:gdLst>
                <a:gd name="T0" fmla="*/ 7 w 8"/>
                <a:gd name="T1" fmla="*/ 31 h 35"/>
                <a:gd name="T2" fmla="*/ 6 w 8"/>
                <a:gd name="T3" fmla="*/ 33 h 35"/>
                <a:gd name="T4" fmla="*/ 6 w 8"/>
                <a:gd name="T5" fmla="*/ 31 h 35"/>
                <a:gd name="T6" fmla="*/ 7 w 8"/>
                <a:gd name="T7" fmla="*/ 29 h 35"/>
                <a:gd name="T8" fmla="*/ 6 w 8"/>
                <a:gd name="T9" fmla="*/ 33 h 35"/>
                <a:gd name="T10" fmla="*/ 6 w 8"/>
                <a:gd name="T11" fmla="*/ 29 h 35"/>
                <a:gd name="T12" fmla="*/ 7 w 8"/>
                <a:gd name="T13" fmla="*/ 28 h 35"/>
                <a:gd name="T14" fmla="*/ 6 w 8"/>
                <a:gd name="T15" fmla="*/ 28 h 35"/>
                <a:gd name="T16" fmla="*/ 7 w 8"/>
                <a:gd name="T17" fmla="*/ 24 h 35"/>
                <a:gd name="T18" fmla="*/ 6 w 8"/>
                <a:gd name="T19" fmla="*/ 28 h 35"/>
                <a:gd name="T20" fmla="*/ 6 w 8"/>
                <a:gd name="T21" fmla="*/ 25 h 35"/>
                <a:gd name="T22" fmla="*/ 7 w 8"/>
                <a:gd name="T23" fmla="*/ 24 h 35"/>
                <a:gd name="T24" fmla="*/ 6 w 8"/>
                <a:gd name="T25" fmla="*/ 26 h 35"/>
                <a:gd name="T26" fmla="*/ 6 w 8"/>
                <a:gd name="T27" fmla="*/ 23 h 35"/>
                <a:gd name="T28" fmla="*/ 7 w 8"/>
                <a:gd name="T29" fmla="*/ 21 h 35"/>
                <a:gd name="T30" fmla="*/ 6 w 8"/>
                <a:gd name="T31" fmla="*/ 24 h 35"/>
                <a:gd name="T32" fmla="*/ 6 w 8"/>
                <a:gd name="T33" fmla="*/ 20 h 35"/>
                <a:gd name="T34" fmla="*/ 7 w 8"/>
                <a:gd name="T35" fmla="*/ 19 h 35"/>
                <a:gd name="T36" fmla="*/ 6 w 8"/>
                <a:gd name="T37" fmla="*/ 19 h 35"/>
                <a:gd name="T38" fmla="*/ 6 w 8"/>
                <a:gd name="T39" fmla="*/ 17 h 35"/>
                <a:gd name="T40" fmla="*/ 7 w 8"/>
                <a:gd name="T41" fmla="*/ 14 h 35"/>
                <a:gd name="T42" fmla="*/ 6 w 8"/>
                <a:gd name="T43" fmla="*/ 19 h 35"/>
                <a:gd name="T44" fmla="*/ 5 w 8"/>
                <a:gd name="T45" fmla="*/ 15 h 35"/>
                <a:gd name="T46" fmla="*/ 7 w 8"/>
                <a:gd name="T47" fmla="*/ 13 h 35"/>
                <a:gd name="T48" fmla="*/ 5 w 8"/>
                <a:gd name="T49" fmla="*/ 13 h 35"/>
                <a:gd name="T50" fmla="*/ 6 w 8"/>
                <a:gd name="T51" fmla="*/ 10 h 35"/>
                <a:gd name="T52" fmla="*/ 7 w 8"/>
                <a:gd name="T53" fmla="*/ 10 h 35"/>
                <a:gd name="T54" fmla="*/ 5 w 8"/>
                <a:gd name="T55" fmla="*/ 10 h 35"/>
                <a:gd name="T56" fmla="*/ 7 w 8"/>
                <a:gd name="T57" fmla="*/ 4 h 35"/>
                <a:gd name="T58" fmla="*/ 7 w 8"/>
                <a:gd name="T59" fmla="*/ 7 h 35"/>
                <a:gd name="T60" fmla="*/ 5 w 8"/>
                <a:gd name="T61" fmla="*/ 10 h 35"/>
                <a:gd name="T62" fmla="*/ 3 w 8"/>
                <a:gd name="T63" fmla="*/ 33 h 35"/>
                <a:gd name="T64" fmla="*/ 1 w 8"/>
                <a:gd name="T65" fmla="*/ 4 h 35"/>
                <a:gd name="T66" fmla="*/ 5 w 8"/>
                <a:gd name="T67" fmla="*/ 33 h 35"/>
                <a:gd name="T68" fmla="*/ 5 w 8"/>
                <a:gd name="T69" fmla="*/ 4 h 35"/>
                <a:gd name="T70" fmla="*/ 7 w 8"/>
                <a:gd name="T71" fmla="*/ 3 h 35"/>
                <a:gd name="T72" fmla="*/ 7 w 8"/>
                <a:gd name="T73" fmla="*/ 4 h 35"/>
                <a:gd name="T74" fmla="*/ 5 w 8"/>
                <a:gd name="T75" fmla="*/ 3 h 35"/>
                <a:gd name="T76" fmla="*/ 4 w 8"/>
                <a:gd name="T77" fmla="*/ 1 h 35"/>
                <a:gd name="T78" fmla="*/ 7 w 8"/>
                <a:gd name="T79" fmla="*/ 1 h 35"/>
                <a:gd name="T80" fmla="*/ 5 w 8"/>
                <a:gd name="T81" fmla="*/ 3 h 35"/>
                <a:gd name="T82" fmla="*/ 8 w 8"/>
                <a:gd name="T83" fmla="*/ 0 h 35"/>
                <a:gd name="T84" fmla="*/ 3 w 8"/>
                <a:gd name="T85" fmla="*/ 0 h 35"/>
                <a:gd name="T86" fmla="*/ 0 w 8"/>
                <a:gd name="T87" fmla="*/ 3 h 35"/>
                <a:gd name="T88" fmla="*/ 0 w 8"/>
                <a:gd name="T89" fmla="*/ 3 h 35"/>
                <a:gd name="T90" fmla="*/ 0 w 8"/>
                <a:gd name="T91" fmla="*/ 4 h 35"/>
                <a:gd name="T92" fmla="*/ 0 w 8"/>
                <a:gd name="T93" fmla="*/ 34 h 35"/>
                <a:gd name="T94" fmla="*/ 0 w 8"/>
                <a:gd name="T95" fmla="*/ 34 h 35"/>
                <a:gd name="T96" fmla="*/ 5 w 8"/>
                <a:gd name="T97" fmla="*/ 34 h 35"/>
                <a:gd name="T98" fmla="*/ 5 w 8"/>
                <a:gd name="T99" fmla="*/ 34 h 35"/>
                <a:gd name="T100" fmla="*/ 8 w 8"/>
                <a:gd name="T101" fmla="*/ 33 h 35"/>
                <a:gd name="T102" fmla="*/ 8 w 8"/>
                <a:gd name="T103" fmla="*/ 32 h 35"/>
                <a:gd name="T104" fmla="*/ 8 w 8"/>
                <a:gd name="T105" fmla="*/ 5 h 35"/>
                <a:gd name="T106" fmla="*/ 8 w 8"/>
                <a:gd name="T107" fmla="*/ 1 h 35"/>
                <a:gd name="T108" fmla="*/ 8 w 8"/>
                <a:gd name="T109" fmla="*/ 1 h 35"/>
                <a:gd name="T110" fmla="*/ 8 w 8"/>
                <a:gd name="T11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 h="35">
                  <a:moveTo>
                    <a:pt x="6" y="33"/>
                  </a:moveTo>
                  <a:cubicBezTo>
                    <a:pt x="6" y="32"/>
                    <a:pt x="7" y="31"/>
                    <a:pt x="7" y="31"/>
                  </a:cubicBezTo>
                  <a:cubicBezTo>
                    <a:pt x="7" y="31"/>
                    <a:pt x="7" y="32"/>
                    <a:pt x="7" y="32"/>
                  </a:cubicBezTo>
                  <a:cubicBezTo>
                    <a:pt x="7" y="32"/>
                    <a:pt x="7" y="33"/>
                    <a:pt x="6" y="33"/>
                  </a:cubicBezTo>
                  <a:moveTo>
                    <a:pt x="6" y="33"/>
                  </a:moveTo>
                  <a:cubicBezTo>
                    <a:pt x="6" y="32"/>
                    <a:pt x="6" y="32"/>
                    <a:pt x="6" y="31"/>
                  </a:cubicBezTo>
                  <a:cubicBezTo>
                    <a:pt x="6" y="31"/>
                    <a:pt x="6" y="31"/>
                    <a:pt x="6" y="31"/>
                  </a:cubicBezTo>
                  <a:cubicBezTo>
                    <a:pt x="7" y="29"/>
                    <a:pt x="7" y="29"/>
                    <a:pt x="7" y="29"/>
                  </a:cubicBezTo>
                  <a:cubicBezTo>
                    <a:pt x="7" y="29"/>
                    <a:pt x="7" y="29"/>
                    <a:pt x="7" y="30"/>
                  </a:cubicBezTo>
                  <a:cubicBezTo>
                    <a:pt x="7" y="31"/>
                    <a:pt x="6" y="32"/>
                    <a:pt x="6" y="33"/>
                  </a:cubicBezTo>
                  <a:moveTo>
                    <a:pt x="6" y="30"/>
                  </a:moveTo>
                  <a:cubicBezTo>
                    <a:pt x="6" y="30"/>
                    <a:pt x="6" y="30"/>
                    <a:pt x="6" y="29"/>
                  </a:cubicBezTo>
                  <a:cubicBezTo>
                    <a:pt x="6" y="28"/>
                    <a:pt x="7" y="28"/>
                    <a:pt x="7" y="27"/>
                  </a:cubicBezTo>
                  <a:cubicBezTo>
                    <a:pt x="7" y="28"/>
                    <a:pt x="7" y="28"/>
                    <a:pt x="7" y="28"/>
                  </a:cubicBezTo>
                  <a:cubicBezTo>
                    <a:pt x="6" y="30"/>
                    <a:pt x="6" y="30"/>
                    <a:pt x="6" y="30"/>
                  </a:cubicBezTo>
                  <a:moveTo>
                    <a:pt x="6" y="28"/>
                  </a:moveTo>
                  <a:cubicBezTo>
                    <a:pt x="6" y="28"/>
                    <a:pt x="6" y="28"/>
                    <a:pt x="6" y="27"/>
                  </a:cubicBezTo>
                  <a:cubicBezTo>
                    <a:pt x="7" y="24"/>
                    <a:pt x="7" y="24"/>
                    <a:pt x="7" y="24"/>
                  </a:cubicBezTo>
                  <a:cubicBezTo>
                    <a:pt x="7" y="25"/>
                    <a:pt x="7" y="25"/>
                    <a:pt x="7" y="26"/>
                  </a:cubicBezTo>
                  <a:cubicBezTo>
                    <a:pt x="7" y="27"/>
                    <a:pt x="6" y="28"/>
                    <a:pt x="6" y="28"/>
                  </a:cubicBezTo>
                  <a:moveTo>
                    <a:pt x="6" y="26"/>
                  </a:moveTo>
                  <a:cubicBezTo>
                    <a:pt x="6" y="26"/>
                    <a:pt x="6" y="25"/>
                    <a:pt x="6" y="25"/>
                  </a:cubicBezTo>
                  <a:cubicBezTo>
                    <a:pt x="7" y="22"/>
                    <a:pt x="7" y="22"/>
                    <a:pt x="7" y="22"/>
                  </a:cubicBezTo>
                  <a:cubicBezTo>
                    <a:pt x="7" y="23"/>
                    <a:pt x="7" y="23"/>
                    <a:pt x="7" y="24"/>
                  </a:cubicBezTo>
                  <a:cubicBezTo>
                    <a:pt x="7" y="24"/>
                    <a:pt x="7" y="24"/>
                    <a:pt x="7" y="24"/>
                  </a:cubicBezTo>
                  <a:cubicBezTo>
                    <a:pt x="6" y="26"/>
                    <a:pt x="6" y="26"/>
                    <a:pt x="6" y="26"/>
                  </a:cubicBezTo>
                  <a:moveTo>
                    <a:pt x="6" y="24"/>
                  </a:moveTo>
                  <a:cubicBezTo>
                    <a:pt x="6" y="23"/>
                    <a:pt x="6" y="23"/>
                    <a:pt x="6" y="23"/>
                  </a:cubicBezTo>
                  <a:cubicBezTo>
                    <a:pt x="6" y="22"/>
                    <a:pt x="7" y="21"/>
                    <a:pt x="7" y="20"/>
                  </a:cubicBezTo>
                  <a:cubicBezTo>
                    <a:pt x="7" y="21"/>
                    <a:pt x="7" y="21"/>
                    <a:pt x="7" y="21"/>
                  </a:cubicBezTo>
                  <a:cubicBezTo>
                    <a:pt x="7" y="21"/>
                    <a:pt x="7" y="21"/>
                    <a:pt x="7" y="21"/>
                  </a:cubicBezTo>
                  <a:cubicBezTo>
                    <a:pt x="6" y="24"/>
                    <a:pt x="6" y="24"/>
                    <a:pt x="6" y="24"/>
                  </a:cubicBezTo>
                  <a:moveTo>
                    <a:pt x="6" y="22"/>
                  </a:moveTo>
                  <a:cubicBezTo>
                    <a:pt x="6" y="21"/>
                    <a:pt x="6" y="20"/>
                    <a:pt x="6" y="20"/>
                  </a:cubicBezTo>
                  <a:cubicBezTo>
                    <a:pt x="6" y="19"/>
                    <a:pt x="7" y="18"/>
                    <a:pt x="7" y="17"/>
                  </a:cubicBezTo>
                  <a:cubicBezTo>
                    <a:pt x="7" y="18"/>
                    <a:pt x="7" y="19"/>
                    <a:pt x="7" y="19"/>
                  </a:cubicBezTo>
                  <a:cubicBezTo>
                    <a:pt x="7" y="20"/>
                    <a:pt x="6" y="21"/>
                    <a:pt x="6" y="22"/>
                  </a:cubicBezTo>
                  <a:moveTo>
                    <a:pt x="6" y="19"/>
                  </a:moveTo>
                  <a:cubicBezTo>
                    <a:pt x="6" y="18"/>
                    <a:pt x="6" y="18"/>
                    <a:pt x="6" y="17"/>
                  </a:cubicBezTo>
                  <a:cubicBezTo>
                    <a:pt x="6" y="17"/>
                    <a:pt x="6" y="17"/>
                    <a:pt x="6" y="17"/>
                  </a:cubicBezTo>
                  <a:cubicBezTo>
                    <a:pt x="6" y="17"/>
                    <a:pt x="6" y="17"/>
                    <a:pt x="6" y="17"/>
                  </a:cubicBezTo>
                  <a:cubicBezTo>
                    <a:pt x="6" y="16"/>
                    <a:pt x="7" y="15"/>
                    <a:pt x="7" y="14"/>
                  </a:cubicBezTo>
                  <a:cubicBezTo>
                    <a:pt x="7" y="15"/>
                    <a:pt x="7" y="15"/>
                    <a:pt x="7" y="16"/>
                  </a:cubicBezTo>
                  <a:cubicBezTo>
                    <a:pt x="7" y="17"/>
                    <a:pt x="6" y="18"/>
                    <a:pt x="6" y="19"/>
                  </a:cubicBezTo>
                  <a:moveTo>
                    <a:pt x="6" y="16"/>
                  </a:moveTo>
                  <a:cubicBezTo>
                    <a:pt x="6" y="16"/>
                    <a:pt x="5" y="15"/>
                    <a:pt x="5" y="15"/>
                  </a:cubicBezTo>
                  <a:cubicBezTo>
                    <a:pt x="6" y="13"/>
                    <a:pt x="7" y="12"/>
                    <a:pt x="7" y="11"/>
                  </a:cubicBezTo>
                  <a:cubicBezTo>
                    <a:pt x="7" y="12"/>
                    <a:pt x="7" y="12"/>
                    <a:pt x="7" y="13"/>
                  </a:cubicBezTo>
                  <a:cubicBezTo>
                    <a:pt x="7" y="14"/>
                    <a:pt x="6" y="15"/>
                    <a:pt x="6" y="16"/>
                  </a:cubicBezTo>
                  <a:moveTo>
                    <a:pt x="5" y="13"/>
                  </a:moveTo>
                  <a:cubicBezTo>
                    <a:pt x="5" y="12"/>
                    <a:pt x="5" y="11"/>
                    <a:pt x="5" y="11"/>
                  </a:cubicBezTo>
                  <a:cubicBezTo>
                    <a:pt x="6" y="10"/>
                    <a:pt x="6" y="10"/>
                    <a:pt x="6" y="10"/>
                  </a:cubicBezTo>
                  <a:cubicBezTo>
                    <a:pt x="7" y="8"/>
                    <a:pt x="7" y="8"/>
                    <a:pt x="7" y="8"/>
                  </a:cubicBezTo>
                  <a:cubicBezTo>
                    <a:pt x="7" y="9"/>
                    <a:pt x="7" y="9"/>
                    <a:pt x="7" y="10"/>
                  </a:cubicBezTo>
                  <a:cubicBezTo>
                    <a:pt x="7" y="11"/>
                    <a:pt x="6" y="12"/>
                    <a:pt x="5" y="13"/>
                  </a:cubicBezTo>
                  <a:moveTo>
                    <a:pt x="5" y="10"/>
                  </a:moveTo>
                  <a:cubicBezTo>
                    <a:pt x="5" y="9"/>
                    <a:pt x="5" y="8"/>
                    <a:pt x="5" y="7"/>
                  </a:cubicBezTo>
                  <a:cubicBezTo>
                    <a:pt x="7" y="4"/>
                    <a:pt x="7" y="4"/>
                    <a:pt x="7" y="4"/>
                  </a:cubicBezTo>
                  <a:cubicBezTo>
                    <a:pt x="7" y="5"/>
                    <a:pt x="7" y="5"/>
                    <a:pt x="7" y="5"/>
                  </a:cubicBezTo>
                  <a:cubicBezTo>
                    <a:pt x="7" y="5"/>
                    <a:pt x="7" y="6"/>
                    <a:pt x="7" y="7"/>
                  </a:cubicBezTo>
                  <a:cubicBezTo>
                    <a:pt x="7" y="8"/>
                    <a:pt x="7" y="8"/>
                    <a:pt x="7" y="8"/>
                  </a:cubicBezTo>
                  <a:cubicBezTo>
                    <a:pt x="5" y="10"/>
                    <a:pt x="5" y="10"/>
                    <a:pt x="5" y="10"/>
                  </a:cubicBezTo>
                  <a:moveTo>
                    <a:pt x="5" y="33"/>
                  </a:moveTo>
                  <a:cubicBezTo>
                    <a:pt x="4" y="33"/>
                    <a:pt x="3" y="33"/>
                    <a:pt x="3" y="33"/>
                  </a:cubicBezTo>
                  <a:cubicBezTo>
                    <a:pt x="2" y="33"/>
                    <a:pt x="2" y="33"/>
                    <a:pt x="1" y="33"/>
                  </a:cubicBezTo>
                  <a:cubicBezTo>
                    <a:pt x="1" y="27"/>
                    <a:pt x="1" y="9"/>
                    <a:pt x="1" y="4"/>
                  </a:cubicBezTo>
                  <a:cubicBezTo>
                    <a:pt x="2" y="4"/>
                    <a:pt x="4" y="4"/>
                    <a:pt x="4" y="4"/>
                  </a:cubicBezTo>
                  <a:cubicBezTo>
                    <a:pt x="4" y="8"/>
                    <a:pt x="5" y="29"/>
                    <a:pt x="5" y="33"/>
                  </a:cubicBezTo>
                  <a:moveTo>
                    <a:pt x="5" y="6"/>
                  </a:moveTo>
                  <a:cubicBezTo>
                    <a:pt x="5" y="5"/>
                    <a:pt x="5" y="4"/>
                    <a:pt x="5" y="4"/>
                  </a:cubicBezTo>
                  <a:cubicBezTo>
                    <a:pt x="5" y="4"/>
                    <a:pt x="5" y="4"/>
                    <a:pt x="5" y="4"/>
                  </a:cubicBezTo>
                  <a:cubicBezTo>
                    <a:pt x="6" y="4"/>
                    <a:pt x="6" y="3"/>
                    <a:pt x="7" y="3"/>
                  </a:cubicBezTo>
                  <a:cubicBezTo>
                    <a:pt x="7" y="2"/>
                    <a:pt x="7" y="2"/>
                    <a:pt x="7" y="2"/>
                  </a:cubicBezTo>
                  <a:cubicBezTo>
                    <a:pt x="7" y="2"/>
                    <a:pt x="7" y="3"/>
                    <a:pt x="7" y="4"/>
                  </a:cubicBezTo>
                  <a:cubicBezTo>
                    <a:pt x="5" y="6"/>
                    <a:pt x="5" y="6"/>
                    <a:pt x="5" y="6"/>
                  </a:cubicBezTo>
                  <a:moveTo>
                    <a:pt x="5" y="3"/>
                  </a:moveTo>
                  <a:cubicBezTo>
                    <a:pt x="5" y="3"/>
                    <a:pt x="3" y="3"/>
                    <a:pt x="2" y="3"/>
                  </a:cubicBezTo>
                  <a:cubicBezTo>
                    <a:pt x="3" y="2"/>
                    <a:pt x="3" y="2"/>
                    <a:pt x="4" y="1"/>
                  </a:cubicBezTo>
                  <a:cubicBezTo>
                    <a:pt x="4" y="1"/>
                    <a:pt x="5" y="1"/>
                    <a:pt x="6" y="1"/>
                  </a:cubicBezTo>
                  <a:cubicBezTo>
                    <a:pt x="6" y="1"/>
                    <a:pt x="6" y="1"/>
                    <a:pt x="7" y="1"/>
                  </a:cubicBezTo>
                  <a:cubicBezTo>
                    <a:pt x="6" y="2"/>
                    <a:pt x="6" y="2"/>
                    <a:pt x="6" y="2"/>
                  </a:cubicBezTo>
                  <a:cubicBezTo>
                    <a:pt x="6" y="2"/>
                    <a:pt x="5" y="3"/>
                    <a:pt x="5" y="3"/>
                  </a:cubicBezTo>
                  <a:moveTo>
                    <a:pt x="8" y="0"/>
                  </a:moveTo>
                  <a:cubicBezTo>
                    <a:pt x="8" y="0"/>
                    <a:pt x="8" y="0"/>
                    <a:pt x="8" y="0"/>
                  </a:cubicBezTo>
                  <a:cubicBezTo>
                    <a:pt x="7" y="0"/>
                    <a:pt x="7" y="0"/>
                    <a:pt x="6" y="0"/>
                  </a:cubicBezTo>
                  <a:cubicBezTo>
                    <a:pt x="5" y="0"/>
                    <a:pt x="3" y="0"/>
                    <a:pt x="3" y="0"/>
                  </a:cubicBezTo>
                  <a:cubicBezTo>
                    <a:pt x="3" y="1"/>
                    <a:pt x="3" y="1"/>
                    <a:pt x="3" y="1"/>
                  </a:cubicBezTo>
                  <a:cubicBezTo>
                    <a:pt x="3" y="1"/>
                    <a:pt x="2" y="2"/>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8"/>
                    <a:pt x="0" y="28"/>
                    <a:pt x="0" y="34"/>
                  </a:cubicBezTo>
                  <a:cubicBezTo>
                    <a:pt x="0" y="34"/>
                    <a:pt x="0" y="34"/>
                    <a:pt x="0" y="34"/>
                  </a:cubicBezTo>
                  <a:cubicBezTo>
                    <a:pt x="0" y="34"/>
                    <a:pt x="0" y="34"/>
                    <a:pt x="0" y="34"/>
                  </a:cubicBezTo>
                  <a:cubicBezTo>
                    <a:pt x="1" y="34"/>
                    <a:pt x="2" y="34"/>
                    <a:pt x="3" y="34"/>
                  </a:cubicBezTo>
                  <a:cubicBezTo>
                    <a:pt x="3" y="34"/>
                    <a:pt x="4" y="34"/>
                    <a:pt x="5" y="34"/>
                  </a:cubicBezTo>
                  <a:cubicBezTo>
                    <a:pt x="5" y="35"/>
                    <a:pt x="5" y="35"/>
                    <a:pt x="5" y="35"/>
                  </a:cubicBezTo>
                  <a:cubicBezTo>
                    <a:pt x="5" y="34"/>
                    <a:pt x="5" y="34"/>
                    <a:pt x="5" y="34"/>
                  </a:cubicBezTo>
                  <a:cubicBezTo>
                    <a:pt x="6" y="34"/>
                    <a:pt x="7" y="33"/>
                    <a:pt x="8" y="33"/>
                  </a:cubicBezTo>
                  <a:cubicBezTo>
                    <a:pt x="8" y="33"/>
                    <a:pt x="8" y="33"/>
                    <a:pt x="8" y="33"/>
                  </a:cubicBezTo>
                  <a:cubicBezTo>
                    <a:pt x="8" y="32"/>
                    <a:pt x="8" y="32"/>
                    <a:pt x="8" y="32"/>
                  </a:cubicBezTo>
                  <a:cubicBezTo>
                    <a:pt x="8" y="32"/>
                    <a:pt x="8" y="32"/>
                    <a:pt x="8" y="32"/>
                  </a:cubicBezTo>
                  <a:cubicBezTo>
                    <a:pt x="8" y="32"/>
                    <a:pt x="8" y="32"/>
                    <a:pt x="8" y="32"/>
                  </a:cubicBezTo>
                  <a:cubicBezTo>
                    <a:pt x="8" y="29"/>
                    <a:pt x="8" y="12"/>
                    <a:pt x="8" y="5"/>
                  </a:cubicBezTo>
                  <a:cubicBezTo>
                    <a:pt x="8" y="3"/>
                    <a:pt x="8" y="2"/>
                    <a:pt x="8" y="1"/>
                  </a:cubicBezTo>
                  <a:cubicBezTo>
                    <a:pt x="8" y="1"/>
                    <a:pt x="8" y="1"/>
                    <a:pt x="8" y="1"/>
                  </a:cubicBezTo>
                  <a:cubicBezTo>
                    <a:pt x="8" y="1"/>
                    <a:pt x="8" y="1"/>
                    <a:pt x="8" y="1"/>
                  </a:cubicBezTo>
                  <a:cubicBezTo>
                    <a:pt x="8" y="1"/>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0" name="Freeform 126"/>
            <p:cNvSpPr>
              <a:spLocks noEditPoints="1"/>
            </p:cNvSpPr>
            <p:nvPr/>
          </p:nvSpPr>
          <p:spPr bwMode="auto">
            <a:xfrm>
              <a:off x="3841" y="2108"/>
              <a:ext cx="22" cy="45"/>
            </a:xfrm>
            <a:custGeom>
              <a:avLst/>
              <a:gdLst>
                <a:gd name="T0" fmla="*/ 6 w 9"/>
                <a:gd name="T1" fmla="*/ 17 h 19"/>
                <a:gd name="T2" fmla="*/ 8 w 9"/>
                <a:gd name="T3" fmla="*/ 15 h 19"/>
                <a:gd name="T4" fmla="*/ 6 w 9"/>
                <a:gd name="T5" fmla="*/ 17 h 19"/>
                <a:gd name="T6" fmla="*/ 6 w 9"/>
                <a:gd name="T7" fmla="*/ 15 h 19"/>
                <a:gd name="T8" fmla="*/ 8 w 9"/>
                <a:gd name="T9" fmla="*/ 13 h 19"/>
                <a:gd name="T10" fmla="*/ 6 w 9"/>
                <a:gd name="T11" fmla="*/ 16 h 19"/>
                <a:gd name="T12" fmla="*/ 6 w 9"/>
                <a:gd name="T13" fmla="*/ 12 h 19"/>
                <a:gd name="T14" fmla="*/ 8 w 9"/>
                <a:gd name="T15" fmla="*/ 11 h 19"/>
                <a:gd name="T16" fmla="*/ 8 w 9"/>
                <a:gd name="T17" fmla="*/ 11 h 19"/>
                <a:gd name="T18" fmla="*/ 6 w 9"/>
                <a:gd name="T19" fmla="*/ 11 h 19"/>
                <a:gd name="T20" fmla="*/ 8 w 9"/>
                <a:gd name="T21" fmla="*/ 6 h 19"/>
                <a:gd name="T22" fmla="*/ 7 w 9"/>
                <a:gd name="T23" fmla="*/ 9 h 19"/>
                <a:gd name="T24" fmla="*/ 6 w 9"/>
                <a:gd name="T25" fmla="*/ 8 h 19"/>
                <a:gd name="T26" fmla="*/ 8 w 9"/>
                <a:gd name="T27" fmla="*/ 4 h 19"/>
                <a:gd name="T28" fmla="*/ 8 w 9"/>
                <a:gd name="T29" fmla="*/ 5 h 19"/>
                <a:gd name="T30" fmla="*/ 5 w 9"/>
                <a:gd name="T31" fmla="*/ 17 h 19"/>
                <a:gd name="T32" fmla="*/ 1 w 9"/>
                <a:gd name="T33" fmla="*/ 17 h 19"/>
                <a:gd name="T34" fmla="*/ 5 w 9"/>
                <a:gd name="T35" fmla="*/ 3 h 19"/>
                <a:gd name="T36" fmla="*/ 6 w 9"/>
                <a:gd name="T37" fmla="*/ 6 h 19"/>
                <a:gd name="T38" fmla="*/ 8 w 9"/>
                <a:gd name="T39" fmla="*/ 2 h 19"/>
                <a:gd name="T40" fmla="*/ 8 w 9"/>
                <a:gd name="T41" fmla="*/ 3 h 19"/>
                <a:gd name="T42" fmla="*/ 6 w 9"/>
                <a:gd name="T43" fmla="*/ 4 h 19"/>
                <a:gd name="T44" fmla="*/ 7 w 9"/>
                <a:gd name="T45" fmla="*/ 2 h 19"/>
                <a:gd name="T46" fmla="*/ 8 w 9"/>
                <a:gd name="T47" fmla="*/ 2 h 19"/>
                <a:gd name="T48" fmla="*/ 5 w 9"/>
                <a:gd name="T49" fmla="*/ 2 h 19"/>
                <a:gd name="T50" fmla="*/ 4 w 9"/>
                <a:gd name="T51" fmla="*/ 1 h 19"/>
                <a:gd name="T52" fmla="*/ 7 w 9"/>
                <a:gd name="T53" fmla="*/ 1 h 19"/>
                <a:gd name="T54" fmla="*/ 5 w 9"/>
                <a:gd name="T55" fmla="*/ 2 h 19"/>
                <a:gd name="T56" fmla="*/ 4 w 9"/>
                <a:gd name="T57" fmla="*/ 0 h 19"/>
                <a:gd name="T58" fmla="*/ 1 w 9"/>
                <a:gd name="T59" fmla="*/ 2 h 19"/>
                <a:gd name="T60" fmla="*/ 0 w 9"/>
                <a:gd name="T61" fmla="*/ 2 h 19"/>
                <a:gd name="T62" fmla="*/ 0 w 9"/>
                <a:gd name="T63" fmla="*/ 3 h 19"/>
                <a:gd name="T64" fmla="*/ 0 w 9"/>
                <a:gd name="T65" fmla="*/ 18 h 19"/>
                <a:gd name="T66" fmla="*/ 1 w 9"/>
                <a:gd name="T67" fmla="*/ 18 h 19"/>
                <a:gd name="T68" fmla="*/ 5 w 9"/>
                <a:gd name="T69" fmla="*/ 18 h 19"/>
                <a:gd name="T70" fmla="*/ 6 w 9"/>
                <a:gd name="T71" fmla="*/ 18 h 19"/>
                <a:gd name="T72" fmla="*/ 7 w 9"/>
                <a:gd name="T73" fmla="*/ 18 h 19"/>
                <a:gd name="T74" fmla="*/ 7 w 9"/>
                <a:gd name="T75" fmla="*/ 18 h 19"/>
                <a:gd name="T76" fmla="*/ 9 w 9"/>
                <a:gd name="T77" fmla="*/ 17 h 19"/>
                <a:gd name="T78" fmla="*/ 9 w 9"/>
                <a:gd name="T79" fmla="*/ 16 h 19"/>
                <a:gd name="T80" fmla="*/ 9 w 9"/>
                <a:gd name="T81" fmla="*/ 0 h 19"/>
                <a:gd name="T82" fmla="*/ 9 w 9"/>
                <a:gd name="T83" fmla="*/ 0 h 19"/>
                <a:gd name="T84" fmla="*/ 8 w 9"/>
                <a:gd name="T85" fmla="*/ 0 h 19"/>
                <a:gd name="T86" fmla="*/ 8 w 9"/>
                <a:gd name="T8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9">
                  <a:moveTo>
                    <a:pt x="6" y="17"/>
                  </a:moveTo>
                  <a:cubicBezTo>
                    <a:pt x="6" y="17"/>
                    <a:pt x="6" y="17"/>
                    <a:pt x="6" y="17"/>
                  </a:cubicBezTo>
                  <a:cubicBezTo>
                    <a:pt x="7" y="16"/>
                    <a:pt x="7" y="15"/>
                    <a:pt x="8" y="14"/>
                  </a:cubicBezTo>
                  <a:cubicBezTo>
                    <a:pt x="8" y="14"/>
                    <a:pt x="8" y="15"/>
                    <a:pt x="8" y="15"/>
                  </a:cubicBezTo>
                  <a:cubicBezTo>
                    <a:pt x="7" y="17"/>
                    <a:pt x="7" y="17"/>
                    <a:pt x="7" y="17"/>
                  </a:cubicBezTo>
                  <a:cubicBezTo>
                    <a:pt x="6" y="17"/>
                    <a:pt x="6" y="17"/>
                    <a:pt x="6" y="17"/>
                  </a:cubicBezTo>
                  <a:moveTo>
                    <a:pt x="6" y="16"/>
                  </a:moveTo>
                  <a:cubicBezTo>
                    <a:pt x="6" y="15"/>
                    <a:pt x="6" y="15"/>
                    <a:pt x="6" y="15"/>
                  </a:cubicBezTo>
                  <a:cubicBezTo>
                    <a:pt x="7" y="13"/>
                    <a:pt x="7" y="12"/>
                    <a:pt x="8" y="11"/>
                  </a:cubicBezTo>
                  <a:cubicBezTo>
                    <a:pt x="8" y="12"/>
                    <a:pt x="8" y="12"/>
                    <a:pt x="8" y="13"/>
                  </a:cubicBezTo>
                  <a:cubicBezTo>
                    <a:pt x="8" y="13"/>
                    <a:pt x="8" y="13"/>
                    <a:pt x="8" y="13"/>
                  </a:cubicBezTo>
                  <a:cubicBezTo>
                    <a:pt x="7" y="14"/>
                    <a:pt x="7" y="15"/>
                    <a:pt x="6" y="16"/>
                  </a:cubicBezTo>
                  <a:moveTo>
                    <a:pt x="6" y="14"/>
                  </a:moveTo>
                  <a:cubicBezTo>
                    <a:pt x="6" y="13"/>
                    <a:pt x="6" y="13"/>
                    <a:pt x="6" y="12"/>
                  </a:cubicBezTo>
                  <a:cubicBezTo>
                    <a:pt x="8" y="9"/>
                    <a:pt x="8" y="9"/>
                    <a:pt x="8" y="9"/>
                  </a:cubicBezTo>
                  <a:cubicBezTo>
                    <a:pt x="8" y="10"/>
                    <a:pt x="8" y="10"/>
                    <a:pt x="8" y="11"/>
                  </a:cubicBezTo>
                  <a:cubicBezTo>
                    <a:pt x="8" y="11"/>
                    <a:pt x="8" y="11"/>
                    <a:pt x="8" y="11"/>
                  </a:cubicBezTo>
                  <a:cubicBezTo>
                    <a:pt x="8" y="11"/>
                    <a:pt x="8" y="11"/>
                    <a:pt x="8" y="11"/>
                  </a:cubicBezTo>
                  <a:cubicBezTo>
                    <a:pt x="7" y="12"/>
                    <a:pt x="6" y="13"/>
                    <a:pt x="6" y="14"/>
                  </a:cubicBezTo>
                  <a:moveTo>
                    <a:pt x="6" y="11"/>
                  </a:moveTo>
                  <a:cubicBezTo>
                    <a:pt x="6" y="11"/>
                    <a:pt x="6" y="10"/>
                    <a:pt x="6" y="9"/>
                  </a:cubicBezTo>
                  <a:cubicBezTo>
                    <a:pt x="8" y="6"/>
                    <a:pt x="8" y="6"/>
                    <a:pt x="8" y="6"/>
                  </a:cubicBezTo>
                  <a:cubicBezTo>
                    <a:pt x="8" y="7"/>
                    <a:pt x="8" y="8"/>
                    <a:pt x="8" y="8"/>
                  </a:cubicBezTo>
                  <a:cubicBezTo>
                    <a:pt x="7" y="9"/>
                    <a:pt x="7" y="9"/>
                    <a:pt x="7" y="9"/>
                  </a:cubicBezTo>
                  <a:cubicBezTo>
                    <a:pt x="6" y="11"/>
                    <a:pt x="6" y="11"/>
                    <a:pt x="6" y="11"/>
                  </a:cubicBezTo>
                  <a:moveTo>
                    <a:pt x="6" y="8"/>
                  </a:moveTo>
                  <a:cubicBezTo>
                    <a:pt x="6" y="8"/>
                    <a:pt x="6" y="7"/>
                    <a:pt x="6" y="7"/>
                  </a:cubicBezTo>
                  <a:cubicBezTo>
                    <a:pt x="7" y="6"/>
                    <a:pt x="7" y="5"/>
                    <a:pt x="8" y="4"/>
                  </a:cubicBezTo>
                  <a:cubicBezTo>
                    <a:pt x="8" y="4"/>
                    <a:pt x="8" y="5"/>
                    <a:pt x="8" y="5"/>
                  </a:cubicBezTo>
                  <a:cubicBezTo>
                    <a:pt x="8" y="5"/>
                    <a:pt x="8" y="5"/>
                    <a:pt x="8" y="5"/>
                  </a:cubicBezTo>
                  <a:cubicBezTo>
                    <a:pt x="6" y="8"/>
                    <a:pt x="6" y="8"/>
                    <a:pt x="6" y="8"/>
                  </a:cubicBezTo>
                  <a:moveTo>
                    <a:pt x="5" y="17"/>
                  </a:moveTo>
                  <a:cubicBezTo>
                    <a:pt x="4" y="17"/>
                    <a:pt x="4" y="17"/>
                    <a:pt x="3" y="17"/>
                  </a:cubicBezTo>
                  <a:cubicBezTo>
                    <a:pt x="3" y="17"/>
                    <a:pt x="2" y="17"/>
                    <a:pt x="1" y="17"/>
                  </a:cubicBezTo>
                  <a:cubicBezTo>
                    <a:pt x="1" y="11"/>
                    <a:pt x="1" y="7"/>
                    <a:pt x="1" y="3"/>
                  </a:cubicBezTo>
                  <a:cubicBezTo>
                    <a:pt x="3" y="3"/>
                    <a:pt x="4" y="3"/>
                    <a:pt x="5" y="3"/>
                  </a:cubicBezTo>
                  <a:cubicBezTo>
                    <a:pt x="5" y="5"/>
                    <a:pt x="5" y="13"/>
                    <a:pt x="5" y="17"/>
                  </a:cubicBezTo>
                  <a:moveTo>
                    <a:pt x="6" y="6"/>
                  </a:moveTo>
                  <a:cubicBezTo>
                    <a:pt x="6" y="5"/>
                    <a:pt x="6" y="5"/>
                    <a:pt x="6" y="5"/>
                  </a:cubicBezTo>
                  <a:cubicBezTo>
                    <a:pt x="6" y="4"/>
                    <a:pt x="7" y="3"/>
                    <a:pt x="8" y="2"/>
                  </a:cubicBezTo>
                  <a:cubicBezTo>
                    <a:pt x="8" y="3"/>
                    <a:pt x="8" y="3"/>
                    <a:pt x="8" y="3"/>
                  </a:cubicBezTo>
                  <a:cubicBezTo>
                    <a:pt x="8" y="3"/>
                    <a:pt x="8" y="3"/>
                    <a:pt x="8" y="3"/>
                  </a:cubicBezTo>
                  <a:cubicBezTo>
                    <a:pt x="7" y="4"/>
                    <a:pt x="6" y="5"/>
                    <a:pt x="6" y="6"/>
                  </a:cubicBezTo>
                  <a:moveTo>
                    <a:pt x="6" y="4"/>
                  </a:moveTo>
                  <a:cubicBezTo>
                    <a:pt x="6" y="4"/>
                    <a:pt x="6" y="3"/>
                    <a:pt x="6" y="3"/>
                  </a:cubicBezTo>
                  <a:cubicBezTo>
                    <a:pt x="6" y="3"/>
                    <a:pt x="7" y="2"/>
                    <a:pt x="7" y="2"/>
                  </a:cubicBezTo>
                  <a:cubicBezTo>
                    <a:pt x="8" y="1"/>
                    <a:pt x="8" y="1"/>
                    <a:pt x="8" y="1"/>
                  </a:cubicBezTo>
                  <a:cubicBezTo>
                    <a:pt x="8" y="2"/>
                    <a:pt x="8" y="2"/>
                    <a:pt x="8" y="2"/>
                  </a:cubicBezTo>
                  <a:cubicBezTo>
                    <a:pt x="7" y="2"/>
                    <a:pt x="6" y="3"/>
                    <a:pt x="6" y="4"/>
                  </a:cubicBezTo>
                  <a:moveTo>
                    <a:pt x="5" y="2"/>
                  </a:moveTo>
                  <a:cubicBezTo>
                    <a:pt x="5" y="2"/>
                    <a:pt x="4" y="2"/>
                    <a:pt x="2" y="2"/>
                  </a:cubicBezTo>
                  <a:cubicBezTo>
                    <a:pt x="3" y="1"/>
                    <a:pt x="4" y="1"/>
                    <a:pt x="4" y="1"/>
                  </a:cubicBezTo>
                  <a:cubicBezTo>
                    <a:pt x="4" y="1"/>
                    <a:pt x="5" y="1"/>
                    <a:pt x="6" y="1"/>
                  </a:cubicBezTo>
                  <a:cubicBezTo>
                    <a:pt x="7" y="1"/>
                    <a:pt x="7" y="1"/>
                    <a:pt x="7" y="1"/>
                  </a:cubicBezTo>
                  <a:cubicBezTo>
                    <a:pt x="6" y="1"/>
                    <a:pt x="6" y="1"/>
                    <a:pt x="6" y="1"/>
                  </a:cubicBezTo>
                  <a:cubicBezTo>
                    <a:pt x="6" y="2"/>
                    <a:pt x="6" y="2"/>
                    <a:pt x="5" y="2"/>
                  </a:cubicBezTo>
                  <a:moveTo>
                    <a:pt x="7" y="0"/>
                  </a:moveTo>
                  <a:cubicBezTo>
                    <a:pt x="5" y="0"/>
                    <a:pt x="4" y="0"/>
                    <a:pt x="4" y="0"/>
                  </a:cubicBezTo>
                  <a:cubicBezTo>
                    <a:pt x="4" y="0"/>
                    <a:pt x="4" y="0"/>
                    <a:pt x="4" y="0"/>
                  </a:cubicBezTo>
                  <a:cubicBezTo>
                    <a:pt x="4" y="0"/>
                    <a:pt x="2" y="1"/>
                    <a:pt x="1"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6"/>
                    <a:pt x="0" y="11"/>
                    <a:pt x="0" y="18"/>
                  </a:cubicBezTo>
                  <a:cubicBezTo>
                    <a:pt x="1" y="18"/>
                    <a:pt x="1" y="18"/>
                    <a:pt x="1" y="18"/>
                  </a:cubicBezTo>
                  <a:cubicBezTo>
                    <a:pt x="1" y="18"/>
                    <a:pt x="1" y="18"/>
                    <a:pt x="1" y="18"/>
                  </a:cubicBezTo>
                  <a:cubicBezTo>
                    <a:pt x="2" y="18"/>
                    <a:pt x="2" y="18"/>
                    <a:pt x="3" y="18"/>
                  </a:cubicBezTo>
                  <a:cubicBezTo>
                    <a:pt x="4" y="18"/>
                    <a:pt x="5" y="18"/>
                    <a:pt x="5" y="18"/>
                  </a:cubicBezTo>
                  <a:cubicBezTo>
                    <a:pt x="5" y="19"/>
                    <a:pt x="5" y="19"/>
                    <a:pt x="5" y="19"/>
                  </a:cubicBezTo>
                  <a:cubicBezTo>
                    <a:pt x="6" y="18"/>
                    <a:pt x="6" y="18"/>
                    <a:pt x="6" y="18"/>
                  </a:cubicBezTo>
                  <a:cubicBezTo>
                    <a:pt x="6" y="18"/>
                    <a:pt x="6" y="18"/>
                    <a:pt x="6" y="18"/>
                  </a:cubicBezTo>
                  <a:cubicBezTo>
                    <a:pt x="7" y="18"/>
                    <a:pt x="7" y="18"/>
                    <a:pt x="7" y="18"/>
                  </a:cubicBezTo>
                  <a:cubicBezTo>
                    <a:pt x="7" y="18"/>
                    <a:pt x="7" y="18"/>
                    <a:pt x="7" y="18"/>
                  </a:cubicBezTo>
                  <a:cubicBezTo>
                    <a:pt x="7" y="18"/>
                    <a:pt x="7" y="18"/>
                    <a:pt x="7" y="18"/>
                  </a:cubicBezTo>
                  <a:cubicBezTo>
                    <a:pt x="7" y="17"/>
                    <a:pt x="8" y="17"/>
                    <a:pt x="9" y="17"/>
                  </a:cubicBezTo>
                  <a:cubicBezTo>
                    <a:pt x="9" y="17"/>
                    <a:pt x="9" y="17"/>
                    <a:pt x="9" y="17"/>
                  </a:cubicBezTo>
                  <a:cubicBezTo>
                    <a:pt x="9" y="16"/>
                    <a:pt x="9" y="16"/>
                    <a:pt x="9" y="16"/>
                  </a:cubicBezTo>
                  <a:cubicBezTo>
                    <a:pt x="9" y="16"/>
                    <a:pt x="9" y="16"/>
                    <a:pt x="9" y="16"/>
                  </a:cubicBezTo>
                  <a:cubicBezTo>
                    <a:pt x="9" y="16"/>
                    <a:pt x="9" y="16"/>
                    <a:pt x="9" y="16"/>
                  </a:cubicBezTo>
                  <a:cubicBezTo>
                    <a:pt x="9" y="9"/>
                    <a:pt x="9" y="1"/>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1" name="Freeform 127"/>
            <p:cNvSpPr>
              <a:spLocks noEditPoints="1"/>
            </p:cNvSpPr>
            <p:nvPr/>
          </p:nvSpPr>
          <p:spPr bwMode="auto">
            <a:xfrm>
              <a:off x="3908" y="2098"/>
              <a:ext cx="21" cy="55"/>
            </a:xfrm>
            <a:custGeom>
              <a:avLst/>
              <a:gdLst>
                <a:gd name="T0" fmla="*/ 8 w 9"/>
                <a:gd name="T1" fmla="*/ 19 h 23"/>
                <a:gd name="T2" fmla="*/ 7 w 9"/>
                <a:gd name="T3" fmla="*/ 21 h 23"/>
                <a:gd name="T4" fmla="*/ 6 w 9"/>
                <a:gd name="T5" fmla="*/ 19 h 23"/>
                <a:gd name="T6" fmla="*/ 8 w 9"/>
                <a:gd name="T7" fmla="*/ 17 h 23"/>
                <a:gd name="T8" fmla="*/ 6 w 9"/>
                <a:gd name="T9" fmla="*/ 21 h 23"/>
                <a:gd name="T10" fmla="*/ 6 w 9"/>
                <a:gd name="T11" fmla="*/ 17 h 23"/>
                <a:gd name="T12" fmla="*/ 8 w 9"/>
                <a:gd name="T13" fmla="*/ 14 h 23"/>
                <a:gd name="T14" fmla="*/ 8 w 9"/>
                <a:gd name="T15" fmla="*/ 16 h 23"/>
                <a:gd name="T16" fmla="*/ 6 w 9"/>
                <a:gd name="T17" fmla="*/ 16 h 23"/>
                <a:gd name="T18" fmla="*/ 6 w 9"/>
                <a:gd name="T19" fmla="*/ 14 h 23"/>
                <a:gd name="T20" fmla="*/ 8 w 9"/>
                <a:gd name="T21" fmla="*/ 14 h 23"/>
                <a:gd name="T22" fmla="*/ 6 w 9"/>
                <a:gd name="T23" fmla="*/ 16 h 23"/>
                <a:gd name="T24" fmla="*/ 6 w 9"/>
                <a:gd name="T25" fmla="*/ 12 h 23"/>
                <a:gd name="T26" fmla="*/ 8 w 9"/>
                <a:gd name="T27" fmla="*/ 12 h 23"/>
                <a:gd name="T28" fmla="*/ 6 w 9"/>
                <a:gd name="T29" fmla="*/ 14 h 23"/>
                <a:gd name="T30" fmla="*/ 6 w 9"/>
                <a:gd name="T31" fmla="*/ 10 h 23"/>
                <a:gd name="T32" fmla="*/ 8 w 9"/>
                <a:gd name="T33" fmla="*/ 9 h 23"/>
                <a:gd name="T34" fmla="*/ 6 w 9"/>
                <a:gd name="T35" fmla="*/ 11 h 23"/>
                <a:gd name="T36" fmla="*/ 6 w 9"/>
                <a:gd name="T37" fmla="*/ 10 h 23"/>
                <a:gd name="T38" fmla="*/ 6 w 9"/>
                <a:gd name="T39" fmla="*/ 8 h 23"/>
                <a:gd name="T40" fmla="*/ 7 w 9"/>
                <a:gd name="T41" fmla="*/ 8 h 23"/>
                <a:gd name="T42" fmla="*/ 8 w 9"/>
                <a:gd name="T43" fmla="*/ 6 h 23"/>
                <a:gd name="T44" fmla="*/ 8 w 9"/>
                <a:gd name="T45" fmla="*/ 7 h 23"/>
                <a:gd name="T46" fmla="*/ 6 w 9"/>
                <a:gd name="T47" fmla="*/ 9 h 23"/>
                <a:gd name="T48" fmla="*/ 3 w 9"/>
                <a:gd name="T49" fmla="*/ 21 h 23"/>
                <a:gd name="T50" fmla="*/ 1 w 9"/>
                <a:gd name="T51" fmla="*/ 4 h 23"/>
                <a:gd name="T52" fmla="*/ 5 w 9"/>
                <a:gd name="T53" fmla="*/ 21 h 23"/>
                <a:gd name="T54" fmla="*/ 6 w 9"/>
                <a:gd name="T55" fmla="*/ 6 h 23"/>
                <a:gd name="T56" fmla="*/ 8 w 9"/>
                <a:gd name="T57" fmla="*/ 5 h 23"/>
                <a:gd name="T58" fmla="*/ 6 w 9"/>
                <a:gd name="T59" fmla="*/ 7 h 23"/>
                <a:gd name="T60" fmla="*/ 6 w 9"/>
                <a:gd name="T61" fmla="*/ 4 h 23"/>
                <a:gd name="T62" fmla="*/ 8 w 9"/>
                <a:gd name="T63" fmla="*/ 2 h 23"/>
                <a:gd name="T64" fmla="*/ 8 w 9"/>
                <a:gd name="T65" fmla="*/ 3 h 23"/>
                <a:gd name="T66" fmla="*/ 5 w 9"/>
                <a:gd name="T67" fmla="*/ 3 h 23"/>
                <a:gd name="T68" fmla="*/ 4 w 9"/>
                <a:gd name="T69" fmla="*/ 1 h 23"/>
                <a:gd name="T70" fmla="*/ 7 w 9"/>
                <a:gd name="T71" fmla="*/ 1 h 23"/>
                <a:gd name="T72" fmla="*/ 5 w 9"/>
                <a:gd name="T73" fmla="*/ 3 h 23"/>
                <a:gd name="T74" fmla="*/ 4 w 9"/>
                <a:gd name="T75" fmla="*/ 0 h 23"/>
                <a:gd name="T76" fmla="*/ 1 w 9"/>
                <a:gd name="T77" fmla="*/ 3 h 23"/>
                <a:gd name="T78" fmla="*/ 1 w 9"/>
                <a:gd name="T79" fmla="*/ 3 h 23"/>
                <a:gd name="T80" fmla="*/ 0 w 9"/>
                <a:gd name="T81" fmla="*/ 4 h 23"/>
                <a:gd name="T82" fmla="*/ 0 w 9"/>
                <a:gd name="T83" fmla="*/ 22 h 23"/>
                <a:gd name="T84" fmla="*/ 1 w 9"/>
                <a:gd name="T85" fmla="*/ 22 h 23"/>
                <a:gd name="T86" fmla="*/ 6 w 9"/>
                <a:gd name="T87" fmla="*/ 22 h 23"/>
                <a:gd name="T88" fmla="*/ 6 w 9"/>
                <a:gd name="T89" fmla="*/ 22 h 23"/>
                <a:gd name="T90" fmla="*/ 9 w 9"/>
                <a:gd name="T91" fmla="*/ 21 h 23"/>
                <a:gd name="T92" fmla="*/ 9 w 9"/>
                <a:gd name="T93" fmla="*/ 20 h 23"/>
                <a:gd name="T94" fmla="*/ 9 w 9"/>
                <a:gd name="T95" fmla="*/ 1 h 23"/>
                <a:gd name="T96" fmla="*/ 9 w 9"/>
                <a:gd name="T97" fmla="*/ 1 h 23"/>
                <a:gd name="T98" fmla="*/ 9 w 9"/>
                <a:gd name="T99" fmla="*/ 0 h 23"/>
                <a:gd name="T100" fmla="*/ 8 w 9"/>
                <a:gd name="T10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 h="23">
                  <a:moveTo>
                    <a:pt x="7" y="21"/>
                  </a:moveTo>
                  <a:cubicBezTo>
                    <a:pt x="7" y="20"/>
                    <a:pt x="8" y="20"/>
                    <a:pt x="8" y="19"/>
                  </a:cubicBezTo>
                  <a:cubicBezTo>
                    <a:pt x="8" y="19"/>
                    <a:pt x="8" y="20"/>
                    <a:pt x="8" y="20"/>
                  </a:cubicBezTo>
                  <a:cubicBezTo>
                    <a:pt x="8" y="20"/>
                    <a:pt x="7" y="20"/>
                    <a:pt x="7" y="21"/>
                  </a:cubicBezTo>
                  <a:moveTo>
                    <a:pt x="6" y="21"/>
                  </a:moveTo>
                  <a:cubicBezTo>
                    <a:pt x="6" y="20"/>
                    <a:pt x="6" y="20"/>
                    <a:pt x="6" y="19"/>
                  </a:cubicBezTo>
                  <a:cubicBezTo>
                    <a:pt x="6" y="19"/>
                    <a:pt x="6" y="19"/>
                    <a:pt x="6" y="19"/>
                  </a:cubicBezTo>
                  <a:cubicBezTo>
                    <a:pt x="8" y="17"/>
                    <a:pt x="8" y="17"/>
                    <a:pt x="8" y="17"/>
                  </a:cubicBezTo>
                  <a:cubicBezTo>
                    <a:pt x="8" y="17"/>
                    <a:pt x="8" y="18"/>
                    <a:pt x="8" y="18"/>
                  </a:cubicBezTo>
                  <a:cubicBezTo>
                    <a:pt x="7" y="19"/>
                    <a:pt x="7" y="20"/>
                    <a:pt x="6" y="21"/>
                  </a:cubicBezTo>
                  <a:moveTo>
                    <a:pt x="6" y="18"/>
                  </a:moveTo>
                  <a:cubicBezTo>
                    <a:pt x="6" y="18"/>
                    <a:pt x="6" y="17"/>
                    <a:pt x="6" y="17"/>
                  </a:cubicBezTo>
                  <a:cubicBezTo>
                    <a:pt x="6" y="17"/>
                    <a:pt x="6" y="17"/>
                    <a:pt x="6" y="17"/>
                  </a:cubicBezTo>
                  <a:cubicBezTo>
                    <a:pt x="8" y="14"/>
                    <a:pt x="8" y="14"/>
                    <a:pt x="8" y="14"/>
                  </a:cubicBezTo>
                  <a:cubicBezTo>
                    <a:pt x="8" y="15"/>
                    <a:pt x="8" y="15"/>
                    <a:pt x="8" y="16"/>
                  </a:cubicBezTo>
                  <a:cubicBezTo>
                    <a:pt x="8" y="16"/>
                    <a:pt x="8" y="16"/>
                    <a:pt x="8" y="16"/>
                  </a:cubicBezTo>
                  <a:cubicBezTo>
                    <a:pt x="6" y="18"/>
                    <a:pt x="6" y="18"/>
                    <a:pt x="6" y="18"/>
                  </a:cubicBezTo>
                  <a:moveTo>
                    <a:pt x="6" y="16"/>
                  </a:moveTo>
                  <a:cubicBezTo>
                    <a:pt x="6" y="16"/>
                    <a:pt x="6" y="15"/>
                    <a:pt x="6" y="15"/>
                  </a:cubicBezTo>
                  <a:cubicBezTo>
                    <a:pt x="6" y="14"/>
                    <a:pt x="6" y="14"/>
                    <a:pt x="6" y="14"/>
                  </a:cubicBezTo>
                  <a:cubicBezTo>
                    <a:pt x="7" y="14"/>
                    <a:pt x="7" y="13"/>
                    <a:pt x="8" y="12"/>
                  </a:cubicBezTo>
                  <a:cubicBezTo>
                    <a:pt x="8" y="13"/>
                    <a:pt x="8" y="13"/>
                    <a:pt x="8" y="14"/>
                  </a:cubicBezTo>
                  <a:cubicBezTo>
                    <a:pt x="8" y="14"/>
                    <a:pt x="8" y="14"/>
                    <a:pt x="8" y="14"/>
                  </a:cubicBezTo>
                  <a:cubicBezTo>
                    <a:pt x="6" y="16"/>
                    <a:pt x="6" y="16"/>
                    <a:pt x="6" y="16"/>
                  </a:cubicBezTo>
                  <a:moveTo>
                    <a:pt x="6" y="14"/>
                  </a:moveTo>
                  <a:cubicBezTo>
                    <a:pt x="6" y="13"/>
                    <a:pt x="6" y="13"/>
                    <a:pt x="6" y="12"/>
                  </a:cubicBezTo>
                  <a:cubicBezTo>
                    <a:pt x="8" y="10"/>
                    <a:pt x="8" y="10"/>
                    <a:pt x="8" y="10"/>
                  </a:cubicBezTo>
                  <a:cubicBezTo>
                    <a:pt x="8" y="10"/>
                    <a:pt x="8" y="11"/>
                    <a:pt x="8" y="12"/>
                  </a:cubicBezTo>
                  <a:cubicBezTo>
                    <a:pt x="8" y="12"/>
                    <a:pt x="8" y="12"/>
                    <a:pt x="8" y="12"/>
                  </a:cubicBezTo>
                  <a:cubicBezTo>
                    <a:pt x="7" y="12"/>
                    <a:pt x="7" y="13"/>
                    <a:pt x="6" y="14"/>
                  </a:cubicBezTo>
                  <a:moveTo>
                    <a:pt x="6" y="10"/>
                  </a:moveTo>
                  <a:cubicBezTo>
                    <a:pt x="6" y="10"/>
                    <a:pt x="6" y="10"/>
                    <a:pt x="6" y="10"/>
                  </a:cubicBezTo>
                  <a:cubicBezTo>
                    <a:pt x="7" y="9"/>
                    <a:pt x="7" y="8"/>
                    <a:pt x="8" y="8"/>
                  </a:cubicBezTo>
                  <a:cubicBezTo>
                    <a:pt x="8" y="8"/>
                    <a:pt x="8" y="8"/>
                    <a:pt x="8" y="9"/>
                  </a:cubicBezTo>
                  <a:cubicBezTo>
                    <a:pt x="8" y="9"/>
                    <a:pt x="8" y="9"/>
                    <a:pt x="8" y="9"/>
                  </a:cubicBezTo>
                  <a:cubicBezTo>
                    <a:pt x="6" y="11"/>
                    <a:pt x="6" y="11"/>
                    <a:pt x="6" y="11"/>
                  </a:cubicBezTo>
                  <a:cubicBezTo>
                    <a:pt x="6" y="11"/>
                    <a:pt x="6" y="10"/>
                    <a:pt x="6" y="10"/>
                  </a:cubicBezTo>
                  <a:cubicBezTo>
                    <a:pt x="6" y="10"/>
                    <a:pt x="6" y="10"/>
                    <a:pt x="6" y="10"/>
                  </a:cubicBezTo>
                  <a:moveTo>
                    <a:pt x="6" y="9"/>
                  </a:moveTo>
                  <a:cubicBezTo>
                    <a:pt x="6" y="9"/>
                    <a:pt x="6" y="8"/>
                    <a:pt x="6" y="8"/>
                  </a:cubicBezTo>
                  <a:cubicBezTo>
                    <a:pt x="6" y="8"/>
                    <a:pt x="6" y="8"/>
                    <a:pt x="6" y="8"/>
                  </a:cubicBezTo>
                  <a:cubicBezTo>
                    <a:pt x="7" y="8"/>
                    <a:pt x="7" y="8"/>
                    <a:pt x="7" y="8"/>
                  </a:cubicBezTo>
                  <a:cubicBezTo>
                    <a:pt x="6" y="7"/>
                    <a:pt x="6" y="7"/>
                    <a:pt x="6" y="7"/>
                  </a:cubicBezTo>
                  <a:cubicBezTo>
                    <a:pt x="8" y="6"/>
                    <a:pt x="8" y="6"/>
                    <a:pt x="8" y="6"/>
                  </a:cubicBezTo>
                  <a:cubicBezTo>
                    <a:pt x="8" y="6"/>
                    <a:pt x="8" y="7"/>
                    <a:pt x="8" y="7"/>
                  </a:cubicBezTo>
                  <a:cubicBezTo>
                    <a:pt x="8" y="7"/>
                    <a:pt x="8" y="7"/>
                    <a:pt x="8" y="7"/>
                  </a:cubicBezTo>
                  <a:cubicBezTo>
                    <a:pt x="8" y="7"/>
                    <a:pt x="8" y="7"/>
                    <a:pt x="8" y="7"/>
                  </a:cubicBezTo>
                  <a:cubicBezTo>
                    <a:pt x="7" y="8"/>
                    <a:pt x="7" y="9"/>
                    <a:pt x="6" y="9"/>
                  </a:cubicBezTo>
                  <a:moveTo>
                    <a:pt x="5" y="21"/>
                  </a:moveTo>
                  <a:cubicBezTo>
                    <a:pt x="4" y="21"/>
                    <a:pt x="4" y="21"/>
                    <a:pt x="3" y="21"/>
                  </a:cubicBezTo>
                  <a:cubicBezTo>
                    <a:pt x="3" y="21"/>
                    <a:pt x="2" y="21"/>
                    <a:pt x="2" y="21"/>
                  </a:cubicBezTo>
                  <a:cubicBezTo>
                    <a:pt x="2" y="16"/>
                    <a:pt x="2" y="8"/>
                    <a:pt x="1" y="4"/>
                  </a:cubicBezTo>
                  <a:cubicBezTo>
                    <a:pt x="3" y="4"/>
                    <a:pt x="4" y="4"/>
                    <a:pt x="5" y="4"/>
                  </a:cubicBezTo>
                  <a:cubicBezTo>
                    <a:pt x="5" y="7"/>
                    <a:pt x="5" y="17"/>
                    <a:pt x="5" y="21"/>
                  </a:cubicBezTo>
                  <a:moveTo>
                    <a:pt x="6" y="7"/>
                  </a:moveTo>
                  <a:cubicBezTo>
                    <a:pt x="6" y="6"/>
                    <a:pt x="6" y="6"/>
                    <a:pt x="6" y="6"/>
                  </a:cubicBezTo>
                  <a:cubicBezTo>
                    <a:pt x="8" y="4"/>
                    <a:pt x="8" y="4"/>
                    <a:pt x="8" y="4"/>
                  </a:cubicBezTo>
                  <a:cubicBezTo>
                    <a:pt x="8" y="4"/>
                    <a:pt x="8" y="5"/>
                    <a:pt x="8" y="5"/>
                  </a:cubicBezTo>
                  <a:cubicBezTo>
                    <a:pt x="8" y="5"/>
                    <a:pt x="8" y="5"/>
                    <a:pt x="8" y="5"/>
                  </a:cubicBezTo>
                  <a:cubicBezTo>
                    <a:pt x="6" y="7"/>
                    <a:pt x="6" y="7"/>
                    <a:pt x="6" y="7"/>
                  </a:cubicBezTo>
                  <a:moveTo>
                    <a:pt x="6" y="5"/>
                  </a:moveTo>
                  <a:cubicBezTo>
                    <a:pt x="6" y="5"/>
                    <a:pt x="6" y="4"/>
                    <a:pt x="6" y="4"/>
                  </a:cubicBezTo>
                  <a:cubicBezTo>
                    <a:pt x="7" y="4"/>
                    <a:pt x="7" y="3"/>
                    <a:pt x="7" y="3"/>
                  </a:cubicBezTo>
                  <a:cubicBezTo>
                    <a:pt x="8" y="2"/>
                    <a:pt x="8" y="2"/>
                    <a:pt x="8" y="2"/>
                  </a:cubicBezTo>
                  <a:cubicBezTo>
                    <a:pt x="8" y="3"/>
                    <a:pt x="8" y="3"/>
                    <a:pt x="8" y="3"/>
                  </a:cubicBezTo>
                  <a:cubicBezTo>
                    <a:pt x="8" y="3"/>
                    <a:pt x="8" y="3"/>
                    <a:pt x="8" y="3"/>
                  </a:cubicBezTo>
                  <a:cubicBezTo>
                    <a:pt x="6" y="5"/>
                    <a:pt x="6" y="5"/>
                    <a:pt x="6" y="5"/>
                  </a:cubicBezTo>
                  <a:moveTo>
                    <a:pt x="5" y="3"/>
                  </a:moveTo>
                  <a:cubicBezTo>
                    <a:pt x="5" y="3"/>
                    <a:pt x="4" y="3"/>
                    <a:pt x="2" y="3"/>
                  </a:cubicBezTo>
                  <a:cubicBezTo>
                    <a:pt x="3" y="2"/>
                    <a:pt x="4" y="2"/>
                    <a:pt x="4" y="1"/>
                  </a:cubicBezTo>
                  <a:cubicBezTo>
                    <a:pt x="5" y="1"/>
                    <a:pt x="6" y="1"/>
                    <a:pt x="7" y="1"/>
                  </a:cubicBezTo>
                  <a:cubicBezTo>
                    <a:pt x="7" y="1"/>
                    <a:pt x="7" y="1"/>
                    <a:pt x="7" y="1"/>
                  </a:cubicBezTo>
                  <a:cubicBezTo>
                    <a:pt x="7" y="2"/>
                    <a:pt x="7" y="2"/>
                    <a:pt x="7" y="2"/>
                  </a:cubicBezTo>
                  <a:cubicBezTo>
                    <a:pt x="6" y="2"/>
                    <a:pt x="6" y="3"/>
                    <a:pt x="5" y="3"/>
                  </a:cubicBezTo>
                  <a:moveTo>
                    <a:pt x="7" y="0"/>
                  </a:moveTo>
                  <a:cubicBezTo>
                    <a:pt x="5" y="0"/>
                    <a:pt x="4" y="0"/>
                    <a:pt x="4" y="0"/>
                  </a:cubicBezTo>
                  <a:cubicBezTo>
                    <a:pt x="4" y="1"/>
                    <a:pt x="4" y="1"/>
                    <a:pt x="4" y="1"/>
                  </a:cubicBezTo>
                  <a:cubicBezTo>
                    <a:pt x="4" y="1"/>
                    <a:pt x="2" y="2"/>
                    <a:pt x="1" y="3"/>
                  </a:cubicBezTo>
                  <a:cubicBezTo>
                    <a:pt x="1" y="3"/>
                    <a:pt x="1" y="3"/>
                    <a:pt x="1" y="3"/>
                  </a:cubicBezTo>
                  <a:cubicBezTo>
                    <a:pt x="1" y="3"/>
                    <a:pt x="1" y="3"/>
                    <a:pt x="1" y="3"/>
                  </a:cubicBezTo>
                  <a:cubicBezTo>
                    <a:pt x="1" y="3"/>
                    <a:pt x="1" y="3"/>
                    <a:pt x="1" y="3"/>
                  </a:cubicBezTo>
                  <a:cubicBezTo>
                    <a:pt x="0" y="4"/>
                    <a:pt x="0" y="4"/>
                    <a:pt x="0" y="4"/>
                  </a:cubicBezTo>
                  <a:cubicBezTo>
                    <a:pt x="0" y="4"/>
                    <a:pt x="0" y="4"/>
                    <a:pt x="0" y="4"/>
                  </a:cubicBezTo>
                  <a:cubicBezTo>
                    <a:pt x="1" y="8"/>
                    <a:pt x="1" y="16"/>
                    <a:pt x="0" y="22"/>
                  </a:cubicBezTo>
                  <a:cubicBezTo>
                    <a:pt x="1" y="22"/>
                    <a:pt x="1" y="22"/>
                    <a:pt x="1" y="22"/>
                  </a:cubicBezTo>
                  <a:cubicBezTo>
                    <a:pt x="1" y="22"/>
                    <a:pt x="1" y="22"/>
                    <a:pt x="1" y="22"/>
                  </a:cubicBezTo>
                  <a:cubicBezTo>
                    <a:pt x="2" y="22"/>
                    <a:pt x="3" y="22"/>
                    <a:pt x="3" y="22"/>
                  </a:cubicBezTo>
                  <a:cubicBezTo>
                    <a:pt x="4" y="22"/>
                    <a:pt x="5" y="22"/>
                    <a:pt x="6" y="22"/>
                  </a:cubicBezTo>
                  <a:cubicBezTo>
                    <a:pt x="6" y="23"/>
                    <a:pt x="6" y="23"/>
                    <a:pt x="6" y="23"/>
                  </a:cubicBezTo>
                  <a:cubicBezTo>
                    <a:pt x="6" y="22"/>
                    <a:pt x="6" y="22"/>
                    <a:pt x="6" y="22"/>
                  </a:cubicBezTo>
                  <a:cubicBezTo>
                    <a:pt x="7" y="22"/>
                    <a:pt x="8" y="21"/>
                    <a:pt x="9" y="21"/>
                  </a:cubicBezTo>
                  <a:cubicBezTo>
                    <a:pt x="9" y="21"/>
                    <a:pt x="9" y="21"/>
                    <a:pt x="9" y="21"/>
                  </a:cubicBezTo>
                  <a:cubicBezTo>
                    <a:pt x="9" y="20"/>
                    <a:pt x="9" y="20"/>
                    <a:pt x="9" y="20"/>
                  </a:cubicBezTo>
                  <a:cubicBezTo>
                    <a:pt x="9" y="20"/>
                    <a:pt x="9" y="20"/>
                    <a:pt x="9" y="20"/>
                  </a:cubicBezTo>
                  <a:cubicBezTo>
                    <a:pt x="9" y="20"/>
                    <a:pt x="9" y="20"/>
                    <a:pt x="9" y="20"/>
                  </a:cubicBezTo>
                  <a:cubicBezTo>
                    <a:pt x="9" y="15"/>
                    <a:pt x="9" y="2"/>
                    <a:pt x="9" y="1"/>
                  </a:cubicBezTo>
                  <a:cubicBezTo>
                    <a:pt x="9" y="1"/>
                    <a:pt x="9" y="1"/>
                    <a:pt x="9" y="1"/>
                  </a:cubicBezTo>
                  <a:cubicBezTo>
                    <a:pt x="9" y="1"/>
                    <a:pt x="9" y="1"/>
                    <a:pt x="9" y="1"/>
                  </a:cubicBezTo>
                  <a:cubicBezTo>
                    <a:pt x="9" y="1"/>
                    <a:pt x="9" y="1"/>
                    <a:pt x="9" y="1"/>
                  </a:cubicBezTo>
                  <a:cubicBezTo>
                    <a:pt x="9" y="0"/>
                    <a:pt x="9" y="0"/>
                    <a:pt x="9" y="0"/>
                  </a:cubicBezTo>
                  <a:cubicBezTo>
                    <a:pt x="9" y="0"/>
                    <a:pt x="9" y="0"/>
                    <a:pt x="9"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2" name="Freeform 128"/>
            <p:cNvSpPr>
              <a:spLocks noEditPoints="1"/>
            </p:cNvSpPr>
            <p:nvPr/>
          </p:nvSpPr>
          <p:spPr bwMode="auto">
            <a:xfrm>
              <a:off x="3444" y="2408"/>
              <a:ext cx="138" cy="147"/>
            </a:xfrm>
            <a:custGeom>
              <a:avLst/>
              <a:gdLst>
                <a:gd name="T0" fmla="*/ 15 w 58"/>
                <a:gd name="T1" fmla="*/ 50 h 62"/>
                <a:gd name="T2" fmla="*/ 20 w 58"/>
                <a:gd name="T3" fmla="*/ 50 h 62"/>
                <a:gd name="T4" fmla="*/ 34 w 58"/>
                <a:gd name="T5" fmla="*/ 58 h 62"/>
                <a:gd name="T6" fmla="*/ 19 w 58"/>
                <a:gd name="T7" fmla="*/ 11 h 62"/>
                <a:gd name="T8" fmla="*/ 20 w 58"/>
                <a:gd name="T9" fmla="*/ 8 h 62"/>
                <a:gd name="T10" fmla="*/ 24 w 58"/>
                <a:gd name="T11" fmla="*/ 2 h 62"/>
                <a:gd name="T12" fmla="*/ 22 w 58"/>
                <a:gd name="T13" fmla="*/ 9 h 62"/>
                <a:gd name="T14" fmla="*/ 23 w 58"/>
                <a:gd name="T15" fmla="*/ 10 h 62"/>
                <a:gd name="T16" fmla="*/ 20 w 58"/>
                <a:gd name="T17" fmla="*/ 12 h 62"/>
                <a:gd name="T18" fmla="*/ 19 w 58"/>
                <a:gd name="T19" fmla="*/ 15 h 62"/>
                <a:gd name="T20" fmla="*/ 18 w 58"/>
                <a:gd name="T21" fmla="*/ 17 h 62"/>
                <a:gd name="T22" fmla="*/ 15 w 58"/>
                <a:gd name="T23" fmla="*/ 22 h 62"/>
                <a:gd name="T24" fmla="*/ 15 w 58"/>
                <a:gd name="T25" fmla="*/ 24 h 62"/>
                <a:gd name="T26" fmla="*/ 11 w 58"/>
                <a:gd name="T27" fmla="*/ 28 h 62"/>
                <a:gd name="T28" fmla="*/ 13 w 58"/>
                <a:gd name="T29" fmla="*/ 31 h 62"/>
                <a:gd name="T30" fmla="*/ 10 w 58"/>
                <a:gd name="T31" fmla="*/ 31 h 62"/>
                <a:gd name="T32" fmla="*/ 5 w 58"/>
                <a:gd name="T33" fmla="*/ 38 h 62"/>
                <a:gd name="T34" fmla="*/ 35 w 58"/>
                <a:gd name="T35" fmla="*/ 54 h 62"/>
                <a:gd name="T36" fmla="*/ 14 w 58"/>
                <a:gd name="T37" fmla="*/ 46 h 62"/>
                <a:gd name="T38" fmla="*/ 7 w 58"/>
                <a:gd name="T39" fmla="*/ 32 h 62"/>
                <a:gd name="T40" fmla="*/ 9 w 58"/>
                <a:gd name="T41" fmla="*/ 26 h 62"/>
                <a:gd name="T42" fmla="*/ 13 w 58"/>
                <a:gd name="T43" fmla="*/ 24 h 62"/>
                <a:gd name="T44" fmla="*/ 15 w 58"/>
                <a:gd name="T45" fmla="*/ 19 h 62"/>
                <a:gd name="T46" fmla="*/ 17 w 58"/>
                <a:gd name="T47" fmla="*/ 13 h 62"/>
                <a:gd name="T48" fmla="*/ 25 w 58"/>
                <a:gd name="T49" fmla="*/ 10 h 62"/>
                <a:gd name="T50" fmla="*/ 26 w 58"/>
                <a:gd name="T51" fmla="*/ 3 h 62"/>
                <a:gd name="T52" fmla="*/ 57 w 58"/>
                <a:gd name="T53" fmla="*/ 16 h 62"/>
                <a:gd name="T54" fmla="*/ 30 w 58"/>
                <a:gd name="T55" fmla="*/ 51 h 62"/>
                <a:gd name="T56" fmla="*/ 10 w 58"/>
                <a:gd name="T57" fmla="*/ 32 h 62"/>
                <a:gd name="T58" fmla="*/ 13 w 58"/>
                <a:gd name="T59" fmla="*/ 29 h 62"/>
                <a:gd name="T60" fmla="*/ 15 w 58"/>
                <a:gd name="T61" fmla="*/ 25 h 62"/>
                <a:gd name="T62" fmla="*/ 18 w 58"/>
                <a:gd name="T63" fmla="*/ 18 h 62"/>
                <a:gd name="T64" fmla="*/ 20 w 58"/>
                <a:gd name="T65" fmla="*/ 14 h 62"/>
                <a:gd name="T66" fmla="*/ 27 w 58"/>
                <a:gd name="T67" fmla="*/ 0 h 62"/>
                <a:gd name="T68" fmla="*/ 23 w 58"/>
                <a:gd name="T69" fmla="*/ 1 h 62"/>
                <a:gd name="T70" fmla="*/ 19 w 58"/>
                <a:gd name="T71" fmla="*/ 9 h 62"/>
                <a:gd name="T72" fmla="*/ 20 w 58"/>
                <a:gd name="T73" fmla="*/ 11 h 62"/>
                <a:gd name="T74" fmla="*/ 18 w 58"/>
                <a:gd name="T75" fmla="*/ 10 h 62"/>
                <a:gd name="T76" fmla="*/ 15 w 58"/>
                <a:gd name="T77" fmla="*/ 15 h 62"/>
                <a:gd name="T78" fmla="*/ 15 w 58"/>
                <a:gd name="T79" fmla="*/ 18 h 62"/>
                <a:gd name="T80" fmla="*/ 11 w 58"/>
                <a:gd name="T81" fmla="*/ 22 h 62"/>
                <a:gd name="T82" fmla="*/ 12 w 58"/>
                <a:gd name="T83" fmla="*/ 23 h 62"/>
                <a:gd name="T84" fmla="*/ 10 w 58"/>
                <a:gd name="T85" fmla="*/ 24 h 62"/>
                <a:gd name="T86" fmla="*/ 7 w 58"/>
                <a:gd name="T87" fmla="*/ 28 h 62"/>
                <a:gd name="T88" fmla="*/ 7 w 58"/>
                <a:gd name="T89" fmla="*/ 31 h 62"/>
                <a:gd name="T90" fmla="*/ 4 w 58"/>
                <a:gd name="T91" fmla="*/ 32 h 62"/>
                <a:gd name="T92" fmla="*/ 3 w 58"/>
                <a:gd name="T93" fmla="*/ 40 h 62"/>
                <a:gd name="T94" fmla="*/ 15 w 58"/>
                <a:gd name="T95" fmla="*/ 51 h 62"/>
                <a:gd name="T96" fmla="*/ 34 w 58"/>
                <a:gd name="T97" fmla="*/ 62 h 62"/>
                <a:gd name="T98" fmla="*/ 39 w 58"/>
                <a:gd name="T99" fmla="*/ 57 h 62"/>
                <a:gd name="T100" fmla="*/ 56 w 58"/>
                <a:gd name="T101" fmla="*/ 21 h 62"/>
                <a:gd name="T102" fmla="*/ 27 w 58"/>
                <a:gd name="T10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2">
                  <a:moveTo>
                    <a:pt x="34" y="61"/>
                  </a:moveTo>
                  <a:cubicBezTo>
                    <a:pt x="32" y="59"/>
                    <a:pt x="28" y="57"/>
                    <a:pt x="25" y="56"/>
                  </a:cubicBezTo>
                  <a:cubicBezTo>
                    <a:pt x="24" y="55"/>
                    <a:pt x="22" y="54"/>
                    <a:pt x="21" y="54"/>
                  </a:cubicBezTo>
                  <a:cubicBezTo>
                    <a:pt x="19" y="53"/>
                    <a:pt x="17" y="52"/>
                    <a:pt x="15" y="50"/>
                  </a:cubicBezTo>
                  <a:cubicBezTo>
                    <a:pt x="2" y="42"/>
                    <a:pt x="2" y="42"/>
                    <a:pt x="2" y="42"/>
                  </a:cubicBezTo>
                  <a:cubicBezTo>
                    <a:pt x="2" y="41"/>
                    <a:pt x="3" y="41"/>
                    <a:pt x="3" y="40"/>
                  </a:cubicBezTo>
                  <a:cubicBezTo>
                    <a:pt x="14" y="47"/>
                    <a:pt x="14" y="47"/>
                    <a:pt x="14" y="47"/>
                  </a:cubicBezTo>
                  <a:cubicBezTo>
                    <a:pt x="16" y="48"/>
                    <a:pt x="18" y="49"/>
                    <a:pt x="20" y="50"/>
                  </a:cubicBezTo>
                  <a:cubicBezTo>
                    <a:pt x="21" y="51"/>
                    <a:pt x="22" y="52"/>
                    <a:pt x="24" y="52"/>
                  </a:cubicBezTo>
                  <a:cubicBezTo>
                    <a:pt x="27" y="54"/>
                    <a:pt x="30" y="55"/>
                    <a:pt x="33" y="58"/>
                  </a:cubicBezTo>
                  <a:cubicBezTo>
                    <a:pt x="33" y="58"/>
                    <a:pt x="33" y="58"/>
                    <a:pt x="33" y="58"/>
                  </a:cubicBezTo>
                  <a:cubicBezTo>
                    <a:pt x="34" y="58"/>
                    <a:pt x="34" y="58"/>
                    <a:pt x="34" y="58"/>
                  </a:cubicBezTo>
                  <a:cubicBezTo>
                    <a:pt x="34" y="57"/>
                    <a:pt x="35" y="55"/>
                    <a:pt x="36" y="54"/>
                  </a:cubicBezTo>
                  <a:cubicBezTo>
                    <a:pt x="36" y="55"/>
                    <a:pt x="37" y="55"/>
                    <a:pt x="37" y="55"/>
                  </a:cubicBezTo>
                  <a:cubicBezTo>
                    <a:pt x="36" y="57"/>
                    <a:pt x="35" y="59"/>
                    <a:pt x="34" y="61"/>
                  </a:cubicBezTo>
                  <a:moveTo>
                    <a:pt x="19" y="11"/>
                  </a:moveTo>
                  <a:cubicBezTo>
                    <a:pt x="20" y="11"/>
                    <a:pt x="20" y="11"/>
                    <a:pt x="20" y="11"/>
                  </a:cubicBezTo>
                  <a:cubicBezTo>
                    <a:pt x="21" y="11"/>
                    <a:pt x="21" y="10"/>
                    <a:pt x="21" y="10"/>
                  </a:cubicBezTo>
                  <a:cubicBezTo>
                    <a:pt x="21" y="9"/>
                    <a:pt x="21" y="9"/>
                    <a:pt x="21" y="9"/>
                  </a:cubicBezTo>
                  <a:cubicBezTo>
                    <a:pt x="21" y="9"/>
                    <a:pt x="20" y="9"/>
                    <a:pt x="20" y="8"/>
                  </a:cubicBezTo>
                  <a:cubicBezTo>
                    <a:pt x="20" y="8"/>
                    <a:pt x="20" y="8"/>
                    <a:pt x="20" y="8"/>
                  </a:cubicBezTo>
                  <a:cubicBezTo>
                    <a:pt x="21" y="7"/>
                    <a:pt x="21" y="6"/>
                    <a:pt x="22" y="5"/>
                  </a:cubicBezTo>
                  <a:cubicBezTo>
                    <a:pt x="22" y="4"/>
                    <a:pt x="22" y="4"/>
                    <a:pt x="23" y="2"/>
                  </a:cubicBezTo>
                  <a:cubicBezTo>
                    <a:pt x="24" y="2"/>
                    <a:pt x="24" y="2"/>
                    <a:pt x="24" y="2"/>
                  </a:cubicBezTo>
                  <a:cubicBezTo>
                    <a:pt x="25" y="3"/>
                    <a:pt x="25" y="3"/>
                    <a:pt x="25" y="3"/>
                  </a:cubicBezTo>
                  <a:cubicBezTo>
                    <a:pt x="25" y="3"/>
                    <a:pt x="24" y="4"/>
                    <a:pt x="24" y="4"/>
                  </a:cubicBezTo>
                  <a:cubicBezTo>
                    <a:pt x="24" y="5"/>
                    <a:pt x="23" y="6"/>
                    <a:pt x="22" y="8"/>
                  </a:cubicBezTo>
                  <a:cubicBezTo>
                    <a:pt x="22" y="9"/>
                    <a:pt x="22" y="9"/>
                    <a:pt x="22" y="9"/>
                  </a:cubicBezTo>
                  <a:cubicBezTo>
                    <a:pt x="23" y="9"/>
                    <a:pt x="23" y="9"/>
                    <a:pt x="23" y="9"/>
                  </a:cubicBezTo>
                  <a:cubicBezTo>
                    <a:pt x="24" y="9"/>
                    <a:pt x="24" y="9"/>
                    <a:pt x="24" y="9"/>
                  </a:cubicBezTo>
                  <a:cubicBezTo>
                    <a:pt x="24" y="10"/>
                    <a:pt x="24" y="10"/>
                    <a:pt x="24" y="10"/>
                  </a:cubicBezTo>
                  <a:cubicBezTo>
                    <a:pt x="24" y="10"/>
                    <a:pt x="23" y="10"/>
                    <a:pt x="23" y="10"/>
                  </a:cubicBezTo>
                  <a:cubicBezTo>
                    <a:pt x="23" y="10"/>
                    <a:pt x="22" y="10"/>
                    <a:pt x="22" y="10"/>
                  </a:cubicBezTo>
                  <a:cubicBezTo>
                    <a:pt x="22" y="10"/>
                    <a:pt x="22" y="10"/>
                    <a:pt x="22" y="10"/>
                  </a:cubicBezTo>
                  <a:cubicBezTo>
                    <a:pt x="22" y="10"/>
                    <a:pt x="22" y="10"/>
                    <a:pt x="22" y="10"/>
                  </a:cubicBezTo>
                  <a:cubicBezTo>
                    <a:pt x="21" y="11"/>
                    <a:pt x="21" y="11"/>
                    <a:pt x="20" y="12"/>
                  </a:cubicBezTo>
                  <a:cubicBezTo>
                    <a:pt x="20" y="13"/>
                    <a:pt x="19" y="14"/>
                    <a:pt x="19" y="15"/>
                  </a:cubicBezTo>
                  <a:cubicBezTo>
                    <a:pt x="19" y="15"/>
                    <a:pt x="19" y="15"/>
                    <a:pt x="19" y="15"/>
                  </a:cubicBezTo>
                  <a:cubicBezTo>
                    <a:pt x="19" y="15"/>
                    <a:pt x="19" y="15"/>
                    <a:pt x="19" y="15"/>
                  </a:cubicBezTo>
                  <a:cubicBezTo>
                    <a:pt x="19" y="15"/>
                    <a:pt x="19" y="15"/>
                    <a:pt x="19" y="15"/>
                  </a:cubicBezTo>
                  <a:cubicBezTo>
                    <a:pt x="20" y="15"/>
                    <a:pt x="20" y="15"/>
                    <a:pt x="20" y="16"/>
                  </a:cubicBezTo>
                  <a:cubicBezTo>
                    <a:pt x="21" y="16"/>
                    <a:pt x="21" y="17"/>
                    <a:pt x="20" y="17"/>
                  </a:cubicBezTo>
                  <a:cubicBezTo>
                    <a:pt x="20" y="17"/>
                    <a:pt x="20" y="17"/>
                    <a:pt x="19" y="17"/>
                  </a:cubicBezTo>
                  <a:cubicBezTo>
                    <a:pt x="19" y="17"/>
                    <a:pt x="19" y="17"/>
                    <a:pt x="18" y="17"/>
                  </a:cubicBezTo>
                  <a:cubicBezTo>
                    <a:pt x="18" y="17"/>
                    <a:pt x="18" y="17"/>
                    <a:pt x="18" y="17"/>
                  </a:cubicBezTo>
                  <a:cubicBezTo>
                    <a:pt x="18" y="17"/>
                    <a:pt x="18" y="17"/>
                    <a:pt x="18" y="17"/>
                  </a:cubicBezTo>
                  <a:cubicBezTo>
                    <a:pt x="17" y="18"/>
                    <a:pt x="16" y="20"/>
                    <a:pt x="15" y="21"/>
                  </a:cubicBezTo>
                  <a:cubicBezTo>
                    <a:pt x="15" y="22"/>
                    <a:pt x="15" y="22"/>
                    <a:pt x="15" y="22"/>
                  </a:cubicBezTo>
                  <a:cubicBezTo>
                    <a:pt x="16" y="22"/>
                    <a:pt x="16" y="22"/>
                    <a:pt x="16" y="22"/>
                  </a:cubicBezTo>
                  <a:cubicBezTo>
                    <a:pt x="16" y="23"/>
                    <a:pt x="16" y="23"/>
                    <a:pt x="16" y="23"/>
                  </a:cubicBezTo>
                  <a:cubicBezTo>
                    <a:pt x="16" y="23"/>
                    <a:pt x="16" y="23"/>
                    <a:pt x="16" y="23"/>
                  </a:cubicBezTo>
                  <a:cubicBezTo>
                    <a:pt x="16" y="24"/>
                    <a:pt x="16" y="24"/>
                    <a:pt x="15" y="24"/>
                  </a:cubicBezTo>
                  <a:cubicBezTo>
                    <a:pt x="14" y="24"/>
                    <a:pt x="14" y="24"/>
                    <a:pt x="14" y="24"/>
                  </a:cubicBezTo>
                  <a:cubicBezTo>
                    <a:pt x="14" y="24"/>
                    <a:pt x="14" y="24"/>
                    <a:pt x="14" y="24"/>
                  </a:cubicBezTo>
                  <a:cubicBezTo>
                    <a:pt x="13" y="25"/>
                    <a:pt x="13" y="25"/>
                    <a:pt x="13" y="26"/>
                  </a:cubicBezTo>
                  <a:cubicBezTo>
                    <a:pt x="12" y="27"/>
                    <a:pt x="12" y="27"/>
                    <a:pt x="11" y="28"/>
                  </a:cubicBezTo>
                  <a:cubicBezTo>
                    <a:pt x="11" y="28"/>
                    <a:pt x="11" y="28"/>
                    <a:pt x="11" y="28"/>
                  </a:cubicBezTo>
                  <a:cubicBezTo>
                    <a:pt x="12" y="28"/>
                    <a:pt x="12" y="28"/>
                    <a:pt x="12" y="28"/>
                  </a:cubicBezTo>
                  <a:cubicBezTo>
                    <a:pt x="12" y="29"/>
                    <a:pt x="12" y="29"/>
                    <a:pt x="13" y="29"/>
                  </a:cubicBezTo>
                  <a:cubicBezTo>
                    <a:pt x="13" y="30"/>
                    <a:pt x="13" y="30"/>
                    <a:pt x="13" y="31"/>
                  </a:cubicBezTo>
                  <a:cubicBezTo>
                    <a:pt x="12" y="31"/>
                    <a:pt x="12" y="31"/>
                    <a:pt x="11" y="31"/>
                  </a:cubicBezTo>
                  <a:cubicBezTo>
                    <a:pt x="11" y="31"/>
                    <a:pt x="10" y="31"/>
                    <a:pt x="10" y="31"/>
                  </a:cubicBezTo>
                  <a:cubicBezTo>
                    <a:pt x="10" y="31"/>
                    <a:pt x="10" y="31"/>
                    <a:pt x="10" y="31"/>
                  </a:cubicBezTo>
                  <a:cubicBezTo>
                    <a:pt x="10" y="31"/>
                    <a:pt x="10" y="31"/>
                    <a:pt x="10" y="31"/>
                  </a:cubicBezTo>
                  <a:cubicBezTo>
                    <a:pt x="9" y="32"/>
                    <a:pt x="9" y="32"/>
                    <a:pt x="9" y="32"/>
                  </a:cubicBezTo>
                  <a:cubicBezTo>
                    <a:pt x="8" y="35"/>
                    <a:pt x="8" y="35"/>
                    <a:pt x="5" y="38"/>
                  </a:cubicBezTo>
                  <a:cubicBezTo>
                    <a:pt x="5" y="38"/>
                    <a:pt x="5" y="38"/>
                    <a:pt x="5" y="38"/>
                  </a:cubicBezTo>
                  <a:cubicBezTo>
                    <a:pt x="5" y="38"/>
                    <a:pt x="5" y="38"/>
                    <a:pt x="5" y="38"/>
                  </a:cubicBezTo>
                  <a:cubicBezTo>
                    <a:pt x="20" y="47"/>
                    <a:pt x="20" y="47"/>
                    <a:pt x="20" y="47"/>
                  </a:cubicBezTo>
                  <a:cubicBezTo>
                    <a:pt x="21" y="48"/>
                    <a:pt x="23" y="49"/>
                    <a:pt x="25" y="50"/>
                  </a:cubicBezTo>
                  <a:cubicBezTo>
                    <a:pt x="27" y="50"/>
                    <a:pt x="28" y="51"/>
                    <a:pt x="29" y="51"/>
                  </a:cubicBezTo>
                  <a:cubicBezTo>
                    <a:pt x="31" y="52"/>
                    <a:pt x="33" y="53"/>
                    <a:pt x="35" y="54"/>
                  </a:cubicBezTo>
                  <a:cubicBezTo>
                    <a:pt x="34" y="55"/>
                    <a:pt x="34" y="56"/>
                    <a:pt x="33" y="57"/>
                  </a:cubicBezTo>
                  <a:cubicBezTo>
                    <a:pt x="31" y="55"/>
                    <a:pt x="27" y="53"/>
                    <a:pt x="24" y="52"/>
                  </a:cubicBezTo>
                  <a:cubicBezTo>
                    <a:pt x="23" y="51"/>
                    <a:pt x="21" y="50"/>
                    <a:pt x="20" y="50"/>
                  </a:cubicBezTo>
                  <a:cubicBezTo>
                    <a:pt x="18" y="49"/>
                    <a:pt x="16" y="47"/>
                    <a:pt x="14" y="46"/>
                  </a:cubicBezTo>
                  <a:cubicBezTo>
                    <a:pt x="1" y="38"/>
                    <a:pt x="1" y="38"/>
                    <a:pt x="1" y="38"/>
                  </a:cubicBezTo>
                  <a:cubicBezTo>
                    <a:pt x="3" y="35"/>
                    <a:pt x="3" y="35"/>
                    <a:pt x="5" y="32"/>
                  </a:cubicBezTo>
                  <a:cubicBezTo>
                    <a:pt x="5" y="31"/>
                    <a:pt x="5" y="31"/>
                    <a:pt x="5" y="31"/>
                  </a:cubicBezTo>
                  <a:cubicBezTo>
                    <a:pt x="6" y="32"/>
                    <a:pt x="6" y="32"/>
                    <a:pt x="7" y="32"/>
                  </a:cubicBezTo>
                  <a:cubicBezTo>
                    <a:pt x="7" y="32"/>
                    <a:pt x="8" y="32"/>
                    <a:pt x="9" y="31"/>
                  </a:cubicBezTo>
                  <a:cubicBezTo>
                    <a:pt x="9" y="31"/>
                    <a:pt x="9" y="30"/>
                    <a:pt x="9" y="29"/>
                  </a:cubicBezTo>
                  <a:cubicBezTo>
                    <a:pt x="9" y="29"/>
                    <a:pt x="8" y="28"/>
                    <a:pt x="8" y="28"/>
                  </a:cubicBezTo>
                  <a:cubicBezTo>
                    <a:pt x="8" y="27"/>
                    <a:pt x="9" y="27"/>
                    <a:pt x="9" y="26"/>
                  </a:cubicBezTo>
                  <a:cubicBezTo>
                    <a:pt x="9" y="26"/>
                    <a:pt x="10" y="25"/>
                    <a:pt x="10" y="25"/>
                  </a:cubicBezTo>
                  <a:cubicBezTo>
                    <a:pt x="10" y="25"/>
                    <a:pt x="11" y="25"/>
                    <a:pt x="11" y="25"/>
                  </a:cubicBezTo>
                  <a:cubicBezTo>
                    <a:pt x="11" y="25"/>
                    <a:pt x="11" y="25"/>
                    <a:pt x="12" y="25"/>
                  </a:cubicBezTo>
                  <a:cubicBezTo>
                    <a:pt x="12" y="25"/>
                    <a:pt x="13" y="25"/>
                    <a:pt x="13" y="24"/>
                  </a:cubicBezTo>
                  <a:cubicBezTo>
                    <a:pt x="13" y="23"/>
                    <a:pt x="13" y="23"/>
                    <a:pt x="13" y="22"/>
                  </a:cubicBezTo>
                  <a:cubicBezTo>
                    <a:pt x="12" y="22"/>
                    <a:pt x="12" y="22"/>
                    <a:pt x="12" y="22"/>
                  </a:cubicBezTo>
                  <a:cubicBezTo>
                    <a:pt x="13" y="21"/>
                    <a:pt x="14" y="19"/>
                    <a:pt x="14" y="18"/>
                  </a:cubicBezTo>
                  <a:cubicBezTo>
                    <a:pt x="14" y="18"/>
                    <a:pt x="15" y="19"/>
                    <a:pt x="15" y="19"/>
                  </a:cubicBezTo>
                  <a:cubicBezTo>
                    <a:pt x="16" y="19"/>
                    <a:pt x="17" y="18"/>
                    <a:pt x="17" y="18"/>
                  </a:cubicBezTo>
                  <a:cubicBezTo>
                    <a:pt x="17" y="17"/>
                    <a:pt x="17" y="16"/>
                    <a:pt x="17" y="16"/>
                  </a:cubicBezTo>
                  <a:cubicBezTo>
                    <a:pt x="17" y="15"/>
                    <a:pt x="16" y="15"/>
                    <a:pt x="16" y="15"/>
                  </a:cubicBezTo>
                  <a:cubicBezTo>
                    <a:pt x="16" y="14"/>
                    <a:pt x="17" y="14"/>
                    <a:pt x="17" y="13"/>
                  </a:cubicBezTo>
                  <a:cubicBezTo>
                    <a:pt x="18" y="12"/>
                    <a:pt x="18" y="12"/>
                    <a:pt x="18" y="11"/>
                  </a:cubicBezTo>
                  <a:cubicBezTo>
                    <a:pt x="19" y="11"/>
                    <a:pt x="19" y="11"/>
                    <a:pt x="19" y="11"/>
                  </a:cubicBezTo>
                  <a:moveTo>
                    <a:pt x="23" y="11"/>
                  </a:moveTo>
                  <a:cubicBezTo>
                    <a:pt x="24" y="11"/>
                    <a:pt x="24" y="11"/>
                    <a:pt x="25" y="10"/>
                  </a:cubicBezTo>
                  <a:cubicBezTo>
                    <a:pt x="25" y="10"/>
                    <a:pt x="25" y="9"/>
                    <a:pt x="24" y="9"/>
                  </a:cubicBezTo>
                  <a:cubicBezTo>
                    <a:pt x="24" y="8"/>
                    <a:pt x="24" y="8"/>
                    <a:pt x="23" y="8"/>
                  </a:cubicBezTo>
                  <a:cubicBezTo>
                    <a:pt x="24" y="6"/>
                    <a:pt x="25" y="5"/>
                    <a:pt x="25" y="5"/>
                  </a:cubicBezTo>
                  <a:cubicBezTo>
                    <a:pt x="25" y="4"/>
                    <a:pt x="25" y="4"/>
                    <a:pt x="26" y="3"/>
                  </a:cubicBezTo>
                  <a:cubicBezTo>
                    <a:pt x="26" y="3"/>
                    <a:pt x="26" y="3"/>
                    <a:pt x="26" y="3"/>
                  </a:cubicBezTo>
                  <a:cubicBezTo>
                    <a:pt x="26" y="2"/>
                    <a:pt x="26" y="2"/>
                    <a:pt x="26" y="2"/>
                  </a:cubicBezTo>
                  <a:cubicBezTo>
                    <a:pt x="26" y="2"/>
                    <a:pt x="26" y="2"/>
                    <a:pt x="27" y="1"/>
                  </a:cubicBezTo>
                  <a:cubicBezTo>
                    <a:pt x="37" y="5"/>
                    <a:pt x="47" y="11"/>
                    <a:pt x="57" y="16"/>
                  </a:cubicBezTo>
                  <a:cubicBezTo>
                    <a:pt x="56" y="18"/>
                    <a:pt x="56" y="19"/>
                    <a:pt x="55" y="21"/>
                  </a:cubicBezTo>
                  <a:cubicBezTo>
                    <a:pt x="55" y="22"/>
                    <a:pt x="55" y="22"/>
                    <a:pt x="54" y="24"/>
                  </a:cubicBezTo>
                  <a:cubicBezTo>
                    <a:pt x="49" y="37"/>
                    <a:pt x="45" y="44"/>
                    <a:pt x="39" y="56"/>
                  </a:cubicBezTo>
                  <a:cubicBezTo>
                    <a:pt x="36" y="53"/>
                    <a:pt x="33" y="52"/>
                    <a:pt x="30" y="51"/>
                  </a:cubicBezTo>
                  <a:cubicBezTo>
                    <a:pt x="28" y="50"/>
                    <a:pt x="27" y="50"/>
                    <a:pt x="26" y="49"/>
                  </a:cubicBezTo>
                  <a:cubicBezTo>
                    <a:pt x="24" y="48"/>
                    <a:pt x="22" y="47"/>
                    <a:pt x="20" y="46"/>
                  </a:cubicBezTo>
                  <a:cubicBezTo>
                    <a:pt x="6" y="38"/>
                    <a:pt x="6" y="38"/>
                    <a:pt x="6" y="38"/>
                  </a:cubicBezTo>
                  <a:cubicBezTo>
                    <a:pt x="8" y="35"/>
                    <a:pt x="8" y="35"/>
                    <a:pt x="10" y="32"/>
                  </a:cubicBezTo>
                  <a:cubicBezTo>
                    <a:pt x="10" y="32"/>
                    <a:pt x="10" y="32"/>
                    <a:pt x="10" y="32"/>
                  </a:cubicBezTo>
                  <a:cubicBezTo>
                    <a:pt x="10" y="32"/>
                    <a:pt x="11" y="32"/>
                    <a:pt x="11" y="32"/>
                  </a:cubicBezTo>
                  <a:cubicBezTo>
                    <a:pt x="12" y="32"/>
                    <a:pt x="13" y="32"/>
                    <a:pt x="13" y="31"/>
                  </a:cubicBezTo>
                  <a:cubicBezTo>
                    <a:pt x="14" y="31"/>
                    <a:pt x="14" y="30"/>
                    <a:pt x="13" y="29"/>
                  </a:cubicBezTo>
                  <a:cubicBezTo>
                    <a:pt x="13" y="29"/>
                    <a:pt x="13" y="28"/>
                    <a:pt x="12" y="28"/>
                  </a:cubicBezTo>
                  <a:cubicBezTo>
                    <a:pt x="13" y="27"/>
                    <a:pt x="13" y="27"/>
                    <a:pt x="13" y="26"/>
                  </a:cubicBezTo>
                  <a:cubicBezTo>
                    <a:pt x="14" y="26"/>
                    <a:pt x="14" y="25"/>
                    <a:pt x="14" y="25"/>
                  </a:cubicBezTo>
                  <a:cubicBezTo>
                    <a:pt x="15" y="25"/>
                    <a:pt x="15" y="25"/>
                    <a:pt x="15" y="25"/>
                  </a:cubicBezTo>
                  <a:cubicBezTo>
                    <a:pt x="16" y="25"/>
                    <a:pt x="17" y="24"/>
                    <a:pt x="17" y="24"/>
                  </a:cubicBezTo>
                  <a:cubicBezTo>
                    <a:pt x="17" y="23"/>
                    <a:pt x="17" y="23"/>
                    <a:pt x="17" y="22"/>
                  </a:cubicBezTo>
                  <a:cubicBezTo>
                    <a:pt x="17" y="22"/>
                    <a:pt x="16" y="21"/>
                    <a:pt x="16" y="21"/>
                  </a:cubicBezTo>
                  <a:cubicBezTo>
                    <a:pt x="17" y="20"/>
                    <a:pt x="18" y="19"/>
                    <a:pt x="18" y="18"/>
                  </a:cubicBezTo>
                  <a:cubicBezTo>
                    <a:pt x="18" y="18"/>
                    <a:pt x="19" y="18"/>
                    <a:pt x="19" y="18"/>
                  </a:cubicBezTo>
                  <a:cubicBezTo>
                    <a:pt x="20" y="18"/>
                    <a:pt x="21" y="18"/>
                    <a:pt x="21" y="17"/>
                  </a:cubicBezTo>
                  <a:cubicBezTo>
                    <a:pt x="21" y="17"/>
                    <a:pt x="21" y="16"/>
                    <a:pt x="21" y="15"/>
                  </a:cubicBezTo>
                  <a:cubicBezTo>
                    <a:pt x="21" y="15"/>
                    <a:pt x="20" y="15"/>
                    <a:pt x="20" y="14"/>
                  </a:cubicBezTo>
                  <a:cubicBezTo>
                    <a:pt x="20" y="14"/>
                    <a:pt x="20" y="13"/>
                    <a:pt x="21" y="13"/>
                  </a:cubicBezTo>
                  <a:cubicBezTo>
                    <a:pt x="21" y="12"/>
                    <a:pt x="22" y="11"/>
                    <a:pt x="22" y="11"/>
                  </a:cubicBezTo>
                  <a:cubicBezTo>
                    <a:pt x="22" y="11"/>
                    <a:pt x="23" y="11"/>
                    <a:pt x="23" y="11"/>
                  </a:cubicBezTo>
                  <a:moveTo>
                    <a:pt x="27" y="0"/>
                  </a:moveTo>
                  <a:cubicBezTo>
                    <a:pt x="26" y="1"/>
                    <a:pt x="26" y="1"/>
                    <a:pt x="26" y="1"/>
                  </a:cubicBezTo>
                  <a:cubicBezTo>
                    <a:pt x="26" y="1"/>
                    <a:pt x="25" y="2"/>
                    <a:pt x="25" y="2"/>
                  </a:cubicBezTo>
                  <a:cubicBezTo>
                    <a:pt x="25" y="2"/>
                    <a:pt x="25" y="2"/>
                    <a:pt x="25" y="2"/>
                  </a:cubicBezTo>
                  <a:cubicBezTo>
                    <a:pt x="24" y="1"/>
                    <a:pt x="24" y="1"/>
                    <a:pt x="23" y="1"/>
                  </a:cubicBezTo>
                  <a:cubicBezTo>
                    <a:pt x="23" y="1"/>
                    <a:pt x="23" y="1"/>
                    <a:pt x="23" y="1"/>
                  </a:cubicBezTo>
                  <a:cubicBezTo>
                    <a:pt x="22" y="3"/>
                    <a:pt x="21" y="4"/>
                    <a:pt x="21" y="5"/>
                  </a:cubicBezTo>
                  <a:cubicBezTo>
                    <a:pt x="20" y="6"/>
                    <a:pt x="20" y="7"/>
                    <a:pt x="19" y="9"/>
                  </a:cubicBezTo>
                  <a:cubicBezTo>
                    <a:pt x="19" y="9"/>
                    <a:pt x="19" y="9"/>
                    <a:pt x="19" y="9"/>
                  </a:cubicBezTo>
                  <a:cubicBezTo>
                    <a:pt x="19" y="9"/>
                    <a:pt x="19" y="9"/>
                    <a:pt x="19" y="9"/>
                  </a:cubicBezTo>
                  <a:cubicBezTo>
                    <a:pt x="20" y="9"/>
                    <a:pt x="20" y="9"/>
                    <a:pt x="20" y="9"/>
                  </a:cubicBezTo>
                  <a:cubicBezTo>
                    <a:pt x="20" y="10"/>
                    <a:pt x="20" y="10"/>
                    <a:pt x="20" y="10"/>
                  </a:cubicBezTo>
                  <a:cubicBezTo>
                    <a:pt x="20" y="10"/>
                    <a:pt x="20" y="11"/>
                    <a:pt x="20" y="11"/>
                  </a:cubicBezTo>
                  <a:cubicBezTo>
                    <a:pt x="20" y="11"/>
                    <a:pt x="20" y="11"/>
                    <a:pt x="19" y="11"/>
                  </a:cubicBezTo>
                  <a:cubicBezTo>
                    <a:pt x="19" y="11"/>
                    <a:pt x="19" y="11"/>
                    <a:pt x="19" y="10"/>
                  </a:cubicBezTo>
                  <a:cubicBezTo>
                    <a:pt x="18" y="10"/>
                    <a:pt x="18" y="10"/>
                    <a:pt x="18" y="10"/>
                  </a:cubicBezTo>
                  <a:cubicBezTo>
                    <a:pt x="18" y="10"/>
                    <a:pt x="18" y="10"/>
                    <a:pt x="18" y="10"/>
                  </a:cubicBezTo>
                  <a:cubicBezTo>
                    <a:pt x="18" y="11"/>
                    <a:pt x="17" y="12"/>
                    <a:pt x="16" y="13"/>
                  </a:cubicBezTo>
                  <a:cubicBezTo>
                    <a:pt x="16" y="14"/>
                    <a:pt x="15" y="14"/>
                    <a:pt x="15" y="15"/>
                  </a:cubicBezTo>
                  <a:cubicBezTo>
                    <a:pt x="15" y="15"/>
                    <a:pt x="15" y="15"/>
                    <a:pt x="15" y="15"/>
                  </a:cubicBezTo>
                  <a:cubicBezTo>
                    <a:pt x="15" y="15"/>
                    <a:pt x="15" y="15"/>
                    <a:pt x="15" y="15"/>
                  </a:cubicBezTo>
                  <a:cubicBezTo>
                    <a:pt x="16" y="15"/>
                    <a:pt x="16" y="16"/>
                    <a:pt x="16" y="16"/>
                  </a:cubicBezTo>
                  <a:cubicBezTo>
                    <a:pt x="17" y="16"/>
                    <a:pt x="17" y="17"/>
                    <a:pt x="16" y="17"/>
                  </a:cubicBezTo>
                  <a:cubicBezTo>
                    <a:pt x="16" y="18"/>
                    <a:pt x="16" y="18"/>
                    <a:pt x="15" y="18"/>
                  </a:cubicBezTo>
                  <a:cubicBezTo>
                    <a:pt x="15" y="18"/>
                    <a:pt x="15" y="18"/>
                    <a:pt x="15" y="18"/>
                  </a:cubicBezTo>
                  <a:cubicBezTo>
                    <a:pt x="15" y="18"/>
                    <a:pt x="15" y="18"/>
                    <a:pt x="14" y="17"/>
                  </a:cubicBezTo>
                  <a:cubicBezTo>
                    <a:pt x="14" y="17"/>
                    <a:pt x="14" y="17"/>
                    <a:pt x="14" y="17"/>
                  </a:cubicBezTo>
                  <a:cubicBezTo>
                    <a:pt x="14" y="17"/>
                    <a:pt x="14" y="17"/>
                    <a:pt x="14" y="17"/>
                  </a:cubicBezTo>
                  <a:cubicBezTo>
                    <a:pt x="13" y="19"/>
                    <a:pt x="12" y="21"/>
                    <a:pt x="11" y="22"/>
                  </a:cubicBezTo>
                  <a:cubicBezTo>
                    <a:pt x="11" y="22"/>
                    <a:pt x="11" y="22"/>
                    <a:pt x="11" y="22"/>
                  </a:cubicBezTo>
                  <a:cubicBezTo>
                    <a:pt x="11" y="22"/>
                    <a:pt x="11" y="22"/>
                    <a:pt x="11" y="22"/>
                  </a:cubicBezTo>
                  <a:cubicBezTo>
                    <a:pt x="11" y="22"/>
                    <a:pt x="11" y="22"/>
                    <a:pt x="11" y="22"/>
                  </a:cubicBezTo>
                  <a:cubicBezTo>
                    <a:pt x="12" y="22"/>
                    <a:pt x="12" y="22"/>
                    <a:pt x="12" y="23"/>
                  </a:cubicBezTo>
                  <a:cubicBezTo>
                    <a:pt x="12" y="24"/>
                    <a:pt x="12" y="24"/>
                    <a:pt x="12" y="24"/>
                  </a:cubicBezTo>
                  <a:cubicBezTo>
                    <a:pt x="11" y="24"/>
                    <a:pt x="11" y="24"/>
                    <a:pt x="11" y="24"/>
                  </a:cubicBezTo>
                  <a:cubicBezTo>
                    <a:pt x="11" y="24"/>
                    <a:pt x="11" y="24"/>
                    <a:pt x="11" y="24"/>
                  </a:cubicBezTo>
                  <a:cubicBezTo>
                    <a:pt x="11" y="24"/>
                    <a:pt x="10" y="24"/>
                    <a:pt x="10" y="24"/>
                  </a:cubicBezTo>
                  <a:cubicBezTo>
                    <a:pt x="9" y="24"/>
                    <a:pt x="9" y="24"/>
                    <a:pt x="9" y="24"/>
                  </a:cubicBezTo>
                  <a:cubicBezTo>
                    <a:pt x="9" y="25"/>
                    <a:pt x="9" y="25"/>
                    <a:pt x="8" y="26"/>
                  </a:cubicBezTo>
                  <a:cubicBezTo>
                    <a:pt x="8" y="27"/>
                    <a:pt x="7" y="27"/>
                    <a:pt x="7" y="28"/>
                  </a:cubicBezTo>
                  <a:cubicBezTo>
                    <a:pt x="7" y="28"/>
                    <a:pt x="7" y="28"/>
                    <a:pt x="7" y="28"/>
                  </a:cubicBezTo>
                  <a:cubicBezTo>
                    <a:pt x="7" y="28"/>
                    <a:pt x="7" y="28"/>
                    <a:pt x="7" y="28"/>
                  </a:cubicBezTo>
                  <a:cubicBezTo>
                    <a:pt x="8" y="28"/>
                    <a:pt x="8" y="29"/>
                    <a:pt x="8" y="29"/>
                  </a:cubicBezTo>
                  <a:cubicBezTo>
                    <a:pt x="8" y="30"/>
                    <a:pt x="8" y="30"/>
                    <a:pt x="8" y="31"/>
                  </a:cubicBezTo>
                  <a:cubicBezTo>
                    <a:pt x="8" y="31"/>
                    <a:pt x="7" y="31"/>
                    <a:pt x="7" y="31"/>
                  </a:cubicBezTo>
                  <a:cubicBezTo>
                    <a:pt x="6" y="31"/>
                    <a:pt x="6" y="31"/>
                    <a:pt x="6" y="31"/>
                  </a:cubicBezTo>
                  <a:cubicBezTo>
                    <a:pt x="5" y="30"/>
                    <a:pt x="5" y="30"/>
                    <a:pt x="5" y="30"/>
                  </a:cubicBezTo>
                  <a:cubicBezTo>
                    <a:pt x="5" y="31"/>
                    <a:pt x="5" y="31"/>
                    <a:pt x="5" y="31"/>
                  </a:cubicBezTo>
                  <a:cubicBezTo>
                    <a:pt x="4" y="32"/>
                    <a:pt x="4" y="32"/>
                    <a:pt x="4" y="32"/>
                  </a:cubicBezTo>
                  <a:cubicBezTo>
                    <a:pt x="3" y="35"/>
                    <a:pt x="3" y="35"/>
                    <a:pt x="0" y="37"/>
                  </a:cubicBezTo>
                  <a:cubicBezTo>
                    <a:pt x="0" y="38"/>
                    <a:pt x="0" y="38"/>
                    <a:pt x="0" y="38"/>
                  </a:cubicBezTo>
                  <a:cubicBezTo>
                    <a:pt x="0" y="38"/>
                    <a:pt x="0" y="38"/>
                    <a:pt x="0" y="38"/>
                  </a:cubicBezTo>
                  <a:cubicBezTo>
                    <a:pt x="3" y="40"/>
                    <a:pt x="3" y="40"/>
                    <a:pt x="3" y="40"/>
                  </a:cubicBezTo>
                  <a:cubicBezTo>
                    <a:pt x="2" y="40"/>
                    <a:pt x="2" y="41"/>
                    <a:pt x="1" y="42"/>
                  </a:cubicBezTo>
                  <a:cubicBezTo>
                    <a:pt x="1" y="42"/>
                    <a:pt x="1" y="42"/>
                    <a:pt x="1" y="42"/>
                  </a:cubicBezTo>
                  <a:cubicBezTo>
                    <a:pt x="1" y="42"/>
                    <a:pt x="1" y="42"/>
                    <a:pt x="1" y="42"/>
                  </a:cubicBezTo>
                  <a:cubicBezTo>
                    <a:pt x="15" y="51"/>
                    <a:pt x="15" y="51"/>
                    <a:pt x="15" y="51"/>
                  </a:cubicBezTo>
                  <a:cubicBezTo>
                    <a:pt x="17" y="52"/>
                    <a:pt x="19" y="53"/>
                    <a:pt x="21" y="54"/>
                  </a:cubicBezTo>
                  <a:cubicBezTo>
                    <a:pt x="22" y="55"/>
                    <a:pt x="23" y="56"/>
                    <a:pt x="25" y="56"/>
                  </a:cubicBezTo>
                  <a:cubicBezTo>
                    <a:pt x="28" y="58"/>
                    <a:pt x="31" y="59"/>
                    <a:pt x="34" y="62"/>
                  </a:cubicBezTo>
                  <a:cubicBezTo>
                    <a:pt x="34" y="62"/>
                    <a:pt x="34" y="62"/>
                    <a:pt x="34" y="62"/>
                  </a:cubicBezTo>
                  <a:cubicBezTo>
                    <a:pt x="35" y="62"/>
                    <a:pt x="35" y="62"/>
                    <a:pt x="35" y="62"/>
                  </a:cubicBezTo>
                  <a:cubicBezTo>
                    <a:pt x="36" y="60"/>
                    <a:pt x="37" y="58"/>
                    <a:pt x="38" y="56"/>
                  </a:cubicBezTo>
                  <a:cubicBezTo>
                    <a:pt x="39" y="57"/>
                    <a:pt x="39" y="57"/>
                    <a:pt x="39" y="57"/>
                  </a:cubicBezTo>
                  <a:cubicBezTo>
                    <a:pt x="39" y="57"/>
                    <a:pt x="39" y="57"/>
                    <a:pt x="39" y="57"/>
                  </a:cubicBezTo>
                  <a:cubicBezTo>
                    <a:pt x="39" y="57"/>
                    <a:pt x="39" y="57"/>
                    <a:pt x="39" y="57"/>
                  </a:cubicBezTo>
                  <a:cubicBezTo>
                    <a:pt x="40" y="56"/>
                    <a:pt x="40" y="56"/>
                    <a:pt x="40" y="56"/>
                  </a:cubicBezTo>
                  <a:cubicBezTo>
                    <a:pt x="46" y="45"/>
                    <a:pt x="49" y="37"/>
                    <a:pt x="55" y="24"/>
                  </a:cubicBezTo>
                  <a:cubicBezTo>
                    <a:pt x="55" y="23"/>
                    <a:pt x="56" y="22"/>
                    <a:pt x="56" y="21"/>
                  </a:cubicBezTo>
                  <a:cubicBezTo>
                    <a:pt x="56" y="20"/>
                    <a:pt x="57" y="19"/>
                    <a:pt x="58" y="16"/>
                  </a:cubicBezTo>
                  <a:cubicBezTo>
                    <a:pt x="58" y="16"/>
                    <a:pt x="58" y="16"/>
                    <a:pt x="58" y="16"/>
                  </a:cubicBezTo>
                  <a:cubicBezTo>
                    <a:pt x="58" y="16"/>
                    <a:pt x="58" y="16"/>
                    <a:pt x="58" y="16"/>
                  </a:cubicBezTo>
                  <a:cubicBezTo>
                    <a:pt x="48" y="10"/>
                    <a:pt x="37" y="5"/>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3" name="Freeform 129"/>
            <p:cNvSpPr/>
            <p:nvPr/>
          </p:nvSpPr>
          <p:spPr bwMode="auto">
            <a:xfrm>
              <a:off x="3510" y="2436"/>
              <a:ext cx="50" cy="29"/>
            </a:xfrm>
            <a:custGeom>
              <a:avLst/>
              <a:gdLst>
                <a:gd name="T0" fmla="*/ 1 w 21"/>
                <a:gd name="T1" fmla="*/ 0 h 12"/>
                <a:gd name="T2" fmla="*/ 0 w 21"/>
                <a:gd name="T3" fmla="*/ 0 h 12"/>
                <a:gd name="T4" fmla="*/ 1 w 21"/>
                <a:gd name="T5" fmla="*/ 1 h 12"/>
                <a:gd name="T6" fmla="*/ 6 w 21"/>
                <a:gd name="T7" fmla="*/ 4 h 12"/>
                <a:gd name="T8" fmla="*/ 21 w 21"/>
                <a:gd name="T9" fmla="*/ 12 h 12"/>
                <a:gd name="T10" fmla="*/ 21 w 21"/>
                <a:gd name="T11" fmla="*/ 12 h 12"/>
                <a:gd name="T12" fmla="*/ 21 w 21"/>
                <a:gd name="T13" fmla="*/ 12 h 12"/>
                <a:gd name="T14" fmla="*/ 21 w 21"/>
                <a:gd name="T15" fmla="*/ 12 h 12"/>
                <a:gd name="T16" fmla="*/ 7 w 21"/>
                <a:gd name="T17" fmla="*/ 3 h 12"/>
                <a:gd name="T18" fmla="*/ 1 w 21"/>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2">
                  <a:moveTo>
                    <a:pt x="1" y="0"/>
                  </a:moveTo>
                  <a:cubicBezTo>
                    <a:pt x="0" y="0"/>
                    <a:pt x="0" y="0"/>
                    <a:pt x="0" y="0"/>
                  </a:cubicBezTo>
                  <a:cubicBezTo>
                    <a:pt x="1" y="1"/>
                    <a:pt x="1" y="1"/>
                    <a:pt x="1" y="1"/>
                  </a:cubicBezTo>
                  <a:cubicBezTo>
                    <a:pt x="6" y="4"/>
                    <a:pt x="6" y="4"/>
                    <a:pt x="6" y="4"/>
                  </a:cubicBezTo>
                  <a:cubicBezTo>
                    <a:pt x="11" y="6"/>
                    <a:pt x="16" y="9"/>
                    <a:pt x="21" y="12"/>
                  </a:cubicBezTo>
                  <a:cubicBezTo>
                    <a:pt x="21" y="12"/>
                    <a:pt x="21" y="12"/>
                    <a:pt x="21" y="12"/>
                  </a:cubicBezTo>
                  <a:cubicBezTo>
                    <a:pt x="21" y="12"/>
                    <a:pt x="21" y="12"/>
                    <a:pt x="21" y="12"/>
                  </a:cubicBezTo>
                  <a:cubicBezTo>
                    <a:pt x="21" y="12"/>
                    <a:pt x="21" y="12"/>
                    <a:pt x="21" y="12"/>
                  </a:cubicBezTo>
                  <a:cubicBezTo>
                    <a:pt x="17" y="8"/>
                    <a:pt x="12" y="6"/>
                    <a:pt x="7"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4" name="Freeform 130"/>
            <p:cNvSpPr/>
            <p:nvPr/>
          </p:nvSpPr>
          <p:spPr bwMode="auto">
            <a:xfrm>
              <a:off x="3506" y="2448"/>
              <a:ext cx="47" cy="26"/>
            </a:xfrm>
            <a:custGeom>
              <a:avLst/>
              <a:gdLst>
                <a:gd name="T0" fmla="*/ 1 w 20"/>
                <a:gd name="T1" fmla="*/ 0 h 11"/>
                <a:gd name="T2" fmla="*/ 0 w 20"/>
                <a:gd name="T3" fmla="*/ 0 h 11"/>
                <a:gd name="T4" fmla="*/ 1 w 20"/>
                <a:gd name="T5" fmla="*/ 1 h 11"/>
                <a:gd name="T6" fmla="*/ 19 w 20"/>
                <a:gd name="T7" fmla="*/ 11 h 11"/>
                <a:gd name="T8" fmla="*/ 19 w 20"/>
                <a:gd name="T9" fmla="*/ 11 h 11"/>
                <a:gd name="T10" fmla="*/ 20 w 20"/>
                <a:gd name="T11" fmla="*/ 11 h 11"/>
                <a:gd name="T12" fmla="*/ 19 w 20"/>
                <a:gd name="T13" fmla="*/ 11 h 11"/>
                <a:gd name="T14" fmla="*/ 1 w 2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 y="0"/>
                  </a:moveTo>
                  <a:cubicBezTo>
                    <a:pt x="0" y="0"/>
                    <a:pt x="0" y="0"/>
                    <a:pt x="0" y="0"/>
                  </a:cubicBezTo>
                  <a:cubicBezTo>
                    <a:pt x="1" y="1"/>
                    <a:pt x="1" y="1"/>
                    <a:pt x="1" y="1"/>
                  </a:cubicBezTo>
                  <a:cubicBezTo>
                    <a:pt x="7" y="4"/>
                    <a:pt x="13" y="8"/>
                    <a:pt x="19" y="11"/>
                  </a:cubicBezTo>
                  <a:cubicBezTo>
                    <a:pt x="19" y="11"/>
                    <a:pt x="19" y="11"/>
                    <a:pt x="19" y="11"/>
                  </a:cubicBezTo>
                  <a:cubicBezTo>
                    <a:pt x="20" y="11"/>
                    <a:pt x="20" y="11"/>
                    <a:pt x="20" y="11"/>
                  </a:cubicBezTo>
                  <a:cubicBezTo>
                    <a:pt x="19" y="11"/>
                    <a:pt x="19" y="11"/>
                    <a:pt x="19" y="11"/>
                  </a:cubicBezTo>
                  <a:cubicBezTo>
                    <a:pt x="13" y="7"/>
                    <a:pt x="7"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5" name="Freeform 131"/>
            <p:cNvSpPr/>
            <p:nvPr/>
          </p:nvSpPr>
          <p:spPr bwMode="auto">
            <a:xfrm>
              <a:off x="3501" y="2460"/>
              <a:ext cx="50" cy="26"/>
            </a:xfrm>
            <a:custGeom>
              <a:avLst/>
              <a:gdLst>
                <a:gd name="T0" fmla="*/ 0 w 21"/>
                <a:gd name="T1" fmla="*/ 0 h 11"/>
                <a:gd name="T2" fmla="*/ 0 w 21"/>
                <a:gd name="T3" fmla="*/ 0 h 11"/>
                <a:gd name="T4" fmla="*/ 0 w 21"/>
                <a:gd name="T5" fmla="*/ 0 h 11"/>
                <a:gd name="T6" fmla="*/ 13 w 21"/>
                <a:gd name="T7" fmla="*/ 8 h 11"/>
                <a:gd name="T8" fmla="*/ 20 w 21"/>
                <a:gd name="T9" fmla="*/ 11 h 11"/>
                <a:gd name="T10" fmla="*/ 20 w 21"/>
                <a:gd name="T11" fmla="*/ 11 h 11"/>
                <a:gd name="T12" fmla="*/ 21 w 21"/>
                <a:gd name="T13" fmla="*/ 11 h 11"/>
                <a:gd name="T14" fmla="*/ 20 w 21"/>
                <a:gd name="T15" fmla="*/ 10 h 11"/>
                <a:gd name="T16" fmla="*/ 14 w 21"/>
                <a:gd name="T17" fmla="*/ 7 h 11"/>
                <a:gd name="T18" fmla="*/ 0 w 2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0" y="0"/>
                  </a:moveTo>
                  <a:cubicBezTo>
                    <a:pt x="0" y="0"/>
                    <a:pt x="0" y="0"/>
                    <a:pt x="0" y="0"/>
                  </a:cubicBezTo>
                  <a:cubicBezTo>
                    <a:pt x="0" y="0"/>
                    <a:pt x="0" y="0"/>
                    <a:pt x="0" y="0"/>
                  </a:cubicBezTo>
                  <a:cubicBezTo>
                    <a:pt x="4" y="4"/>
                    <a:pt x="9" y="6"/>
                    <a:pt x="13" y="8"/>
                  </a:cubicBezTo>
                  <a:cubicBezTo>
                    <a:pt x="20" y="11"/>
                    <a:pt x="20" y="11"/>
                    <a:pt x="20" y="11"/>
                  </a:cubicBezTo>
                  <a:cubicBezTo>
                    <a:pt x="20" y="11"/>
                    <a:pt x="20" y="11"/>
                    <a:pt x="20" y="11"/>
                  </a:cubicBezTo>
                  <a:cubicBezTo>
                    <a:pt x="21" y="11"/>
                    <a:pt x="21" y="11"/>
                    <a:pt x="21" y="11"/>
                  </a:cubicBezTo>
                  <a:cubicBezTo>
                    <a:pt x="20" y="10"/>
                    <a:pt x="20" y="10"/>
                    <a:pt x="20" y="10"/>
                  </a:cubicBezTo>
                  <a:cubicBezTo>
                    <a:pt x="14" y="7"/>
                    <a:pt x="14" y="7"/>
                    <a:pt x="14" y="7"/>
                  </a:cubicBezTo>
                  <a:cubicBezTo>
                    <a:pt x="9" y="5"/>
                    <a:pt x="4" y="3"/>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6" name="Freeform 132"/>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7" name="Freeform 133"/>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8" name="Freeform 134"/>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9" name="Freeform 135"/>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0" name="Freeform 136"/>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1" name="Freeform 137"/>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2" name="Freeform 138"/>
            <p:cNvSpPr>
              <a:spLocks noEditPoints="1"/>
            </p:cNvSpPr>
            <p:nvPr/>
          </p:nvSpPr>
          <p:spPr bwMode="auto">
            <a:xfrm>
              <a:off x="3584" y="2022"/>
              <a:ext cx="53" cy="53"/>
            </a:xfrm>
            <a:custGeom>
              <a:avLst/>
              <a:gdLst>
                <a:gd name="T0" fmla="*/ 2 w 22"/>
                <a:gd name="T1" fmla="*/ 19 h 22"/>
                <a:gd name="T2" fmla="*/ 6 w 22"/>
                <a:gd name="T3" fmla="*/ 5 h 22"/>
                <a:gd name="T4" fmla="*/ 6 w 22"/>
                <a:gd name="T5" fmla="*/ 3 h 22"/>
                <a:gd name="T6" fmla="*/ 11 w 22"/>
                <a:gd name="T7" fmla="*/ 4 h 22"/>
                <a:gd name="T8" fmla="*/ 10 w 22"/>
                <a:gd name="T9" fmla="*/ 6 h 22"/>
                <a:gd name="T10" fmla="*/ 10 w 22"/>
                <a:gd name="T11" fmla="*/ 7 h 22"/>
                <a:gd name="T12" fmla="*/ 10 w 22"/>
                <a:gd name="T13" fmla="*/ 7 h 22"/>
                <a:gd name="T14" fmla="*/ 13 w 22"/>
                <a:gd name="T15" fmla="*/ 7 h 22"/>
                <a:gd name="T16" fmla="*/ 14 w 22"/>
                <a:gd name="T17" fmla="*/ 7 h 22"/>
                <a:gd name="T18" fmla="*/ 14 w 22"/>
                <a:gd name="T19" fmla="*/ 7 h 22"/>
                <a:gd name="T20" fmla="*/ 15 w 22"/>
                <a:gd name="T21" fmla="*/ 7 h 22"/>
                <a:gd name="T22" fmla="*/ 16 w 22"/>
                <a:gd name="T23" fmla="*/ 4 h 22"/>
                <a:gd name="T24" fmla="*/ 21 w 22"/>
                <a:gd name="T25" fmla="*/ 5 h 22"/>
                <a:gd name="T26" fmla="*/ 21 w 22"/>
                <a:gd name="T27" fmla="*/ 9 h 22"/>
                <a:gd name="T28" fmla="*/ 17 w 22"/>
                <a:gd name="T29" fmla="*/ 20 h 22"/>
                <a:gd name="T30" fmla="*/ 17 w 22"/>
                <a:gd name="T31" fmla="*/ 20 h 22"/>
                <a:gd name="T32" fmla="*/ 17 w 22"/>
                <a:gd name="T33" fmla="*/ 21 h 22"/>
                <a:gd name="T34" fmla="*/ 17 w 22"/>
                <a:gd name="T35" fmla="*/ 21 h 22"/>
                <a:gd name="T36" fmla="*/ 7 w 22"/>
                <a:gd name="T37" fmla="*/ 19 h 22"/>
                <a:gd name="T38" fmla="*/ 2 w 22"/>
                <a:gd name="T39" fmla="*/ 19 h 22"/>
                <a:gd name="T40" fmla="*/ 2 w 22"/>
                <a:gd name="T41" fmla="*/ 19 h 22"/>
                <a:gd name="T42" fmla="*/ 14 w 22"/>
                <a:gd name="T43" fmla="*/ 6 h 22"/>
                <a:gd name="T44" fmla="*/ 14 w 22"/>
                <a:gd name="T45" fmla="*/ 6 h 22"/>
                <a:gd name="T46" fmla="*/ 11 w 22"/>
                <a:gd name="T47" fmla="*/ 6 h 22"/>
                <a:gd name="T48" fmla="*/ 13 w 22"/>
                <a:gd name="T49" fmla="*/ 1 h 22"/>
                <a:gd name="T50" fmla="*/ 16 w 22"/>
                <a:gd name="T51" fmla="*/ 1 h 22"/>
                <a:gd name="T52" fmla="*/ 14 w 22"/>
                <a:gd name="T53" fmla="*/ 6 h 22"/>
                <a:gd name="T54" fmla="*/ 14 w 22"/>
                <a:gd name="T55" fmla="*/ 6 h 22"/>
                <a:gd name="T56" fmla="*/ 13 w 22"/>
                <a:gd name="T57" fmla="*/ 0 h 22"/>
                <a:gd name="T58" fmla="*/ 13 w 22"/>
                <a:gd name="T59" fmla="*/ 0 h 22"/>
                <a:gd name="T60" fmla="*/ 11 w 22"/>
                <a:gd name="T61" fmla="*/ 3 h 22"/>
                <a:gd name="T62" fmla="*/ 6 w 22"/>
                <a:gd name="T63" fmla="*/ 2 h 22"/>
                <a:gd name="T64" fmla="*/ 5 w 22"/>
                <a:gd name="T65" fmla="*/ 2 h 22"/>
                <a:gd name="T66" fmla="*/ 5 w 22"/>
                <a:gd name="T67" fmla="*/ 3 h 22"/>
                <a:gd name="T68" fmla="*/ 5 w 22"/>
                <a:gd name="T69" fmla="*/ 5 h 22"/>
                <a:gd name="T70" fmla="*/ 0 w 22"/>
                <a:gd name="T71" fmla="*/ 19 h 22"/>
                <a:gd name="T72" fmla="*/ 0 w 22"/>
                <a:gd name="T73" fmla="*/ 20 h 22"/>
                <a:gd name="T74" fmla="*/ 1 w 22"/>
                <a:gd name="T75" fmla="*/ 20 h 22"/>
                <a:gd name="T76" fmla="*/ 2 w 22"/>
                <a:gd name="T77" fmla="*/ 20 h 22"/>
                <a:gd name="T78" fmla="*/ 7 w 22"/>
                <a:gd name="T79" fmla="*/ 20 h 22"/>
                <a:gd name="T80" fmla="*/ 17 w 22"/>
                <a:gd name="T81" fmla="*/ 22 h 22"/>
                <a:gd name="T82" fmla="*/ 17 w 22"/>
                <a:gd name="T83" fmla="*/ 22 h 22"/>
                <a:gd name="T84" fmla="*/ 17 w 22"/>
                <a:gd name="T85" fmla="*/ 22 h 22"/>
                <a:gd name="T86" fmla="*/ 18 w 22"/>
                <a:gd name="T87" fmla="*/ 21 h 22"/>
                <a:gd name="T88" fmla="*/ 18 w 22"/>
                <a:gd name="T89" fmla="*/ 20 h 22"/>
                <a:gd name="T90" fmla="*/ 22 w 22"/>
                <a:gd name="T91" fmla="*/ 9 h 22"/>
                <a:gd name="T92" fmla="*/ 22 w 22"/>
                <a:gd name="T93" fmla="*/ 4 h 22"/>
                <a:gd name="T94" fmla="*/ 22 w 22"/>
                <a:gd name="T95" fmla="*/ 4 h 22"/>
                <a:gd name="T96" fmla="*/ 22 w 22"/>
                <a:gd name="T97" fmla="*/ 4 h 22"/>
                <a:gd name="T98" fmla="*/ 16 w 22"/>
                <a:gd name="T99" fmla="*/ 3 h 22"/>
                <a:gd name="T100" fmla="*/ 17 w 22"/>
                <a:gd name="T101" fmla="*/ 1 h 22"/>
                <a:gd name="T102" fmla="*/ 17 w 22"/>
                <a:gd name="T103" fmla="*/ 1 h 22"/>
                <a:gd name="T104" fmla="*/ 17 w 22"/>
                <a:gd name="T105" fmla="*/ 0 h 22"/>
                <a:gd name="T106" fmla="*/ 13 w 22"/>
                <a:gd name="T10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2">
                  <a:moveTo>
                    <a:pt x="2" y="19"/>
                  </a:moveTo>
                  <a:cubicBezTo>
                    <a:pt x="4" y="15"/>
                    <a:pt x="5" y="9"/>
                    <a:pt x="6" y="5"/>
                  </a:cubicBezTo>
                  <a:cubicBezTo>
                    <a:pt x="6" y="5"/>
                    <a:pt x="6" y="4"/>
                    <a:pt x="6" y="3"/>
                  </a:cubicBezTo>
                  <a:cubicBezTo>
                    <a:pt x="7" y="4"/>
                    <a:pt x="9" y="4"/>
                    <a:pt x="11" y="4"/>
                  </a:cubicBezTo>
                  <a:cubicBezTo>
                    <a:pt x="10" y="5"/>
                    <a:pt x="10" y="5"/>
                    <a:pt x="10" y="6"/>
                  </a:cubicBezTo>
                  <a:cubicBezTo>
                    <a:pt x="10" y="7"/>
                    <a:pt x="10" y="7"/>
                    <a:pt x="10" y="7"/>
                  </a:cubicBezTo>
                  <a:cubicBezTo>
                    <a:pt x="10" y="7"/>
                    <a:pt x="10" y="7"/>
                    <a:pt x="10" y="7"/>
                  </a:cubicBezTo>
                  <a:cubicBezTo>
                    <a:pt x="13" y="7"/>
                    <a:pt x="13" y="7"/>
                    <a:pt x="13" y="7"/>
                  </a:cubicBezTo>
                  <a:cubicBezTo>
                    <a:pt x="14" y="7"/>
                    <a:pt x="14" y="7"/>
                    <a:pt x="14" y="7"/>
                  </a:cubicBezTo>
                  <a:cubicBezTo>
                    <a:pt x="14" y="7"/>
                    <a:pt x="14" y="7"/>
                    <a:pt x="14" y="7"/>
                  </a:cubicBezTo>
                  <a:cubicBezTo>
                    <a:pt x="15" y="7"/>
                    <a:pt x="15" y="7"/>
                    <a:pt x="15" y="7"/>
                  </a:cubicBezTo>
                  <a:cubicBezTo>
                    <a:pt x="16" y="4"/>
                    <a:pt x="16" y="4"/>
                    <a:pt x="16" y="4"/>
                  </a:cubicBezTo>
                  <a:cubicBezTo>
                    <a:pt x="18" y="4"/>
                    <a:pt x="19" y="4"/>
                    <a:pt x="21" y="5"/>
                  </a:cubicBezTo>
                  <a:cubicBezTo>
                    <a:pt x="21" y="6"/>
                    <a:pt x="21" y="7"/>
                    <a:pt x="21" y="9"/>
                  </a:cubicBezTo>
                  <a:cubicBezTo>
                    <a:pt x="20" y="13"/>
                    <a:pt x="19" y="17"/>
                    <a:pt x="17" y="20"/>
                  </a:cubicBezTo>
                  <a:cubicBezTo>
                    <a:pt x="17" y="20"/>
                    <a:pt x="17" y="20"/>
                    <a:pt x="17" y="20"/>
                  </a:cubicBezTo>
                  <a:cubicBezTo>
                    <a:pt x="17" y="21"/>
                    <a:pt x="17" y="21"/>
                    <a:pt x="17" y="21"/>
                  </a:cubicBezTo>
                  <a:cubicBezTo>
                    <a:pt x="17" y="21"/>
                    <a:pt x="17" y="21"/>
                    <a:pt x="17" y="21"/>
                  </a:cubicBezTo>
                  <a:cubicBezTo>
                    <a:pt x="7" y="19"/>
                    <a:pt x="7" y="19"/>
                    <a:pt x="7" y="19"/>
                  </a:cubicBezTo>
                  <a:cubicBezTo>
                    <a:pt x="5" y="19"/>
                    <a:pt x="4" y="19"/>
                    <a:pt x="2" y="19"/>
                  </a:cubicBezTo>
                  <a:cubicBezTo>
                    <a:pt x="2" y="19"/>
                    <a:pt x="2" y="19"/>
                    <a:pt x="2" y="19"/>
                  </a:cubicBezTo>
                  <a:moveTo>
                    <a:pt x="14" y="6"/>
                  </a:moveTo>
                  <a:cubicBezTo>
                    <a:pt x="14" y="6"/>
                    <a:pt x="14" y="6"/>
                    <a:pt x="14" y="6"/>
                  </a:cubicBezTo>
                  <a:cubicBezTo>
                    <a:pt x="11" y="6"/>
                    <a:pt x="11" y="6"/>
                    <a:pt x="11" y="6"/>
                  </a:cubicBezTo>
                  <a:cubicBezTo>
                    <a:pt x="12" y="4"/>
                    <a:pt x="13" y="2"/>
                    <a:pt x="13" y="1"/>
                  </a:cubicBezTo>
                  <a:cubicBezTo>
                    <a:pt x="14" y="1"/>
                    <a:pt x="15" y="1"/>
                    <a:pt x="16" y="1"/>
                  </a:cubicBezTo>
                  <a:cubicBezTo>
                    <a:pt x="14" y="6"/>
                    <a:pt x="14" y="6"/>
                    <a:pt x="14" y="6"/>
                  </a:cubicBezTo>
                  <a:cubicBezTo>
                    <a:pt x="14" y="6"/>
                    <a:pt x="14" y="6"/>
                    <a:pt x="14" y="6"/>
                  </a:cubicBezTo>
                  <a:moveTo>
                    <a:pt x="13" y="0"/>
                  </a:moveTo>
                  <a:cubicBezTo>
                    <a:pt x="13" y="0"/>
                    <a:pt x="13" y="0"/>
                    <a:pt x="13" y="0"/>
                  </a:cubicBezTo>
                  <a:cubicBezTo>
                    <a:pt x="12" y="1"/>
                    <a:pt x="12" y="2"/>
                    <a:pt x="11" y="3"/>
                  </a:cubicBezTo>
                  <a:cubicBezTo>
                    <a:pt x="9" y="3"/>
                    <a:pt x="7" y="3"/>
                    <a:pt x="6" y="2"/>
                  </a:cubicBezTo>
                  <a:cubicBezTo>
                    <a:pt x="5" y="2"/>
                    <a:pt x="5" y="2"/>
                    <a:pt x="5" y="2"/>
                  </a:cubicBezTo>
                  <a:cubicBezTo>
                    <a:pt x="5" y="3"/>
                    <a:pt x="5" y="3"/>
                    <a:pt x="5" y="3"/>
                  </a:cubicBezTo>
                  <a:cubicBezTo>
                    <a:pt x="5" y="3"/>
                    <a:pt x="5" y="4"/>
                    <a:pt x="5" y="5"/>
                  </a:cubicBezTo>
                  <a:cubicBezTo>
                    <a:pt x="4" y="9"/>
                    <a:pt x="3" y="15"/>
                    <a:pt x="0" y="19"/>
                  </a:cubicBezTo>
                  <a:cubicBezTo>
                    <a:pt x="0" y="20"/>
                    <a:pt x="0" y="20"/>
                    <a:pt x="0" y="20"/>
                  </a:cubicBezTo>
                  <a:cubicBezTo>
                    <a:pt x="1" y="20"/>
                    <a:pt x="1" y="20"/>
                    <a:pt x="1" y="20"/>
                  </a:cubicBezTo>
                  <a:cubicBezTo>
                    <a:pt x="1" y="20"/>
                    <a:pt x="2" y="20"/>
                    <a:pt x="2" y="20"/>
                  </a:cubicBezTo>
                  <a:cubicBezTo>
                    <a:pt x="4" y="20"/>
                    <a:pt x="5" y="20"/>
                    <a:pt x="7" y="20"/>
                  </a:cubicBezTo>
                  <a:cubicBezTo>
                    <a:pt x="17" y="22"/>
                    <a:pt x="17" y="22"/>
                    <a:pt x="17" y="22"/>
                  </a:cubicBezTo>
                  <a:cubicBezTo>
                    <a:pt x="17" y="22"/>
                    <a:pt x="17" y="22"/>
                    <a:pt x="17" y="22"/>
                  </a:cubicBezTo>
                  <a:cubicBezTo>
                    <a:pt x="17" y="22"/>
                    <a:pt x="17" y="22"/>
                    <a:pt x="17" y="22"/>
                  </a:cubicBezTo>
                  <a:cubicBezTo>
                    <a:pt x="18" y="21"/>
                    <a:pt x="18" y="21"/>
                    <a:pt x="18" y="21"/>
                  </a:cubicBezTo>
                  <a:cubicBezTo>
                    <a:pt x="18" y="20"/>
                    <a:pt x="18" y="20"/>
                    <a:pt x="18" y="20"/>
                  </a:cubicBezTo>
                  <a:cubicBezTo>
                    <a:pt x="20" y="17"/>
                    <a:pt x="21" y="13"/>
                    <a:pt x="22" y="9"/>
                  </a:cubicBezTo>
                  <a:cubicBezTo>
                    <a:pt x="22" y="7"/>
                    <a:pt x="22" y="6"/>
                    <a:pt x="22" y="4"/>
                  </a:cubicBezTo>
                  <a:cubicBezTo>
                    <a:pt x="22" y="4"/>
                    <a:pt x="22" y="4"/>
                    <a:pt x="22" y="4"/>
                  </a:cubicBezTo>
                  <a:cubicBezTo>
                    <a:pt x="22" y="4"/>
                    <a:pt x="22" y="4"/>
                    <a:pt x="22" y="4"/>
                  </a:cubicBezTo>
                  <a:cubicBezTo>
                    <a:pt x="20" y="3"/>
                    <a:pt x="18" y="3"/>
                    <a:pt x="16" y="3"/>
                  </a:cubicBezTo>
                  <a:cubicBezTo>
                    <a:pt x="17" y="1"/>
                    <a:pt x="17" y="1"/>
                    <a:pt x="17" y="1"/>
                  </a:cubicBezTo>
                  <a:cubicBezTo>
                    <a:pt x="17" y="1"/>
                    <a:pt x="17" y="1"/>
                    <a:pt x="17" y="1"/>
                  </a:cubicBezTo>
                  <a:cubicBezTo>
                    <a:pt x="17" y="0"/>
                    <a:pt x="17" y="0"/>
                    <a:pt x="17" y="0"/>
                  </a:cubicBezTo>
                  <a:cubicBezTo>
                    <a:pt x="16"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3" name="Freeform 139"/>
            <p:cNvSpPr/>
            <p:nvPr/>
          </p:nvSpPr>
          <p:spPr bwMode="auto">
            <a:xfrm>
              <a:off x="3601" y="2044"/>
              <a:ext cx="26" cy="4"/>
            </a:xfrm>
            <a:custGeom>
              <a:avLst/>
              <a:gdLst>
                <a:gd name="T0" fmla="*/ 1 w 11"/>
                <a:gd name="T1" fmla="*/ 0 h 2"/>
                <a:gd name="T2" fmla="*/ 0 w 11"/>
                <a:gd name="T3" fmla="*/ 0 h 2"/>
                <a:gd name="T4" fmla="*/ 1 w 11"/>
                <a:gd name="T5" fmla="*/ 1 h 2"/>
                <a:gd name="T6" fmla="*/ 10 w 11"/>
                <a:gd name="T7" fmla="*/ 2 h 2"/>
                <a:gd name="T8" fmla="*/ 11 w 11"/>
                <a:gd name="T9" fmla="*/ 1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1" y="1"/>
                    <a:pt x="1" y="1"/>
                    <a:pt x="1" y="1"/>
                  </a:cubicBezTo>
                  <a:cubicBezTo>
                    <a:pt x="4" y="1"/>
                    <a:pt x="7" y="2"/>
                    <a:pt x="10" y="2"/>
                  </a:cubicBezTo>
                  <a:cubicBezTo>
                    <a:pt x="11" y="1"/>
                    <a:pt x="11" y="1"/>
                    <a:pt x="11" y="1"/>
                  </a:cubicBezTo>
                  <a:cubicBezTo>
                    <a:pt x="10" y="1"/>
                    <a:pt x="10" y="1"/>
                    <a:pt x="10" y="1"/>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4" name="Freeform 140"/>
            <p:cNvSpPr/>
            <p:nvPr/>
          </p:nvSpPr>
          <p:spPr bwMode="auto">
            <a:xfrm>
              <a:off x="3599" y="2051"/>
              <a:ext cx="26" cy="5"/>
            </a:xfrm>
            <a:custGeom>
              <a:avLst/>
              <a:gdLst>
                <a:gd name="T0" fmla="*/ 1 w 11"/>
                <a:gd name="T1" fmla="*/ 0 h 2"/>
                <a:gd name="T2" fmla="*/ 0 w 11"/>
                <a:gd name="T3" fmla="*/ 0 h 2"/>
                <a:gd name="T4" fmla="*/ 0 w 11"/>
                <a:gd name="T5" fmla="*/ 1 h 2"/>
                <a:gd name="T6" fmla="*/ 10 w 11"/>
                <a:gd name="T7" fmla="*/ 2 h 2"/>
                <a:gd name="T8" fmla="*/ 11 w 11"/>
                <a:gd name="T9" fmla="*/ 2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0" y="1"/>
                    <a:pt x="0" y="1"/>
                    <a:pt x="0" y="1"/>
                  </a:cubicBezTo>
                  <a:cubicBezTo>
                    <a:pt x="4" y="2"/>
                    <a:pt x="7" y="2"/>
                    <a:pt x="10" y="2"/>
                  </a:cubicBezTo>
                  <a:cubicBezTo>
                    <a:pt x="11" y="2"/>
                    <a:pt x="11" y="2"/>
                    <a:pt x="11" y="2"/>
                  </a:cubicBezTo>
                  <a:cubicBezTo>
                    <a:pt x="10" y="1"/>
                    <a:pt x="10" y="1"/>
                    <a:pt x="10" y="1"/>
                  </a:cubicBezTo>
                  <a:cubicBezTo>
                    <a:pt x="7" y="1"/>
                    <a:pt x="4"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5" name="Freeform 141"/>
            <p:cNvSpPr/>
            <p:nvPr/>
          </p:nvSpPr>
          <p:spPr bwMode="auto">
            <a:xfrm>
              <a:off x="3599" y="2058"/>
              <a:ext cx="7" cy="2"/>
            </a:xfrm>
            <a:custGeom>
              <a:avLst/>
              <a:gdLst>
                <a:gd name="T0" fmla="*/ 1 w 3"/>
                <a:gd name="T1" fmla="*/ 0 h 1"/>
                <a:gd name="T2" fmla="*/ 0 w 3"/>
                <a:gd name="T3" fmla="*/ 0 h 1"/>
                <a:gd name="T4" fmla="*/ 0 w 3"/>
                <a:gd name="T5" fmla="*/ 0 h 1"/>
                <a:gd name="T6" fmla="*/ 0 w 3"/>
                <a:gd name="T7" fmla="*/ 1 h 1"/>
                <a:gd name="T8" fmla="*/ 1 w 3"/>
                <a:gd name="T9" fmla="*/ 1 h 1"/>
                <a:gd name="T10" fmla="*/ 3 w 3"/>
                <a:gd name="T11" fmla="*/ 1 h 1"/>
                <a:gd name="T12" fmla="*/ 3 w 3"/>
                <a:gd name="T13" fmla="*/ 1 h 1"/>
                <a:gd name="T14" fmla="*/ 3 w 3"/>
                <a:gd name="T15" fmla="*/ 1 h 1"/>
                <a:gd name="T16" fmla="*/ 3 w 3"/>
                <a:gd name="T17" fmla="*/ 0 h 1"/>
                <a:gd name="T18" fmla="*/ 1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1" y="0"/>
                  </a:moveTo>
                  <a:cubicBezTo>
                    <a:pt x="0" y="0"/>
                    <a:pt x="0" y="0"/>
                    <a:pt x="0" y="0"/>
                  </a:cubicBezTo>
                  <a:cubicBezTo>
                    <a:pt x="0" y="0"/>
                    <a:pt x="0" y="0"/>
                    <a:pt x="0" y="0"/>
                  </a:cubicBezTo>
                  <a:cubicBezTo>
                    <a:pt x="0" y="1"/>
                    <a:pt x="0" y="1"/>
                    <a:pt x="0" y="1"/>
                  </a:cubicBezTo>
                  <a:cubicBezTo>
                    <a:pt x="0" y="1"/>
                    <a:pt x="1" y="1"/>
                    <a:pt x="1" y="1"/>
                  </a:cubicBezTo>
                  <a:cubicBezTo>
                    <a:pt x="1" y="1"/>
                    <a:pt x="2" y="1"/>
                    <a:pt x="3" y="1"/>
                  </a:cubicBezTo>
                  <a:cubicBezTo>
                    <a:pt x="3" y="1"/>
                    <a:pt x="3" y="1"/>
                    <a:pt x="3" y="1"/>
                  </a:cubicBezTo>
                  <a:cubicBezTo>
                    <a:pt x="3" y="1"/>
                    <a:pt x="3" y="1"/>
                    <a:pt x="3" y="1"/>
                  </a:cubicBezTo>
                  <a:cubicBezTo>
                    <a:pt x="3" y="0"/>
                    <a:pt x="3" y="0"/>
                    <a:pt x="3"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6" name="Freeform 142"/>
            <p:cNvSpPr/>
            <p:nvPr/>
          </p:nvSpPr>
          <p:spPr bwMode="auto">
            <a:xfrm>
              <a:off x="3520" y="2044"/>
              <a:ext cx="33" cy="12"/>
            </a:xfrm>
            <a:custGeom>
              <a:avLst/>
              <a:gdLst>
                <a:gd name="T0" fmla="*/ 13 w 14"/>
                <a:gd name="T1" fmla="*/ 0 h 5"/>
                <a:gd name="T2" fmla="*/ 0 w 14"/>
                <a:gd name="T3" fmla="*/ 4 h 5"/>
                <a:gd name="T4" fmla="*/ 0 w 14"/>
                <a:gd name="T5" fmla="*/ 5 h 5"/>
                <a:gd name="T6" fmla="*/ 1 w 14"/>
                <a:gd name="T7" fmla="*/ 5 h 5"/>
                <a:gd name="T8" fmla="*/ 13 w 14"/>
                <a:gd name="T9" fmla="*/ 1 h 5"/>
                <a:gd name="T10" fmla="*/ 14 w 14"/>
                <a:gd name="T11" fmla="*/ 0 h 5"/>
                <a:gd name="T12" fmla="*/ 13 w 1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3" y="0"/>
                  </a:moveTo>
                  <a:cubicBezTo>
                    <a:pt x="12" y="1"/>
                    <a:pt x="3" y="4"/>
                    <a:pt x="0" y="4"/>
                  </a:cubicBezTo>
                  <a:cubicBezTo>
                    <a:pt x="0" y="5"/>
                    <a:pt x="0" y="5"/>
                    <a:pt x="0" y="5"/>
                  </a:cubicBezTo>
                  <a:cubicBezTo>
                    <a:pt x="1" y="5"/>
                    <a:pt x="1" y="5"/>
                    <a:pt x="1" y="5"/>
                  </a:cubicBezTo>
                  <a:cubicBezTo>
                    <a:pt x="3" y="5"/>
                    <a:pt x="13" y="1"/>
                    <a:pt x="13" y="1"/>
                  </a:cubicBezTo>
                  <a:cubicBezTo>
                    <a:pt x="14" y="0"/>
                    <a:pt x="14" y="0"/>
                    <a:pt x="14"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7" name="Freeform 143"/>
            <p:cNvSpPr/>
            <p:nvPr/>
          </p:nvSpPr>
          <p:spPr bwMode="auto">
            <a:xfrm>
              <a:off x="3522" y="2053"/>
              <a:ext cx="31" cy="10"/>
            </a:xfrm>
            <a:custGeom>
              <a:avLst/>
              <a:gdLst>
                <a:gd name="T0" fmla="*/ 12 w 13"/>
                <a:gd name="T1" fmla="*/ 0 h 4"/>
                <a:gd name="T2" fmla="*/ 5 w 13"/>
                <a:gd name="T3" fmla="*/ 2 h 4"/>
                <a:gd name="T4" fmla="*/ 0 w 13"/>
                <a:gd name="T5" fmla="*/ 3 h 4"/>
                <a:gd name="T6" fmla="*/ 0 w 13"/>
                <a:gd name="T7" fmla="*/ 4 h 4"/>
                <a:gd name="T8" fmla="*/ 0 w 13"/>
                <a:gd name="T9" fmla="*/ 4 h 4"/>
                <a:gd name="T10" fmla="*/ 1 w 13"/>
                <a:gd name="T11" fmla="*/ 4 h 4"/>
                <a:gd name="T12" fmla="*/ 6 w 13"/>
                <a:gd name="T13" fmla="*/ 3 h 4"/>
                <a:gd name="T14" fmla="*/ 12 w 13"/>
                <a:gd name="T15" fmla="*/ 1 h 4"/>
                <a:gd name="T16" fmla="*/ 13 w 13"/>
                <a:gd name="T17" fmla="*/ 0 h 4"/>
                <a:gd name="T18" fmla="*/ 12 w 13"/>
                <a:gd name="T19" fmla="*/ 0 h 4"/>
                <a:gd name="T20" fmla="*/ 12 w 1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4">
                  <a:moveTo>
                    <a:pt x="12" y="0"/>
                  </a:moveTo>
                  <a:cubicBezTo>
                    <a:pt x="11" y="0"/>
                    <a:pt x="10" y="0"/>
                    <a:pt x="5" y="2"/>
                  </a:cubicBezTo>
                  <a:cubicBezTo>
                    <a:pt x="3" y="2"/>
                    <a:pt x="1" y="3"/>
                    <a:pt x="0" y="3"/>
                  </a:cubicBezTo>
                  <a:cubicBezTo>
                    <a:pt x="0" y="4"/>
                    <a:pt x="0" y="4"/>
                    <a:pt x="0" y="4"/>
                  </a:cubicBezTo>
                  <a:cubicBezTo>
                    <a:pt x="0" y="4"/>
                    <a:pt x="0" y="4"/>
                    <a:pt x="0" y="4"/>
                  </a:cubicBezTo>
                  <a:cubicBezTo>
                    <a:pt x="1" y="4"/>
                    <a:pt x="1" y="4"/>
                    <a:pt x="1" y="4"/>
                  </a:cubicBezTo>
                  <a:cubicBezTo>
                    <a:pt x="1" y="4"/>
                    <a:pt x="3" y="3"/>
                    <a:pt x="6" y="3"/>
                  </a:cubicBezTo>
                  <a:cubicBezTo>
                    <a:pt x="8" y="2"/>
                    <a:pt x="12" y="1"/>
                    <a:pt x="12" y="1"/>
                  </a:cubicBezTo>
                  <a:cubicBezTo>
                    <a:pt x="13" y="0"/>
                    <a:pt x="13" y="0"/>
                    <a:pt x="13" y="0"/>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8" name="Freeform 144"/>
            <p:cNvSpPr/>
            <p:nvPr/>
          </p:nvSpPr>
          <p:spPr bwMode="auto">
            <a:xfrm>
              <a:off x="3522" y="2065"/>
              <a:ext cx="10" cy="5"/>
            </a:xfrm>
            <a:custGeom>
              <a:avLst/>
              <a:gdLst>
                <a:gd name="T0" fmla="*/ 3 w 4"/>
                <a:gd name="T1" fmla="*/ 0 h 2"/>
                <a:gd name="T2" fmla="*/ 2 w 4"/>
                <a:gd name="T3" fmla="*/ 1 h 2"/>
                <a:gd name="T4" fmla="*/ 1 w 4"/>
                <a:gd name="T5" fmla="*/ 1 h 2"/>
                <a:gd name="T6" fmla="*/ 1 w 4"/>
                <a:gd name="T7" fmla="*/ 1 h 2"/>
                <a:gd name="T8" fmla="*/ 0 w 4"/>
                <a:gd name="T9" fmla="*/ 1 h 2"/>
                <a:gd name="T10" fmla="*/ 1 w 4"/>
                <a:gd name="T11" fmla="*/ 2 h 2"/>
                <a:gd name="T12" fmla="*/ 1 w 4"/>
                <a:gd name="T13" fmla="*/ 2 h 2"/>
                <a:gd name="T14" fmla="*/ 2 w 4"/>
                <a:gd name="T15" fmla="*/ 1 h 2"/>
                <a:gd name="T16" fmla="*/ 3 w 4"/>
                <a:gd name="T17" fmla="*/ 1 h 2"/>
                <a:gd name="T18" fmla="*/ 3 w 4"/>
                <a:gd name="T19" fmla="*/ 1 h 2"/>
                <a:gd name="T20" fmla="*/ 4 w 4"/>
                <a:gd name="T21" fmla="*/ 1 h 2"/>
                <a:gd name="T22" fmla="*/ 4 w 4"/>
                <a:gd name="T23" fmla="*/ 0 h 2"/>
                <a:gd name="T24" fmla="*/ 3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3" y="0"/>
                  </a:moveTo>
                  <a:cubicBezTo>
                    <a:pt x="3" y="0"/>
                    <a:pt x="2" y="0"/>
                    <a:pt x="2" y="1"/>
                  </a:cubicBezTo>
                  <a:cubicBezTo>
                    <a:pt x="2" y="1"/>
                    <a:pt x="1" y="1"/>
                    <a:pt x="1" y="1"/>
                  </a:cubicBezTo>
                  <a:cubicBezTo>
                    <a:pt x="1" y="1"/>
                    <a:pt x="1" y="1"/>
                    <a:pt x="1" y="1"/>
                  </a:cubicBezTo>
                  <a:cubicBezTo>
                    <a:pt x="0" y="1"/>
                    <a:pt x="0" y="1"/>
                    <a:pt x="0" y="1"/>
                  </a:cubicBezTo>
                  <a:cubicBezTo>
                    <a:pt x="1" y="2"/>
                    <a:pt x="1" y="2"/>
                    <a:pt x="1" y="2"/>
                  </a:cubicBezTo>
                  <a:cubicBezTo>
                    <a:pt x="1" y="2"/>
                    <a:pt x="1" y="2"/>
                    <a:pt x="1" y="2"/>
                  </a:cubicBezTo>
                  <a:cubicBezTo>
                    <a:pt x="2" y="2"/>
                    <a:pt x="2" y="2"/>
                    <a:pt x="2" y="1"/>
                  </a:cubicBezTo>
                  <a:cubicBezTo>
                    <a:pt x="3" y="1"/>
                    <a:pt x="3" y="1"/>
                    <a:pt x="3" y="1"/>
                  </a:cubicBezTo>
                  <a:cubicBezTo>
                    <a:pt x="3" y="1"/>
                    <a:pt x="3" y="1"/>
                    <a:pt x="3" y="1"/>
                  </a:cubicBezTo>
                  <a:cubicBezTo>
                    <a:pt x="4" y="1"/>
                    <a:pt x="4" y="1"/>
                    <a:pt x="4" y="1"/>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9" name="Freeform 145"/>
            <p:cNvSpPr>
              <a:spLocks noEditPoints="1"/>
            </p:cNvSpPr>
            <p:nvPr/>
          </p:nvSpPr>
          <p:spPr bwMode="auto">
            <a:xfrm>
              <a:off x="3510" y="2017"/>
              <a:ext cx="62" cy="74"/>
            </a:xfrm>
            <a:custGeom>
              <a:avLst/>
              <a:gdLst>
                <a:gd name="T0" fmla="*/ 7 w 26"/>
                <a:gd name="T1" fmla="*/ 27 h 31"/>
                <a:gd name="T2" fmla="*/ 25 w 26"/>
                <a:gd name="T3" fmla="*/ 25 h 31"/>
                <a:gd name="T4" fmla="*/ 24 w 26"/>
                <a:gd name="T5" fmla="*/ 25 h 31"/>
                <a:gd name="T6" fmla="*/ 24 w 26"/>
                <a:gd name="T7" fmla="*/ 25 h 31"/>
                <a:gd name="T8" fmla="*/ 23 w 26"/>
                <a:gd name="T9" fmla="*/ 26 h 31"/>
                <a:gd name="T10" fmla="*/ 7 w 26"/>
                <a:gd name="T11" fmla="*/ 29 h 31"/>
                <a:gd name="T12" fmla="*/ 21 w 26"/>
                <a:gd name="T13" fmla="*/ 4 h 31"/>
                <a:gd name="T14" fmla="*/ 23 w 26"/>
                <a:gd name="T15" fmla="*/ 10 h 31"/>
                <a:gd name="T16" fmla="*/ 8 w 26"/>
                <a:gd name="T17" fmla="*/ 9 h 31"/>
                <a:gd name="T18" fmla="*/ 7 w 26"/>
                <a:gd name="T19" fmla="*/ 3 h 31"/>
                <a:gd name="T20" fmla="*/ 10 w 26"/>
                <a:gd name="T21" fmla="*/ 1 h 31"/>
                <a:gd name="T22" fmla="*/ 12 w 26"/>
                <a:gd name="T23" fmla="*/ 7 h 31"/>
                <a:gd name="T24" fmla="*/ 8 w 26"/>
                <a:gd name="T25" fmla="*/ 10 h 31"/>
                <a:gd name="T26" fmla="*/ 12 w 26"/>
                <a:gd name="T27" fmla="*/ 4 h 31"/>
                <a:gd name="T28" fmla="*/ 19 w 26"/>
                <a:gd name="T29" fmla="*/ 1 h 31"/>
                <a:gd name="T30" fmla="*/ 7 w 26"/>
                <a:gd name="T31" fmla="*/ 26 h 31"/>
                <a:gd name="T32" fmla="*/ 6 w 26"/>
                <a:gd name="T33" fmla="*/ 26 h 31"/>
                <a:gd name="T34" fmla="*/ 1 w 26"/>
                <a:gd name="T35" fmla="*/ 8 h 31"/>
                <a:gd name="T36" fmla="*/ 6 w 26"/>
                <a:gd name="T37" fmla="*/ 6 h 31"/>
                <a:gd name="T38" fmla="*/ 7 w 26"/>
                <a:gd name="T39" fmla="*/ 10 h 31"/>
                <a:gd name="T40" fmla="*/ 20 w 26"/>
                <a:gd name="T41" fmla="*/ 0 h 31"/>
                <a:gd name="T42" fmla="*/ 19 w 26"/>
                <a:gd name="T43" fmla="*/ 0 h 31"/>
                <a:gd name="T44" fmla="*/ 18 w 26"/>
                <a:gd name="T45" fmla="*/ 0 h 31"/>
                <a:gd name="T46" fmla="*/ 11 w 26"/>
                <a:gd name="T47" fmla="*/ 0 h 31"/>
                <a:gd name="T48" fmla="*/ 10 w 26"/>
                <a:gd name="T49" fmla="*/ 0 h 31"/>
                <a:gd name="T50" fmla="*/ 6 w 26"/>
                <a:gd name="T51" fmla="*/ 2 h 31"/>
                <a:gd name="T52" fmla="*/ 6 w 26"/>
                <a:gd name="T53" fmla="*/ 5 h 31"/>
                <a:gd name="T54" fmla="*/ 1 w 26"/>
                <a:gd name="T55" fmla="*/ 7 h 31"/>
                <a:gd name="T56" fmla="*/ 0 w 26"/>
                <a:gd name="T57" fmla="*/ 7 h 31"/>
                <a:gd name="T58" fmla="*/ 2 w 26"/>
                <a:gd name="T59" fmla="*/ 29 h 31"/>
                <a:gd name="T60" fmla="*/ 2 w 26"/>
                <a:gd name="T61" fmla="*/ 29 h 31"/>
                <a:gd name="T62" fmla="*/ 6 w 26"/>
                <a:gd name="T63" fmla="*/ 30 h 31"/>
                <a:gd name="T64" fmla="*/ 6 w 26"/>
                <a:gd name="T65" fmla="*/ 31 h 31"/>
                <a:gd name="T66" fmla="*/ 11 w 26"/>
                <a:gd name="T67" fmla="*/ 29 h 31"/>
                <a:gd name="T68" fmla="*/ 24 w 26"/>
                <a:gd name="T69" fmla="*/ 27 h 31"/>
                <a:gd name="T70" fmla="*/ 26 w 26"/>
                <a:gd name="T71" fmla="*/ 26 h 31"/>
                <a:gd name="T72" fmla="*/ 24 w 26"/>
                <a:gd name="T73" fmla="*/ 3 h 31"/>
                <a:gd name="T74" fmla="*/ 23 w 26"/>
                <a:gd name="T75" fmla="*/ 2 h 31"/>
                <a:gd name="T76" fmla="*/ 20 w 26"/>
                <a:gd name="T77" fmla="*/ 1 h 31"/>
                <a:gd name="T78" fmla="*/ 20 w 26"/>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 h="31">
                  <a:moveTo>
                    <a:pt x="7" y="29"/>
                  </a:moveTo>
                  <a:cubicBezTo>
                    <a:pt x="7" y="27"/>
                    <a:pt x="7" y="27"/>
                    <a:pt x="7" y="27"/>
                  </a:cubicBezTo>
                  <a:cubicBezTo>
                    <a:pt x="13" y="25"/>
                    <a:pt x="19" y="24"/>
                    <a:pt x="25" y="23"/>
                  </a:cubicBezTo>
                  <a:cubicBezTo>
                    <a:pt x="25" y="25"/>
                    <a:pt x="25" y="25"/>
                    <a:pt x="25" y="25"/>
                  </a:cubicBezTo>
                  <a:cubicBezTo>
                    <a:pt x="25" y="25"/>
                    <a:pt x="25" y="25"/>
                    <a:pt x="25" y="25"/>
                  </a:cubicBezTo>
                  <a:cubicBezTo>
                    <a:pt x="24" y="25"/>
                    <a:pt x="24" y="25"/>
                    <a:pt x="24" y="25"/>
                  </a:cubicBezTo>
                  <a:cubicBezTo>
                    <a:pt x="24" y="25"/>
                    <a:pt x="24" y="25"/>
                    <a:pt x="24" y="25"/>
                  </a:cubicBezTo>
                  <a:cubicBezTo>
                    <a:pt x="24" y="25"/>
                    <a:pt x="24" y="25"/>
                    <a:pt x="24" y="25"/>
                  </a:cubicBezTo>
                  <a:cubicBezTo>
                    <a:pt x="23" y="25"/>
                    <a:pt x="23" y="25"/>
                    <a:pt x="23" y="25"/>
                  </a:cubicBezTo>
                  <a:cubicBezTo>
                    <a:pt x="23" y="26"/>
                    <a:pt x="23" y="26"/>
                    <a:pt x="23" y="26"/>
                  </a:cubicBezTo>
                  <a:cubicBezTo>
                    <a:pt x="11" y="28"/>
                    <a:pt x="11" y="28"/>
                    <a:pt x="11" y="28"/>
                  </a:cubicBezTo>
                  <a:cubicBezTo>
                    <a:pt x="9" y="28"/>
                    <a:pt x="8" y="29"/>
                    <a:pt x="7" y="29"/>
                  </a:cubicBezTo>
                  <a:moveTo>
                    <a:pt x="24" y="19"/>
                  </a:moveTo>
                  <a:cubicBezTo>
                    <a:pt x="23" y="14"/>
                    <a:pt x="21" y="9"/>
                    <a:pt x="21" y="4"/>
                  </a:cubicBezTo>
                  <a:cubicBezTo>
                    <a:pt x="21" y="4"/>
                    <a:pt x="22" y="4"/>
                    <a:pt x="23" y="3"/>
                  </a:cubicBezTo>
                  <a:cubicBezTo>
                    <a:pt x="23" y="5"/>
                    <a:pt x="23" y="8"/>
                    <a:pt x="23" y="10"/>
                  </a:cubicBezTo>
                  <a:cubicBezTo>
                    <a:pt x="24" y="19"/>
                    <a:pt x="24" y="19"/>
                    <a:pt x="24" y="19"/>
                  </a:cubicBezTo>
                  <a:moveTo>
                    <a:pt x="8" y="9"/>
                  </a:moveTo>
                  <a:cubicBezTo>
                    <a:pt x="8" y="7"/>
                    <a:pt x="7" y="4"/>
                    <a:pt x="7" y="3"/>
                  </a:cubicBezTo>
                  <a:cubicBezTo>
                    <a:pt x="7" y="3"/>
                    <a:pt x="7" y="3"/>
                    <a:pt x="7" y="3"/>
                  </a:cubicBezTo>
                  <a:cubicBezTo>
                    <a:pt x="7" y="2"/>
                    <a:pt x="7" y="2"/>
                    <a:pt x="7" y="2"/>
                  </a:cubicBezTo>
                  <a:cubicBezTo>
                    <a:pt x="10" y="1"/>
                    <a:pt x="10" y="1"/>
                    <a:pt x="10" y="1"/>
                  </a:cubicBezTo>
                  <a:cubicBezTo>
                    <a:pt x="10" y="2"/>
                    <a:pt x="11" y="3"/>
                    <a:pt x="11" y="4"/>
                  </a:cubicBezTo>
                  <a:cubicBezTo>
                    <a:pt x="11" y="5"/>
                    <a:pt x="12" y="7"/>
                    <a:pt x="12" y="7"/>
                  </a:cubicBezTo>
                  <a:cubicBezTo>
                    <a:pt x="12" y="8"/>
                    <a:pt x="9" y="9"/>
                    <a:pt x="8" y="9"/>
                  </a:cubicBezTo>
                  <a:moveTo>
                    <a:pt x="8" y="10"/>
                  </a:moveTo>
                  <a:cubicBezTo>
                    <a:pt x="9" y="10"/>
                    <a:pt x="13" y="9"/>
                    <a:pt x="13" y="7"/>
                  </a:cubicBezTo>
                  <a:cubicBezTo>
                    <a:pt x="13" y="7"/>
                    <a:pt x="13" y="6"/>
                    <a:pt x="12" y="4"/>
                  </a:cubicBezTo>
                  <a:cubicBezTo>
                    <a:pt x="14" y="3"/>
                    <a:pt x="17" y="2"/>
                    <a:pt x="19" y="1"/>
                  </a:cubicBezTo>
                  <a:cubicBezTo>
                    <a:pt x="19" y="1"/>
                    <a:pt x="19" y="1"/>
                    <a:pt x="19" y="1"/>
                  </a:cubicBezTo>
                  <a:cubicBezTo>
                    <a:pt x="20" y="8"/>
                    <a:pt x="22" y="15"/>
                    <a:pt x="24" y="22"/>
                  </a:cubicBezTo>
                  <a:cubicBezTo>
                    <a:pt x="18" y="23"/>
                    <a:pt x="12" y="24"/>
                    <a:pt x="7" y="26"/>
                  </a:cubicBezTo>
                  <a:cubicBezTo>
                    <a:pt x="6" y="26"/>
                    <a:pt x="6" y="26"/>
                    <a:pt x="6" y="26"/>
                  </a:cubicBezTo>
                  <a:cubicBezTo>
                    <a:pt x="6" y="26"/>
                    <a:pt x="6" y="26"/>
                    <a:pt x="6" y="26"/>
                  </a:cubicBezTo>
                  <a:cubicBezTo>
                    <a:pt x="5" y="27"/>
                    <a:pt x="4" y="27"/>
                    <a:pt x="2" y="28"/>
                  </a:cubicBezTo>
                  <a:cubicBezTo>
                    <a:pt x="3" y="21"/>
                    <a:pt x="2" y="14"/>
                    <a:pt x="1" y="8"/>
                  </a:cubicBezTo>
                  <a:cubicBezTo>
                    <a:pt x="1" y="8"/>
                    <a:pt x="1" y="8"/>
                    <a:pt x="1" y="8"/>
                  </a:cubicBezTo>
                  <a:cubicBezTo>
                    <a:pt x="3" y="7"/>
                    <a:pt x="5" y="7"/>
                    <a:pt x="6" y="6"/>
                  </a:cubicBezTo>
                  <a:cubicBezTo>
                    <a:pt x="7" y="7"/>
                    <a:pt x="7" y="8"/>
                    <a:pt x="7" y="9"/>
                  </a:cubicBezTo>
                  <a:cubicBezTo>
                    <a:pt x="7" y="10"/>
                    <a:pt x="7" y="10"/>
                    <a:pt x="7" y="10"/>
                  </a:cubicBezTo>
                  <a:cubicBezTo>
                    <a:pt x="8" y="10"/>
                    <a:pt x="8" y="10"/>
                    <a:pt x="8" y="10"/>
                  </a:cubicBezTo>
                  <a:moveTo>
                    <a:pt x="20" y="0"/>
                  </a:moveTo>
                  <a:cubicBezTo>
                    <a:pt x="19" y="0"/>
                    <a:pt x="19" y="0"/>
                    <a:pt x="19" y="0"/>
                  </a:cubicBezTo>
                  <a:cubicBezTo>
                    <a:pt x="19" y="0"/>
                    <a:pt x="19" y="0"/>
                    <a:pt x="19" y="0"/>
                  </a:cubicBezTo>
                  <a:cubicBezTo>
                    <a:pt x="19" y="0"/>
                    <a:pt x="19" y="0"/>
                    <a:pt x="19" y="0"/>
                  </a:cubicBezTo>
                  <a:cubicBezTo>
                    <a:pt x="18" y="0"/>
                    <a:pt x="18" y="0"/>
                    <a:pt x="18" y="0"/>
                  </a:cubicBezTo>
                  <a:cubicBezTo>
                    <a:pt x="16" y="1"/>
                    <a:pt x="14" y="2"/>
                    <a:pt x="12" y="3"/>
                  </a:cubicBezTo>
                  <a:cubicBezTo>
                    <a:pt x="11" y="2"/>
                    <a:pt x="11" y="1"/>
                    <a:pt x="11" y="0"/>
                  </a:cubicBezTo>
                  <a:cubicBezTo>
                    <a:pt x="11" y="0"/>
                    <a:pt x="11" y="0"/>
                    <a:pt x="11" y="0"/>
                  </a:cubicBezTo>
                  <a:cubicBezTo>
                    <a:pt x="10" y="0"/>
                    <a:pt x="10" y="0"/>
                    <a:pt x="10" y="0"/>
                  </a:cubicBezTo>
                  <a:cubicBezTo>
                    <a:pt x="7" y="1"/>
                    <a:pt x="7" y="1"/>
                    <a:pt x="7" y="1"/>
                  </a:cubicBezTo>
                  <a:cubicBezTo>
                    <a:pt x="7" y="1"/>
                    <a:pt x="6" y="2"/>
                    <a:pt x="6" y="2"/>
                  </a:cubicBezTo>
                  <a:cubicBezTo>
                    <a:pt x="6" y="3"/>
                    <a:pt x="6" y="3"/>
                    <a:pt x="6" y="3"/>
                  </a:cubicBezTo>
                  <a:cubicBezTo>
                    <a:pt x="6" y="4"/>
                    <a:pt x="6" y="5"/>
                    <a:pt x="6" y="5"/>
                  </a:cubicBezTo>
                  <a:cubicBezTo>
                    <a:pt x="5" y="6"/>
                    <a:pt x="3" y="6"/>
                    <a:pt x="1" y="7"/>
                  </a:cubicBezTo>
                  <a:cubicBezTo>
                    <a:pt x="1" y="7"/>
                    <a:pt x="1" y="7"/>
                    <a:pt x="1" y="7"/>
                  </a:cubicBezTo>
                  <a:cubicBezTo>
                    <a:pt x="1" y="7"/>
                    <a:pt x="1" y="7"/>
                    <a:pt x="1" y="7"/>
                  </a:cubicBezTo>
                  <a:cubicBezTo>
                    <a:pt x="0" y="7"/>
                    <a:pt x="0" y="7"/>
                    <a:pt x="0" y="7"/>
                  </a:cubicBezTo>
                  <a:cubicBezTo>
                    <a:pt x="1" y="14"/>
                    <a:pt x="2" y="21"/>
                    <a:pt x="1" y="28"/>
                  </a:cubicBezTo>
                  <a:cubicBezTo>
                    <a:pt x="2" y="29"/>
                    <a:pt x="2" y="29"/>
                    <a:pt x="2" y="29"/>
                  </a:cubicBezTo>
                  <a:cubicBezTo>
                    <a:pt x="2" y="29"/>
                    <a:pt x="2" y="29"/>
                    <a:pt x="2" y="29"/>
                  </a:cubicBezTo>
                  <a:cubicBezTo>
                    <a:pt x="2" y="29"/>
                    <a:pt x="2" y="29"/>
                    <a:pt x="2" y="29"/>
                  </a:cubicBezTo>
                  <a:cubicBezTo>
                    <a:pt x="3" y="28"/>
                    <a:pt x="5" y="28"/>
                    <a:pt x="6" y="28"/>
                  </a:cubicBezTo>
                  <a:cubicBezTo>
                    <a:pt x="6" y="30"/>
                    <a:pt x="6" y="30"/>
                    <a:pt x="6" y="30"/>
                  </a:cubicBezTo>
                  <a:cubicBezTo>
                    <a:pt x="6" y="31"/>
                    <a:pt x="6" y="31"/>
                    <a:pt x="6" y="31"/>
                  </a:cubicBezTo>
                  <a:cubicBezTo>
                    <a:pt x="6" y="31"/>
                    <a:pt x="6" y="31"/>
                    <a:pt x="6" y="31"/>
                  </a:cubicBezTo>
                  <a:cubicBezTo>
                    <a:pt x="7" y="31"/>
                    <a:pt x="7" y="31"/>
                    <a:pt x="7" y="31"/>
                  </a:cubicBezTo>
                  <a:cubicBezTo>
                    <a:pt x="8" y="30"/>
                    <a:pt x="9" y="29"/>
                    <a:pt x="11" y="29"/>
                  </a:cubicBezTo>
                  <a:cubicBezTo>
                    <a:pt x="24" y="26"/>
                    <a:pt x="24" y="26"/>
                    <a:pt x="24" y="26"/>
                  </a:cubicBezTo>
                  <a:cubicBezTo>
                    <a:pt x="24" y="27"/>
                    <a:pt x="24" y="27"/>
                    <a:pt x="24" y="27"/>
                  </a:cubicBezTo>
                  <a:cubicBezTo>
                    <a:pt x="25" y="27"/>
                    <a:pt x="26" y="26"/>
                    <a:pt x="26" y="26"/>
                  </a:cubicBezTo>
                  <a:cubicBezTo>
                    <a:pt x="26" y="26"/>
                    <a:pt x="26" y="26"/>
                    <a:pt x="26" y="26"/>
                  </a:cubicBezTo>
                  <a:cubicBezTo>
                    <a:pt x="24" y="10"/>
                    <a:pt x="24" y="10"/>
                    <a:pt x="24" y="10"/>
                  </a:cubicBezTo>
                  <a:cubicBezTo>
                    <a:pt x="24" y="7"/>
                    <a:pt x="24" y="5"/>
                    <a:pt x="24" y="3"/>
                  </a:cubicBezTo>
                  <a:cubicBezTo>
                    <a:pt x="24" y="2"/>
                    <a:pt x="24" y="2"/>
                    <a:pt x="24" y="2"/>
                  </a:cubicBezTo>
                  <a:cubicBezTo>
                    <a:pt x="23" y="2"/>
                    <a:pt x="23" y="2"/>
                    <a:pt x="23" y="2"/>
                  </a:cubicBezTo>
                  <a:cubicBezTo>
                    <a:pt x="22" y="2"/>
                    <a:pt x="21" y="3"/>
                    <a:pt x="20" y="3"/>
                  </a:cubicBezTo>
                  <a:cubicBezTo>
                    <a:pt x="20" y="2"/>
                    <a:pt x="20" y="1"/>
                    <a:pt x="20" y="1"/>
                  </a:cubicBezTo>
                  <a:cubicBezTo>
                    <a:pt x="20" y="1"/>
                    <a:pt x="20" y="1"/>
                    <a:pt x="20" y="1"/>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0" name="Freeform 146"/>
            <p:cNvSpPr>
              <a:spLocks noEditPoints="1"/>
            </p:cNvSpPr>
            <p:nvPr/>
          </p:nvSpPr>
          <p:spPr bwMode="auto">
            <a:xfrm>
              <a:off x="4191" y="1922"/>
              <a:ext cx="83" cy="76"/>
            </a:xfrm>
            <a:custGeom>
              <a:avLst/>
              <a:gdLst>
                <a:gd name="T0" fmla="*/ 7 w 35"/>
                <a:gd name="T1" fmla="*/ 22 h 32"/>
                <a:gd name="T2" fmla="*/ 5 w 35"/>
                <a:gd name="T3" fmla="*/ 19 h 32"/>
                <a:gd name="T4" fmla="*/ 19 w 35"/>
                <a:gd name="T5" fmla="*/ 31 h 32"/>
                <a:gd name="T6" fmla="*/ 18 w 35"/>
                <a:gd name="T7" fmla="*/ 30 h 32"/>
                <a:gd name="T8" fmla="*/ 18 w 35"/>
                <a:gd name="T9" fmla="*/ 30 h 32"/>
                <a:gd name="T10" fmla="*/ 17 w 35"/>
                <a:gd name="T11" fmla="*/ 30 h 32"/>
                <a:gd name="T12" fmla="*/ 32 w 35"/>
                <a:gd name="T13" fmla="*/ 13 h 32"/>
                <a:gd name="T14" fmla="*/ 29 w 35"/>
                <a:gd name="T15" fmla="*/ 19 h 32"/>
                <a:gd name="T16" fmla="*/ 23 w 35"/>
                <a:gd name="T17" fmla="*/ 9 h 32"/>
                <a:gd name="T18" fmla="*/ 23 w 35"/>
                <a:gd name="T19" fmla="*/ 2 h 32"/>
                <a:gd name="T20" fmla="*/ 24 w 35"/>
                <a:gd name="T21" fmla="*/ 2 h 32"/>
                <a:gd name="T22" fmla="*/ 25 w 35"/>
                <a:gd name="T23" fmla="*/ 6 h 32"/>
                <a:gd name="T24" fmla="*/ 23 w 35"/>
                <a:gd name="T25" fmla="*/ 9 h 32"/>
                <a:gd name="T26" fmla="*/ 6 w 35"/>
                <a:gd name="T27" fmla="*/ 18 h 32"/>
                <a:gd name="T28" fmla="*/ 5 w 35"/>
                <a:gd name="T29" fmla="*/ 18 h 32"/>
                <a:gd name="T30" fmla="*/ 15 w 35"/>
                <a:gd name="T31" fmla="*/ 2 h 32"/>
                <a:gd name="T32" fmla="*/ 20 w 35"/>
                <a:gd name="T33" fmla="*/ 4 h 32"/>
                <a:gd name="T34" fmla="*/ 18 w 35"/>
                <a:gd name="T35" fmla="*/ 7 h 32"/>
                <a:gd name="T36" fmla="*/ 24 w 35"/>
                <a:gd name="T37" fmla="*/ 10 h 32"/>
                <a:gd name="T38" fmla="*/ 32 w 35"/>
                <a:gd name="T39" fmla="*/ 10 h 32"/>
                <a:gd name="T40" fmla="*/ 21 w 35"/>
                <a:gd name="T41" fmla="*/ 28 h 32"/>
                <a:gd name="T42" fmla="*/ 15 w 35"/>
                <a:gd name="T43" fmla="*/ 0 h 32"/>
                <a:gd name="T44" fmla="*/ 0 w 35"/>
                <a:gd name="T45" fmla="*/ 16 h 32"/>
                <a:gd name="T46" fmla="*/ 4 w 35"/>
                <a:gd name="T47" fmla="*/ 18 h 32"/>
                <a:gd name="T48" fmla="*/ 2 w 35"/>
                <a:gd name="T49" fmla="*/ 21 h 32"/>
                <a:gd name="T50" fmla="*/ 6 w 35"/>
                <a:gd name="T51" fmla="*/ 23 h 32"/>
                <a:gd name="T52" fmla="*/ 19 w 35"/>
                <a:gd name="T53" fmla="*/ 32 h 32"/>
                <a:gd name="T54" fmla="*/ 19 w 35"/>
                <a:gd name="T55" fmla="*/ 32 h 32"/>
                <a:gd name="T56" fmla="*/ 35 w 35"/>
                <a:gd name="T57" fmla="*/ 15 h 32"/>
                <a:gd name="T58" fmla="*/ 35 w 35"/>
                <a:gd name="T59" fmla="*/ 14 h 32"/>
                <a:gd name="T60" fmla="*/ 33 w 35"/>
                <a:gd name="T61" fmla="*/ 11 h 32"/>
                <a:gd name="T62" fmla="*/ 34 w 35"/>
                <a:gd name="T63" fmla="*/ 10 h 32"/>
                <a:gd name="T64" fmla="*/ 34 w 35"/>
                <a:gd name="T65" fmla="*/ 10 h 32"/>
                <a:gd name="T66" fmla="*/ 33 w 35"/>
                <a:gd name="T67" fmla="*/ 9 h 32"/>
                <a:gd name="T68" fmla="*/ 33 w 35"/>
                <a:gd name="T69" fmla="*/ 9 h 32"/>
                <a:gd name="T70" fmla="*/ 27 w 35"/>
                <a:gd name="T71" fmla="*/ 4 h 32"/>
                <a:gd name="T72" fmla="*/ 27 w 35"/>
                <a:gd name="T73" fmla="*/ 3 h 32"/>
                <a:gd name="T74" fmla="*/ 23 w 35"/>
                <a:gd name="T75" fmla="*/ 1 h 32"/>
                <a:gd name="T76" fmla="*/ 22 w 35"/>
                <a:gd name="T77" fmla="*/ 2 h 32"/>
                <a:gd name="T78" fmla="*/ 16 w 35"/>
                <a:gd name="T79" fmla="*/ 1 h 32"/>
                <a:gd name="T80" fmla="*/ 16 w 35"/>
                <a:gd name="T8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 h="32">
                  <a:moveTo>
                    <a:pt x="17" y="30"/>
                  </a:moveTo>
                  <a:cubicBezTo>
                    <a:pt x="7" y="22"/>
                    <a:pt x="7" y="22"/>
                    <a:pt x="7" y="22"/>
                  </a:cubicBezTo>
                  <a:cubicBezTo>
                    <a:pt x="6" y="21"/>
                    <a:pt x="5" y="21"/>
                    <a:pt x="3" y="20"/>
                  </a:cubicBezTo>
                  <a:cubicBezTo>
                    <a:pt x="5" y="19"/>
                    <a:pt x="5" y="19"/>
                    <a:pt x="5" y="19"/>
                  </a:cubicBezTo>
                  <a:cubicBezTo>
                    <a:pt x="10" y="22"/>
                    <a:pt x="16" y="25"/>
                    <a:pt x="20" y="29"/>
                  </a:cubicBezTo>
                  <a:cubicBezTo>
                    <a:pt x="19" y="31"/>
                    <a:pt x="19" y="31"/>
                    <a:pt x="19" y="31"/>
                  </a:cubicBezTo>
                  <a:cubicBezTo>
                    <a:pt x="19" y="31"/>
                    <a:pt x="19" y="31"/>
                    <a:pt x="19" y="31"/>
                  </a:cubicBezTo>
                  <a:cubicBezTo>
                    <a:pt x="18" y="30"/>
                    <a:pt x="18" y="30"/>
                    <a:pt x="18" y="30"/>
                  </a:cubicBezTo>
                  <a:cubicBezTo>
                    <a:pt x="18" y="30"/>
                    <a:pt x="18" y="30"/>
                    <a:pt x="18" y="30"/>
                  </a:cubicBezTo>
                  <a:cubicBezTo>
                    <a:pt x="18" y="30"/>
                    <a:pt x="18" y="30"/>
                    <a:pt x="18" y="30"/>
                  </a:cubicBezTo>
                  <a:cubicBezTo>
                    <a:pt x="17" y="30"/>
                    <a:pt x="17" y="30"/>
                    <a:pt x="17" y="30"/>
                  </a:cubicBezTo>
                  <a:cubicBezTo>
                    <a:pt x="17" y="30"/>
                    <a:pt x="17" y="30"/>
                    <a:pt x="17" y="30"/>
                  </a:cubicBezTo>
                  <a:moveTo>
                    <a:pt x="23" y="26"/>
                  </a:moveTo>
                  <a:cubicBezTo>
                    <a:pt x="25" y="22"/>
                    <a:pt x="28" y="17"/>
                    <a:pt x="32" y="13"/>
                  </a:cubicBezTo>
                  <a:cubicBezTo>
                    <a:pt x="32" y="13"/>
                    <a:pt x="33" y="14"/>
                    <a:pt x="33" y="14"/>
                  </a:cubicBezTo>
                  <a:cubicBezTo>
                    <a:pt x="32" y="16"/>
                    <a:pt x="30" y="17"/>
                    <a:pt x="29" y="19"/>
                  </a:cubicBezTo>
                  <a:cubicBezTo>
                    <a:pt x="23" y="26"/>
                    <a:pt x="23" y="26"/>
                    <a:pt x="23" y="26"/>
                  </a:cubicBezTo>
                  <a:moveTo>
                    <a:pt x="23" y="9"/>
                  </a:moveTo>
                  <a:cubicBezTo>
                    <a:pt x="22" y="9"/>
                    <a:pt x="20" y="8"/>
                    <a:pt x="19" y="7"/>
                  </a:cubicBezTo>
                  <a:cubicBezTo>
                    <a:pt x="21" y="6"/>
                    <a:pt x="22" y="4"/>
                    <a:pt x="23" y="2"/>
                  </a:cubicBezTo>
                  <a:cubicBezTo>
                    <a:pt x="23" y="2"/>
                    <a:pt x="23" y="2"/>
                    <a:pt x="23" y="2"/>
                  </a:cubicBezTo>
                  <a:cubicBezTo>
                    <a:pt x="24" y="2"/>
                    <a:pt x="24" y="2"/>
                    <a:pt x="24" y="2"/>
                  </a:cubicBezTo>
                  <a:cubicBezTo>
                    <a:pt x="26" y="3"/>
                    <a:pt x="26" y="3"/>
                    <a:pt x="26" y="3"/>
                  </a:cubicBezTo>
                  <a:cubicBezTo>
                    <a:pt x="26" y="4"/>
                    <a:pt x="25" y="5"/>
                    <a:pt x="25" y="6"/>
                  </a:cubicBezTo>
                  <a:cubicBezTo>
                    <a:pt x="24" y="7"/>
                    <a:pt x="23" y="9"/>
                    <a:pt x="23" y="9"/>
                  </a:cubicBezTo>
                  <a:cubicBezTo>
                    <a:pt x="23" y="9"/>
                    <a:pt x="23" y="9"/>
                    <a:pt x="23" y="9"/>
                  </a:cubicBezTo>
                  <a:moveTo>
                    <a:pt x="21" y="28"/>
                  </a:moveTo>
                  <a:cubicBezTo>
                    <a:pt x="16" y="24"/>
                    <a:pt x="11" y="21"/>
                    <a:pt x="6" y="18"/>
                  </a:cubicBezTo>
                  <a:cubicBezTo>
                    <a:pt x="5" y="18"/>
                    <a:pt x="5" y="18"/>
                    <a:pt x="5" y="18"/>
                  </a:cubicBezTo>
                  <a:cubicBezTo>
                    <a:pt x="5" y="18"/>
                    <a:pt x="5" y="18"/>
                    <a:pt x="5" y="18"/>
                  </a:cubicBezTo>
                  <a:cubicBezTo>
                    <a:pt x="4" y="17"/>
                    <a:pt x="3" y="16"/>
                    <a:pt x="2" y="16"/>
                  </a:cubicBezTo>
                  <a:cubicBezTo>
                    <a:pt x="7" y="12"/>
                    <a:pt x="11" y="7"/>
                    <a:pt x="15" y="2"/>
                  </a:cubicBezTo>
                  <a:cubicBezTo>
                    <a:pt x="15" y="2"/>
                    <a:pt x="15" y="2"/>
                    <a:pt x="15" y="2"/>
                  </a:cubicBezTo>
                  <a:cubicBezTo>
                    <a:pt x="17" y="3"/>
                    <a:pt x="18" y="4"/>
                    <a:pt x="20" y="4"/>
                  </a:cubicBezTo>
                  <a:cubicBezTo>
                    <a:pt x="19" y="5"/>
                    <a:pt x="19" y="6"/>
                    <a:pt x="18" y="7"/>
                  </a:cubicBezTo>
                  <a:cubicBezTo>
                    <a:pt x="18" y="7"/>
                    <a:pt x="18" y="7"/>
                    <a:pt x="18" y="7"/>
                  </a:cubicBezTo>
                  <a:cubicBezTo>
                    <a:pt x="19" y="8"/>
                    <a:pt x="21" y="10"/>
                    <a:pt x="23" y="10"/>
                  </a:cubicBezTo>
                  <a:cubicBezTo>
                    <a:pt x="24" y="10"/>
                    <a:pt x="24" y="10"/>
                    <a:pt x="24" y="10"/>
                  </a:cubicBezTo>
                  <a:cubicBezTo>
                    <a:pt x="24" y="9"/>
                    <a:pt x="25" y="8"/>
                    <a:pt x="25" y="7"/>
                  </a:cubicBezTo>
                  <a:cubicBezTo>
                    <a:pt x="28" y="8"/>
                    <a:pt x="30" y="9"/>
                    <a:pt x="32" y="10"/>
                  </a:cubicBezTo>
                  <a:cubicBezTo>
                    <a:pt x="33" y="10"/>
                    <a:pt x="33" y="10"/>
                    <a:pt x="33" y="10"/>
                  </a:cubicBezTo>
                  <a:cubicBezTo>
                    <a:pt x="28" y="15"/>
                    <a:pt x="24" y="22"/>
                    <a:pt x="21" y="28"/>
                  </a:cubicBezTo>
                  <a:moveTo>
                    <a:pt x="16" y="0"/>
                  </a:moveTo>
                  <a:cubicBezTo>
                    <a:pt x="15" y="0"/>
                    <a:pt x="15" y="0"/>
                    <a:pt x="15" y="0"/>
                  </a:cubicBezTo>
                  <a:cubicBezTo>
                    <a:pt x="11" y="6"/>
                    <a:pt x="6" y="11"/>
                    <a:pt x="0" y="16"/>
                  </a:cubicBezTo>
                  <a:cubicBezTo>
                    <a:pt x="0" y="16"/>
                    <a:pt x="0" y="16"/>
                    <a:pt x="0" y="16"/>
                  </a:cubicBezTo>
                  <a:cubicBezTo>
                    <a:pt x="1" y="17"/>
                    <a:pt x="1" y="17"/>
                    <a:pt x="1" y="17"/>
                  </a:cubicBezTo>
                  <a:cubicBezTo>
                    <a:pt x="2" y="17"/>
                    <a:pt x="3" y="18"/>
                    <a:pt x="4" y="18"/>
                  </a:cubicBezTo>
                  <a:cubicBezTo>
                    <a:pt x="2" y="20"/>
                    <a:pt x="2" y="20"/>
                    <a:pt x="2" y="20"/>
                  </a:cubicBezTo>
                  <a:cubicBezTo>
                    <a:pt x="2" y="21"/>
                    <a:pt x="2" y="21"/>
                    <a:pt x="2" y="21"/>
                  </a:cubicBezTo>
                  <a:cubicBezTo>
                    <a:pt x="2" y="21"/>
                    <a:pt x="2" y="21"/>
                    <a:pt x="2" y="21"/>
                  </a:cubicBezTo>
                  <a:cubicBezTo>
                    <a:pt x="4" y="21"/>
                    <a:pt x="5" y="22"/>
                    <a:pt x="6" y="23"/>
                  </a:cubicBezTo>
                  <a:cubicBezTo>
                    <a:pt x="17" y="31"/>
                    <a:pt x="17" y="31"/>
                    <a:pt x="17" y="31"/>
                  </a:cubicBezTo>
                  <a:cubicBezTo>
                    <a:pt x="18" y="32"/>
                    <a:pt x="18" y="32"/>
                    <a:pt x="19" y="32"/>
                  </a:cubicBezTo>
                  <a:cubicBezTo>
                    <a:pt x="19" y="32"/>
                    <a:pt x="19" y="32"/>
                    <a:pt x="19" y="32"/>
                  </a:cubicBezTo>
                  <a:cubicBezTo>
                    <a:pt x="19" y="32"/>
                    <a:pt x="19" y="32"/>
                    <a:pt x="19" y="32"/>
                  </a:cubicBezTo>
                  <a:cubicBezTo>
                    <a:pt x="30" y="19"/>
                    <a:pt x="30" y="19"/>
                    <a:pt x="30" y="19"/>
                  </a:cubicBezTo>
                  <a:cubicBezTo>
                    <a:pt x="31" y="18"/>
                    <a:pt x="33" y="16"/>
                    <a:pt x="35" y="15"/>
                  </a:cubicBezTo>
                  <a:cubicBezTo>
                    <a:pt x="35" y="14"/>
                    <a:pt x="35" y="14"/>
                    <a:pt x="35" y="14"/>
                  </a:cubicBezTo>
                  <a:cubicBezTo>
                    <a:pt x="35" y="14"/>
                    <a:pt x="35" y="14"/>
                    <a:pt x="35" y="14"/>
                  </a:cubicBezTo>
                  <a:cubicBezTo>
                    <a:pt x="34" y="13"/>
                    <a:pt x="33" y="13"/>
                    <a:pt x="32" y="12"/>
                  </a:cubicBezTo>
                  <a:cubicBezTo>
                    <a:pt x="33" y="12"/>
                    <a:pt x="33" y="11"/>
                    <a:pt x="33" y="11"/>
                  </a:cubicBezTo>
                  <a:cubicBezTo>
                    <a:pt x="33" y="10"/>
                    <a:pt x="33" y="10"/>
                    <a:pt x="33" y="10"/>
                  </a:cubicBezTo>
                  <a:cubicBezTo>
                    <a:pt x="34" y="10"/>
                    <a:pt x="34" y="10"/>
                    <a:pt x="34" y="10"/>
                  </a:cubicBezTo>
                  <a:cubicBezTo>
                    <a:pt x="34" y="10"/>
                    <a:pt x="34" y="10"/>
                    <a:pt x="34" y="10"/>
                  </a:cubicBezTo>
                  <a:cubicBezTo>
                    <a:pt x="34" y="10"/>
                    <a:pt x="34" y="10"/>
                    <a:pt x="34" y="10"/>
                  </a:cubicBezTo>
                  <a:cubicBezTo>
                    <a:pt x="34" y="9"/>
                    <a:pt x="34" y="9"/>
                    <a:pt x="34" y="9"/>
                  </a:cubicBezTo>
                  <a:cubicBezTo>
                    <a:pt x="33" y="9"/>
                    <a:pt x="33" y="9"/>
                    <a:pt x="33" y="9"/>
                  </a:cubicBezTo>
                  <a:cubicBezTo>
                    <a:pt x="33" y="9"/>
                    <a:pt x="33" y="9"/>
                    <a:pt x="33" y="9"/>
                  </a:cubicBezTo>
                  <a:cubicBezTo>
                    <a:pt x="33" y="9"/>
                    <a:pt x="33" y="9"/>
                    <a:pt x="33" y="9"/>
                  </a:cubicBezTo>
                  <a:cubicBezTo>
                    <a:pt x="30" y="8"/>
                    <a:pt x="28" y="7"/>
                    <a:pt x="26" y="6"/>
                  </a:cubicBezTo>
                  <a:cubicBezTo>
                    <a:pt x="26" y="5"/>
                    <a:pt x="27" y="4"/>
                    <a:pt x="27" y="4"/>
                  </a:cubicBezTo>
                  <a:cubicBezTo>
                    <a:pt x="27" y="3"/>
                    <a:pt x="27" y="3"/>
                    <a:pt x="27" y="3"/>
                  </a:cubicBezTo>
                  <a:cubicBezTo>
                    <a:pt x="27" y="3"/>
                    <a:pt x="27" y="3"/>
                    <a:pt x="27" y="3"/>
                  </a:cubicBezTo>
                  <a:cubicBezTo>
                    <a:pt x="24" y="1"/>
                    <a:pt x="24" y="1"/>
                    <a:pt x="24" y="1"/>
                  </a:cubicBezTo>
                  <a:cubicBezTo>
                    <a:pt x="24" y="1"/>
                    <a:pt x="23" y="1"/>
                    <a:pt x="23" y="1"/>
                  </a:cubicBezTo>
                  <a:cubicBezTo>
                    <a:pt x="23" y="1"/>
                    <a:pt x="23" y="1"/>
                    <a:pt x="23" y="1"/>
                  </a:cubicBezTo>
                  <a:cubicBezTo>
                    <a:pt x="22" y="1"/>
                    <a:pt x="22" y="1"/>
                    <a:pt x="22" y="2"/>
                  </a:cubicBezTo>
                  <a:cubicBezTo>
                    <a:pt x="21" y="2"/>
                    <a:pt x="21" y="3"/>
                    <a:pt x="21" y="4"/>
                  </a:cubicBezTo>
                  <a:cubicBezTo>
                    <a:pt x="19" y="3"/>
                    <a:pt x="18" y="2"/>
                    <a:pt x="16" y="1"/>
                  </a:cubicBezTo>
                  <a:cubicBezTo>
                    <a:pt x="16" y="1"/>
                    <a:pt x="16" y="1"/>
                    <a:pt x="16" y="1"/>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1" name="Freeform 147"/>
            <p:cNvSpPr/>
            <p:nvPr/>
          </p:nvSpPr>
          <p:spPr bwMode="auto">
            <a:xfrm>
              <a:off x="4217" y="1944"/>
              <a:ext cx="31" cy="16"/>
            </a:xfrm>
            <a:custGeom>
              <a:avLst/>
              <a:gdLst>
                <a:gd name="T0" fmla="*/ 0 w 13"/>
                <a:gd name="T1" fmla="*/ 0 h 7"/>
                <a:gd name="T2" fmla="*/ 0 w 13"/>
                <a:gd name="T3" fmla="*/ 1 h 7"/>
                <a:gd name="T4" fmla="*/ 12 w 13"/>
                <a:gd name="T5" fmla="*/ 7 h 7"/>
                <a:gd name="T6" fmla="*/ 13 w 13"/>
                <a:gd name="T7" fmla="*/ 7 h 7"/>
                <a:gd name="T8" fmla="*/ 13 w 13"/>
                <a:gd name="T9" fmla="*/ 7 h 7"/>
                <a:gd name="T10" fmla="*/ 13 w 13"/>
                <a:gd name="T11" fmla="*/ 6 h 7"/>
                <a:gd name="T12" fmla="*/ 1 w 13"/>
                <a:gd name="T13" fmla="*/ 0 h 7"/>
                <a:gd name="T14" fmla="*/ 0 w 1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0" y="0"/>
                  </a:moveTo>
                  <a:cubicBezTo>
                    <a:pt x="0" y="1"/>
                    <a:pt x="0" y="1"/>
                    <a:pt x="0" y="1"/>
                  </a:cubicBezTo>
                  <a:cubicBezTo>
                    <a:pt x="2" y="3"/>
                    <a:pt x="12" y="7"/>
                    <a:pt x="12" y="7"/>
                  </a:cubicBezTo>
                  <a:cubicBezTo>
                    <a:pt x="13" y="7"/>
                    <a:pt x="13" y="7"/>
                    <a:pt x="13" y="7"/>
                  </a:cubicBezTo>
                  <a:cubicBezTo>
                    <a:pt x="13" y="7"/>
                    <a:pt x="13" y="7"/>
                    <a:pt x="13" y="7"/>
                  </a:cubicBezTo>
                  <a:cubicBezTo>
                    <a:pt x="13" y="6"/>
                    <a:pt x="13" y="6"/>
                    <a:pt x="13" y="6"/>
                  </a:cubicBezTo>
                  <a:cubicBezTo>
                    <a:pt x="12" y="6"/>
                    <a:pt x="3" y="2"/>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2" name="Freeform 148"/>
            <p:cNvSpPr/>
            <p:nvPr/>
          </p:nvSpPr>
          <p:spPr bwMode="auto">
            <a:xfrm>
              <a:off x="4215" y="1951"/>
              <a:ext cx="26" cy="17"/>
            </a:xfrm>
            <a:custGeom>
              <a:avLst/>
              <a:gdLst>
                <a:gd name="T0" fmla="*/ 1 w 11"/>
                <a:gd name="T1" fmla="*/ 0 h 7"/>
                <a:gd name="T2" fmla="*/ 0 w 11"/>
                <a:gd name="T3" fmla="*/ 0 h 7"/>
                <a:gd name="T4" fmla="*/ 0 w 11"/>
                <a:gd name="T5" fmla="*/ 0 h 7"/>
                <a:gd name="T6" fmla="*/ 5 w 11"/>
                <a:gd name="T7" fmla="*/ 3 h 7"/>
                <a:gd name="T8" fmla="*/ 10 w 11"/>
                <a:gd name="T9" fmla="*/ 6 h 7"/>
                <a:gd name="T10" fmla="*/ 11 w 11"/>
                <a:gd name="T11" fmla="*/ 7 h 7"/>
                <a:gd name="T12" fmla="*/ 11 w 11"/>
                <a:gd name="T13" fmla="*/ 7 h 7"/>
                <a:gd name="T14" fmla="*/ 11 w 11"/>
                <a:gd name="T15" fmla="*/ 6 h 7"/>
                <a:gd name="T16" fmla="*/ 5 w 11"/>
                <a:gd name="T17" fmla="*/ 2 h 7"/>
                <a:gd name="T18" fmla="*/ 1 w 11"/>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1" y="0"/>
                  </a:moveTo>
                  <a:cubicBezTo>
                    <a:pt x="0" y="0"/>
                    <a:pt x="0" y="0"/>
                    <a:pt x="0" y="0"/>
                  </a:cubicBezTo>
                  <a:cubicBezTo>
                    <a:pt x="0" y="0"/>
                    <a:pt x="0" y="0"/>
                    <a:pt x="0" y="0"/>
                  </a:cubicBezTo>
                  <a:cubicBezTo>
                    <a:pt x="1" y="1"/>
                    <a:pt x="3" y="2"/>
                    <a:pt x="5" y="3"/>
                  </a:cubicBezTo>
                  <a:cubicBezTo>
                    <a:pt x="7" y="4"/>
                    <a:pt x="10" y="6"/>
                    <a:pt x="10" y="6"/>
                  </a:cubicBezTo>
                  <a:cubicBezTo>
                    <a:pt x="11" y="7"/>
                    <a:pt x="11" y="7"/>
                    <a:pt x="11" y="7"/>
                  </a:cubicBezTo>
                  <a:cubicBezTo>
                    <a:pt x="11" y="7"/>
                    <a:pt x="11" y="7"/>
                    <a:pt x="11" y="7"/>
                  </a:cubicBezTo>
                  <a:cubicBezTo>
                    <a:pt x="11" y="6"/>
                    <a:pt x="11" y="6"/>
                    <a:pt x="11" y="6"/>
                  </a:cubicBezTo>
                  <a:cubicBezTo>
                    <a:pt x="11" y="6"/>
                    <a:pt x="10" y="5"/>
                    <a:pt x="5" y="2"/>
                  </a:cubicBezTo>
                  <a:cubicBezTo>
                    <a:pt x="3"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3" name="Freeform 149"/>
            <p:cNvSpPr/>
            <p:nvPr/>
          </p:nvSpPr>
          <p:spPr bwMode="auto">
            <a:xfrm>
              <a:off x="4210" y="1956"/>
              <a:ext cx="7" cy="4"/>
            </a:xfrm>
            <a:custGeom>
              <a:avLst/>
              <a:gdLst>
                <a:gd name="T0" fmla="*/ 1 w 3"/>
                <a:gd name="T1" fmla="*/ 0 h 2"/>
                <a:gd name="T2" fmla="*/ 0 w 3"/>
                <a:gd name="T3" fmla="*/ 0 h 2"/>
                <a:gd name="T4" fmla="*/ 2 w 3"/>
                <a:gd name="T5" fmla="*/ 1 h 2"/>
                <a:gd name="T6" fmla="*/ 2 w 3"/>
                <a:gd name="T7" fmla="*/ 2 h 2"/>
                <a:gd name="T8" fmla="*/ 3 w 3"/>
                <a:gd name="T9" fmla="*/ 2 h 2"/>
                <a:gd name="T10" fmla="*/ 3 w 3"/>
                <a:gd name="T11" fmla="*/ 2 h 2"/>
                <a:gd name="T12" fmla="*/ 3 w 3"/>
                <a:gd name="T13" fmla="*/ 2 h 2"/>
                <a:gd name="T14" fmla="*/ 2 w 3"/>
                <a:gd name="T15" fmla="*/ 0 h 2"/>
                <a:gd name="T16" fmla="*/ 1 w 3"/>
                <a:gd name="T17" fmla="*/ 0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cubicBezTo>
                    <a:pt x="0" y="0"/>
                    <a:pt x="0" y="0"/>
                    <a:pt x="0" y="0"/>
                  </a:cubicBezTo>
                  <a:cubicBezTo>
                    <a:pt x="0" y="1"/>
                    <a:pt x="1" y="1"/>
                    <a:pt x="2" y="1"/>
                  </a:cubicBezTo>
                  <a:cubicBezTo>
                    <a:pt x="2" y="1"/>
                    <a:pt x="2" y="2"/>
                    <a:pt x="2" y="2"/>
                  </a:cubicBezTo>
                  <a:cubicBezTo>
                    <a:pt x="3" y="2"/>
                    <a:pt x="3" y="2"/>
                    <a:pt x="3" y="2"/>
                  </a:cubicBezTo>
                  <a:cubicBezTo>
                    <a:pt x="3" y="2"/>
                    <a:pt x="3" y="2"/>
                    <a:pt x="3" y="2"/>
                  </a:cubicBezTo>
                  <a:cubicBezTo>
                    <a:pt x="3" y="2"/>
                    <a:pt x="3" y="2"/>
                    <a:pt x="3" y="2"/>
                  </a:cubicBezTo>
                  <a:cubicBezTo>
                    <a:pt x="3" y="1"/>
                    <a:pt x="2" y="1"/>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4" name="Freeform 150"/>
            <p:cNvSpPr/>
            <p:nvPr/>
          </p:nvSpPr>
          <p:spPr bwMode="auto">
            <a:xfrm>
              <a:off x="4153" y="2491"/>
              <a:ext cx="40" cy="9"/>
            </a:xfrm>
            <a:custGeom>
              <a:avLst/>
              <a:gdLst>
                <a:gd name="T0" fmla="*/ 1 w 17"/>
                <a:gd name="T1" fmla="*/ 0 h 4"/>
                <a:gd name="T2" fmla="*/ 0 w 17"/>
                <a:gd name="T3" fmla="*/ 1 h 4"/>
                <a:gd name="T4" fmla="*/ 1 w 17"/>
                <a:gd name="T5" fmla="*/ 1 h 4"/>
                <a:gd name="T6" fmla="*/ 16 w 17"/>
                <a:gd name="T7" fmla="*/ 4 h 4"/>
                <a:gd name="T8" fmla="*/ 17 w 17"/>
                <a:gd name="T9" fmla="*/ 4 h 4"/>
                <a:gd name="T10" fmla="*/ 16 w 17"/>
                <a:gd name="T11" fmla="*/ 3 h 4"/>
                <a:gd name="T12" fmla="*/ 16 w 17"/>
                <a:gd name="T13" fmla="*/ 3 h 4"/>
                <a:gd name="T14" fmla="*/ 1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 y="0"/>
                  </a:moveTo>
                  <a:cubicBezTo>
                    <a:pt x="0" y="1"/>
                    <a:pt x="0" y="1"/>
                    <a:pt x="0" y="1"/>
                  </a:cubicBezTo>
                  <a:cubicBezTo>
                    <a:pt x="1" y="1"/>
                    <a:pt x="1" y="1"/>
                    <a:pt x="1" y="1"/>
                  </a:cubicBezTo>
                  <a:cubicBezTo>
                    <a:pt x="3" y="3"/>
                    <a:pt x="15" y="4"/>
                    <a:pt x="16" y="4"/>
                  </a:cubicBezTo>
                  <a:cubicBezTo>
                    <a:pt x="17" y="4"/>
                    <a:pt x="17" y="4"/>
                    <a:pt x="17" y="4"/>
                  </a:cubicBezTo>
                  <a:cubicBezTo>
                    <a:pt x="16" y="3"/>
                    <a:pt x="16" y="3"/>
                    <a:pt x="16" y="3"/>
                  </a:cubicBezTo>
                  <a:cubicBezTo>
                    <a:pt x="16" y="3"/>
                    <a:pt x="16" y="3"/>
                    <a:pt x="16" y="3"/>
                  </a:cubicBezTo>
                  <a:cubicBezTo>
                    <a:pt x="14" y="3"/>
                    <a:pt x="4"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5" name="Freeform 151"/>
            <p:cNvSpPr/>
            <p:nvPr/>
          </p:nvSpPr>
          <p:spPr bwMode="auto">
            <a:xfrm>
              <a:off x="4153" y="2500"/>
              <a:ext cx="33" cy="10"/>
            </a:xfrm>
            <a:custGeom>
              <a:avLst/>
              <a:gdLst>
                <a:gd name="T0" fmla="*/ 1 w 14"/>
                <a:gd name="T1" fmla="*/ 0 h 4"/>
                <a:gd name="T2" fmla="*/ 0 w 14"/>
                <a:gd name="T3" fmla="*/ 0 h 4"/>
                <a:gd name="T4" fmla="*/ 0 w 14"/>
                <a:gd name="T5" fmla="*/ 1 h 4"/>
                <a:gd name="T6" fmla="*/ 6 w 14"/>
                <a:gd name="T7" fmla="*/ 2 h 4"/>
                <a:gd name="T8" fmla="*/ 13 w 14"/>
                <a:gd name="T9" fmla="*/ 4 h 4"/>
                <a:gd name="T10" fmla="*/ 14 w 14"/>
                <a:gd name="T11" fmla="*/ 4 h 4"/>
                <a:gd name="T12" fmla="*/ 14 w 14"/>
                <a:gd name="T13" fmla="*/ 4 h 4"/>
                <a:gd name="T14" fmla="*/ 14 w 14"/>
                <a:gd name="T15" fmla="*/ 3 h 4"/>
                <a:gd name="T16" fmla="*/ 6 w 14"/>
                <a:gd name="T17" fmla="*/ 1 h 4"/>
                <a:gd name="T18" fmla="*/ 1 w 1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
                  <a:moveTo>
                    <a:pt x="1" y="0"/>
                  </a:moveTo>
                  <a:cubicBezTo>
                    <a:pt x="0" y="0"/>
                    <a:pt x="0" y="0"/>
                    <a:pt x="0" y="0"/>
                  </a:cubicBezTo>
                  <a:cubicBezTo>
                    <a:pt x="0" y="1"/>
                    <a:pt x="0" y="1"/>
                    <a:pt x="0" y="1"/>
                  </a:cubicBezTo>
                  <a:cubicBezTo>
                    <a:pt x="1" y="1"/>
                    <a:pt x="4" y="1"/>
                    <a:pt x="6" y="2"/>
                  </a:cubicBezTo>
                  <a:cubicBezTo>
                    <a:pt x="9" y="3"/>
                    <a:pt x="13" y="4"/>
                    <a:pt x="13" y="4"/>
                  </a:cubicBezTo>
                  <a:cubicBezTo>
                    <a:pt x="14" y="4"/>
                    <a:pt x="14" y="4"/>
                    <a:pt x="14" y="4"/>
                  </a:cubicBezTo>
                  <a:cubicBezTo>
                    <a:pt x="14" y="4"/>
                    <a:pt x="14" y="4"/>
                    <a:pt x="14" y="4"/>
                  </a:cubicBezTo>
                  <a:cubicBezTo>
                    <a:pt x="14" y="3"/>
                    <a:pt x="14" y="3"/>
                    <a:pt x="14" y="3"/>
                  </a:cubicBezTo>
                  <a:cubicBezTo>
                    <a:pt x="14" y="3"/>
                    <a:pt x="13" y="2"/>
                    <a:pt x="6" y="1"/>
                  </a:cubicBezTo>
                  <a:cubicBezTo>
                    <a:pt x="4"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6" name="Freeform 152"/>
            <p:cNvSpPr/>
            <p:nvPr/>
          </p:nvSpPr>
          <p:spPr bwMode="auto">
            <a:xfrm>
              <a:off x="4150" y="2505"/>
              <a:ext cx="10" cy="7"/>
            </a:xfrm>
            <a:custGeom>
              <a:avLst/>
              <a:gdLst>
                <a:gd name="T0" fmla="*/ 0 w 4"/>
                <a:gd name="T1" fmla="*/ 0 h 3"/>
                <a:gd name="T2" fmla="*/ 0 w 4"/>
                <a:gd name="T3" fmla="*/ 1 h 3"/>
                <a:gd name="T4" fmla="*/ 2 w 4"/>
                <a:gd name="T5" fmla="*/ 2 h 3"/>
                <a:gd name="T6" fmla="*/ 3 w 4"/>
                <a:gd name="T7" fmla="*/ 2 h 3"/>
                <a:gd name="T8" fmla="*/ 3 w 4"/>
                <a:gd name="T9" fmla="*/ 3 h 3"/>
                <a:gd name="T10" fmla="*/ 3 w 4"/>
                <a:gd name="T11" fmla="*/ 2 h 3"/>
                <a:gd name="T12" fmla="*/ 4 w 4"/>
                <a:gd name="T13" fmla="*/ 2 h 3"/>
                <a:gd name="T14" fmla="*/ 2 w 4"/>
                <a:gd name="T15" fmla="*/ 1 h 3"/>
                <a:gd name="T16" fmla="*/ 1 w 4"/>
                <a:gd name="T17" fmla="*/ 1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cubicBezTo>
                    <a:pt x="0" y="1"/>
                    <a:pt x="0" y="1"/>
                    <a:pt x="0" y="1"/>
                  </a:cubicBezTo>
                  <a:cubicBezTo>
                    <a:pt x="0" y="2"/>
                    <a:pt x="1" y="2"/>
                    <a:pt x="2" y="2"/>
                  </a:cubicBezTo>
                  <a:cubicBezTo>
                    <a:pt x="2" y="2"/>
                    <a:pt x="2" y="2"/>
                    <a:pt x="3" y="2"/>
                  </a:cubicBezTo>
                  <a:cubicBezTo>
                    <a:pt x="3" y="3"/>
                    <a:pt x="3" y="3"/>
                    <a:pt x="3" y="3"/>
                  </a:cubicBezTo>
                  <a:cubicBezTo>
                    <a:pt x="3" y="2"/>
                    <a:pt x="3" y="2"/>
                    <a:pt x="3" y="2"/>
                  </a:cubicBezTo>
                  <a:cubicBezTo>
                    <a:pt x="4" y="2"/>
                    <a:pt x="4" y="2"/>
                    <a:pt x="4" y="2"/>
                  </a:cubicBezTo>
                  <a:cubicBezTo>
                    <a:pt x="3" y="1"/>
                    <a:pt x="2" y="1"/>
                    <a:pt x="2"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7" name="Freeform 153"/>
            <p:cNvSpPr>
              <a:spLocks noEditPoints="1"/>
            </p:cNvSpPr>
            <p:nvPr/>
          </p:nvSpPr>
          <p:spPr bwMode="auto">
            <a:xfrm>
              <a:off x="4131" y="2462"/>
              <a:ext cx="88" cy="86"/>
            </a:xfrm>
            <a:custGeom>
              <a:avLst/>
              <a:gdLst>
                <a:gd name="T0" fmla="*/ 9 w 37"/>
                <a:gd name="T1" fmla="*/ 28 h 36"/>
                <a:gd name="T2" fmla="*/ 6 w 37"/>
                <a:gd name="T3" fmla="*/ 25 h 36"/>
                <a:gd name="T4" fmla="*/ 25 w 37"/>
                <a:gd name="T5" fmla="*/ 34 h 36"/>
                <a:gd name="T6" fmla="*/ 24 w 37"/>
                <a:gd name="T7" fmla="*/ 34 h 36"/>
                <a:gd name="T8" fmla="*/ 24 w 37"/>
                <a:gd name="T9" fmla="*/ 34 h 36"/>
                <a:gd name="T10" fmla="*/ 23 w 37"/>
                <a:gd name="T11" fmla="*/ 33 h 36"/>
                <a:gd name="T12" fmla="*/ 33 w 37"/>
                <a:gd name="T13" fmla="*/ 10 h 36"/>
                <a:gd name="T14" fmla="*/ 32 w 37"/>
                <a:gd name="T15" fmla="*/ 18 h 36"/>
                <a:gd name="T16" fmla="*/ 5 w 37"/>
                <a:gd name="T17" fmla="*/ 24 h 36"/>
                <a:gd name="T18" fmla="*/ 11 w 37"/>
                <a:gd name="T19" fmla="*/ 3 h 36"/>
                <a:gd name="T20" fmla="*/ 17 w 37"/>
                <a:gd name="T21" fmla="*/ 5 h 36"/>
                <a:gd name="T22" fmla="*/ 16 w 37"/>
                <a:gd name="T23" fmla="*/ 9 h 36"/>
                <a:gd name="T24" fmla="*/ 23 w 37"/>
                <a:gd name="T25" fmla="*/ 9 h 36"/>
                <a:gd name="T26" fmla="*/ 33 w 37"/>
                <a:gd name="T27" fmla="*/ 7 h 36"/>
                <a:gd name="T28" fmla="*/ 26 w 37"/>
                <a:gd name="T29" fmla="*/ 30 h 36"/>
                <a:gd name="T30" fmla="*/ 6 w 37"/>
                <a:gd name="T31" fmla="*/ 24 h 36"/>
                <a:gd name="T32" fmla="*/ 21 w 37"/>
                <a:gd name="T33" fmla="*/ 9 h 36"/>
                <a:gd name="T34" fmla="*/ 19 w 37"/>
                <a:gd name="T35" fmla="*/ 1 h 36"/>
                <a:gd name="T36" fmla="*/ 21 w 37"/>
                <a:gd name="T37" fmla="*/ 1 h 36"/>
                <a:gd name="T38" fmla="*/ 23 w 37"/>
                <a:gd name="T39" fmla="*/ 5 h 36"/>
                <a:gd name="T40" fmla="*/ 21 w 37"/>
                <a:gd name="T41" fmla="*/ 9 h 36"/>
                <a:gd name="T42" fmla="*/ 19 w 37"/>
                <a:gd name="T43" fmla="*/ 0 h 36"/>
                <a:gd name="T44" fmla="*/ 18 w 37"/>
                <a:gd name="T45" fmla="*/ 4 h 36"/>
                <a:gd name="T46" fmla="*/ 12 w 37"/>
                <a:gd name="T47" fmla="*/ 2 h 36"/>
                <a:gd name="T48" fmla="*/ 11 w 37"/>
                <a:gd name="T49" fmla="*/ 2 h 36"/>
                <a:gd name="T50" fmla="*/ 0 w 37"/>
                <a:gd name="T51" fmla="*/ 24 h 36"/>
                <a:gd name="T52" fmla="*/ 5 w 37"/>
                <a:gd name="T53" fmla="*/ 25 h 36"/>
                <a:gd name="T54" fmla="*/ 3 w 37"/>
                <a:gd name="T55" fmla="*/ 28 h 36"/>
                <a:gd name="T56" fmla="*/ 5 w 37"/>
                <a:gd name="T57" fmla="*/ 29 h 36"/>
                <a:gd name="T58" fmla="*/ 23 w 37"/>
                <a:gd name="T59" fmla="*/ 35 h 36"/>
                <a:gd name="T60" fmla="*/ 25 w 37"/>
                <a:gd name="T61" fmla="*/ 36 h 36"/>
                <a:gd name="T62" fmla="*/ 33 w 37"/>
                <a:gd name="T63" fmla="*/ 18 h 36"/>
                <a:gd name="T64" fmla="*/ 37 w 37"/>
                <a:gd name="T65" fmla="*/ 11 h 36"/>
                <a:gd name="T66" fmla="*/ 33 w 37"/>
                <a:gd name="T67" fmla="*/ 9 h 36"/>
                <a:gd name="T68" fmla="*/ 34 w 37"/>
                <a:gd name="T69" fmla="*/ 7 h 36"/>
                <a:gd name="T70" fmla="*/ 35 w 37"/>
                <a:gd name="T71" fmla="*/ 6 h 36"/>
                <a:gd name="T72" fmla="*/ 34 w 37"/>
                <a:gd name="T73" fmla="*/ 6 h 36"/>
                <a:gd name="T74" fmla="*/ 33 w 37"/>
                <a:gd name="T75" fmla="*/ 5 h 36"/>
                <a:gd name="T76" fmla="*/ 25 w 37"/>
                <a:gd name="T77" fmla="*/ 1 h 36"/>
                <a:gd name="T78" fmla="*/ 25 w 37"/>
                <a:gd name="T79" fmla="*/ 1 h 36"/>
                <a:gd name="T80" fmla="*/ 20 w 37"/>
                <a:gd name="T8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36">
                  <a:moveTo>
                    <a:pt x="23" y="33"/>
                  </a:moveTo>
                  <a:cubicBezTo>
                    <a:pt x="9" y="28"/>
                    <a:pt x="9" y="28"/>
                    <a:pt x="9" y="28"/>
                  </a:cubicBezTo>
                  <a:cubicBezTo>
                    <a:pt x="8" y="28"/>
                    <a:pt x="6" y="27"/>
                    <a:pt x="4" y="27"/>
                  </a:cubicBezTo>
                  <a:cubicBezTo>
                    <a:pt x="6" y="25"/>
                    <a:pt x="6" y="25"/>
                    <a:pt x="6" y="25"/>
                  </a:cubicBezTo>
                  <a:cubicBezTo>
                    <a:pt x="13" y="27"/>
                    <a:pt x="19" y="29"/>
                    <a:pt x="26" y="32"/>
                  </a:cubicBezTo>
                  <a:cubicBezTo>
                    <a:pt x="25" y="34"/>
                    <a:pt x="25" y="34"/>
                    <a:pt x="25" y="34"/>
                  </a:cubicBezTo>
                  <a:cubicBezTo>
                    <a:pt x="25" y="34"/>
                    <a:pt x="25" y="34"/>
                    <a:pt x="25" y="34"/>
                  </a:cubicBezTo>
                  <a:cubicBezTo>
                    <a:pt x="24" y="34"/>
                    <a:pt x="24" y="34"/>
                    <a:pt x="24" y="34"/>
                  </a:cubicBezTo>
                  <a:cubicBezTo>
                    <a:pt x="24" y="34"/>
                    <a:pt x="24" y="34"/>
                    <a:pt x="24" y="34"/>
                  </a:cubicBezTo>
                  <a:cubicBezTo>
                    <a:pt x="24" y="34"/>
                    <a:pt x="24" y="34"/>
                    <a:pt x="24" y="34"/>
                  </a:cubicBezTo>
                  <a:cubicBezTo>
                    <a:pt x="23" y="33"/>
                    <a:pt x="23" y="33"/>
                    <a:pt x="23" y="33"/>
                  </a:cubicBezTo>
                  <a:cubicBezTo>
                    <a:pt x="23" y="33"/>
                    <a:pt x="23" y="33"/>
                    <a:pt x="23" y="33"/>
                  </a:cubicBezTo>
                  <a:moveTo>
                    <a:pt x="28" y="28"/>
                  </a:moveTo>
                  <a:cubicBezTo>
                    <a:pt x="29" y="22"/>
                    <a:pt x="31" y="16"/>
                    <a:pt x="33" y="10"/>
                  </a:cubicBezTo>
                  <a:cubicBezTo>
                    <a:pt x="34" y="11"/>
                    <a:pt x="35" y="11"/>
                    <a:pt x="35" y="11"/>
                  </a:cubicBezTo>
                  <a:cubicBezTo>
                    <a:pt x="34" y="13"/>
                    <a:pt x="33" y="15"/>
                    <a:pt x="32" y="18"/>
                  </a:cubicBezTo>
                  <a:cubicBezTo>
                    <a:pt x="28" y="28"/>
                    <a:pt x="28" y="28"/>
                    <a:pt x="28" y="28"/>
                  </a:cubicBezTo>
                  <a:moveTo>
                    <a:pt x="5" y="24"/>
                  </a:moveTo>
                  <a:cubicBezTo>
                    <a:pt x="4" y="24"/>
                    <a:pt x="2" y="24"/>
                    <a:pt x="1" y="23"/>
                  </a:cubicBezTo>
                  <a:cubicBezTo>
                    <a:pt x="5" y="17"/>
                    <a:pt x="9" y="10"/>
                    <a:pt x="11" y="3"/>
                  </a:cubicBezTo>
                  <a:cubicBezTo>
                    <a:pt x="11" y="3"/>
                    <a:pt x="11" y="3"/>
                    <a:pt x="11" y="3"/>
                  </a:cubicBezTo>
                  <a:cubicBezTo>
                    <a:pt x="14" y="4"/>
                    <a:pt x="16" y="4"/>
                    <a:pt x="17" y="5"/>
                  </a:cubicBezTo>
                  <a:cubicBezTo>
                    <a:pt x="17" y="6"/>
                    <a:pt x="17" y="7"/>
                    <a:pt x="16" y="8"/>
                  </a:cubicBezTo>
                  <a:cubicBezTo>
                    <a:pt x="16" y="9"/>
                    <a:pt x="16" y="9"/>
                    <a:pt x="16" y="9"/>
                  </a:cubicBezTo>
                  <a:cubicBezTo>
                    <a:pt x="17" y="9"/>
                    <a:pt x="20" y="10"/>
                    <a:pt x="21" y="10"/>
                  </a:cubicBezTo>
                  <a:cubicBezTo>
                    <a:pt x="22" y="10"/>
                    <a:pt x="23" y="10"/>
                    <a:pt x="23" y="9"/>
                  </a:cubicBezTo>
                  <a:cubicBezTo>
                    <a:pt x="24" y="9"/>
                    <a:pt x="24" y="8"/>
                    <a:pt x="24" y="6"/>
                  </a:cubicBezTo>
                  <a:cubicBezTo>
                    <a:pt x="27" y="6"/>
                    <a:pt x="30" y="6"/>
                    <a:pt x="33" y="7"/>
                  </a:cubicBezTo>
                  <a:cubicBezTo>
                    <a:pt x="33" y="7"/>
                    <a:pt x="33" y="7"/>
                    <a:pt x="33" y="7"/>
                  </a:cubicBezTo>
                  <a:cubicBezTo>
                    <a:pt x="30" y="14"/>
                    <a:pt x="27" y="22"/>
                    <a:pt x="26" y="30"/>
                  </a:cubicBezTo>
                  <a:cubicBezTo>
                    <a:pt x="20" y="28"/>
                    <a:pt x="13" y="26"/>
                    <a:pt x="6" y="24"/>
                  </a:cubicBezTo>
                  <a:cubicBezTo>
                    <a:pt x="6" y="24"/>
                    <a:pt x="6" y="24"/>
                    <a:pt x="6" y="24"/>
                  </a:cubicBezTo>
                  <a:cubicBezTo>
                    <a:pt x="5" y="24"/>
                    <a:pt x="5" y="24"/>
                    <a:pt x="5" y="24"/>
                  </a:cubicBezTo>
                  <a:moveTo>
                    <a:pt x="21" y="9"/>
                  </a:moveTo>
                  <a:cubicBezTo>
                    <a:pt x="20" y="9"/>
                    <a:pt x="18" y="8"/>
                    <a:pt x="17" y="8"/>
                  </a:cubicBezTo>
                  <a:cubicBezTo>
                    <a:pt x="18" y="6"/>
                    <a:pt x="19" y="3"/>
                    <a:pt x="19" y="1"/>
                  </a:cubicBezTo>
                  <a:cubicBezTo>
                    <a:pt x="20" y="1"/>
                    <a:pt x="20" y="1"/>
                    <a:pt x="20" y="1"/>
                  </a:cubicBezTo>
                  <a:cubicBezTo>
                    <a:pt x="21" y="1"/>
                    <a:pt x="21" y="1"/>
                    <a:pt x="21" y="1"/>
                  </a:cubicBezTo>
                  <a:cubicBezTo>
                    <a:pt x="24" y="2"/>
                    <a:pt x="24" y="2"/>
                    <a:pt x="24" y="2"/>
                  </a:cubicBezTo>
                  <a:cubicBezTo>
                    <a:pt x="24" y="2"/>
                    <a:pt x="23" y="4"/>
                    <a:pt x="23" y="5"/>
                  </a:cubicBezTo>
                  <a:cubicBezTo>
                    <a:pt x="23" y="6"/>
                    <a:pt x="23" y="8"/>
                    <a:pt x="22" y="9"/>
                  </a:cubicBezTo>
                  <a:cubicBezTo>
                    <a:pt x="22" y="9"/>
                    <a:pt x="22" y="9"/>
                    <a:pt x="21" y="9"/>
                  </a:cubicBezTo>
                  <a:moveTo>
                    <a:pt x="20" y="0"/>
                  </a:moveTo>
                  <a:cubicBezTo>
                    <a:pt x="20" y="0"/>
                    <a:pt x="19" y="0"/>
                    <a:pt x="19" y="0"/>
                  </a:cubicBezTo>
                  <a:cubicBezTo>
                    <a:pt x="19" y="0"/>
                    <a:pt x="18" y="1"/>
                    <a:pt x="18" y="1"/>
                  </a:cubicBezTo>
                  <a:cubicBezTo>
                    <a:pt x="18" y="2"/>
                    <a:pt x="18" y="3"/>
                    <a:pt x="18" y="4"/>
                  </a:cubicBezTo>
                  <a:cubicBezTo>
                    <a:pt x="16" y="3"/>
                    <a:pt x="14" y="3"/>
                    <a:pt x="12" y="2"/>
                  </a:cubicBezTo>
                  <a:cubicBezTo>
                    <a:pt x="12" y="2"/>
                    <a:pt x="12" y="2"/>
                    <a:pt x="12" y="2"/>
                  </a:cubicBezTo>
                  <a:cubicBezTo>
                    <a:pt x="11" y="2"/>
                    <a:pt x="11" y="2"/>
                    <a:pt x="11" y="2"/>
                  </a:cubicBezTo>
                  <a:cubicBezTo>
                    <a:pt x="11" y="2"/>
                    <a:pt x="11" y="2"/>
                    <a:pt x="11" y="2"/>
                  </a:cubicBezTo>
                  <a:cubicBezTo>
                    <a:pt x="8" y="10"/>
                    <a:pt x="4" y="17"/>
                    <a:pt x="0" y="23"/>
                  </a:cubicBezTo>
                  <a:cubicBezTo>
                    <a:pt x="0" y="24"/>
                    <a:pt x="0" y="24"/>
                    <a:pt x="0" y="24"/>
                  </a:cubicBezTo>
                  <a:cubicBezTo>
                    <a:pt x="0" y="24"/>
                    <a:pt x="0" y="24"/>
                    <a:pt x="0" y="24"/>
                  </a:cubicBezTo>
                  <a:cubicBezTo>
                    <a:pt x="2" y="25"/>
                    <a:pt x="3" y="25"/>
                    <a:pt x="5" y="25"/>
                  </a:cubicBezTo>
                  <a:cubicBezTo>
                    <a:pt x="3" y="28"/>
                    <a:pt x="3" y="28"/>
                    <a:pt x="3" y="28"/>
                  </a:cubicBezTo>
                  <a:cubicBezTo>
                    <a:pt x="3" y="28"/>
                    <a:pt x="3" y="28"/>
                    <a:pt x="3" y="28"/>
                  </a:cubicBezTo>
                  <a:cubicBezTo>
                    <a:pt x="4" y="29"/>
                    <a:pt x="4" y="29"/>
                    <a:pt x="4" y="29"/>
                  </a:cubicBezTo>
                  <a:cubicBezTo>
                    <a:pt x="4" y="29"/>
                    <a:pt x="4" y="29"/>
                    <a:pt x="5" y="29"/>
                  </a:cubicBezTo>
                  <a:cubicBezTo>
                    <a:pt x="6" y="29"/>
                    <a:pt x="7" y="29"/>
                    <a:pt x="9" y="29"/>
                  </a:cubicBezTo>
                  <a:cubicBezTo>
                    <a:pt x="23" y="35"/>
                    <a:pt x="23" y="35"/>
                    <a:pt x="23" y="35"/>
                  </a:cubicBezTo>
                  <a:cubicBezTo>
                    <a:pt x="24" y="35"/>
                    <a:pt x="25" y="35"/>
                    <a:pt x="25" y="36"/>
                  </a:cubicBezTo>
                  <a:cubicBezTo>
                    <a:pt x="25" y="36"/>
                    <a:pt x="25" y="36"/>
                    <a:pt x="25" y="36"/>
                  </a:cubicBezTo>
                  <a:cubicBezTo>
                    <a:pt x="26" y="35"/>
                    <a:pt x="26" y="35"/>
                    <a:pt x="26" y="35"/>
                  </a:cubicBezTo>
                  <a:cubicBezTo>
                    <a:pt x="33" y="18"/>
                    <a:pt x="33" y="18"/>
                    <a:pt x="33" y="18"/>
                  </a:cubicBezTo>
                  <a:cubicBezTo>
                    <a:pt x="34" y="16"/>
                    <a:pt x="35" y="13"/>
                    <a:pt x="37" y="11"/>
                  </a:cubicBezTo>
                  <a:cubicBezTo>
                    <a:pt x="37" y="11"/>
                    <a:pt x="37" y="11"/>
                    <a:pt x="37" y="11"/>
                  </a:cubicBezTo>
                  <a:cubicBezTo>
                    <a:pt x="37" y="10"/>
                    <a:pt x="37" y="10"/>
                    <a:pt x="37" y="10"/>
                  </a:cubicBezTo>
                  <a:cubicBezTo>
                    <a:pt x="35" y="10"/>
                    <a:pt x="34" y="10"/>
                    <a:pt x="33" y="9"/>
                  </a:cubicBezTo>
                  <a:cubicBezTo>
                    <a:pt x="34" y="8"/>
                    <a:pt x="34" y="8"/>
                    <a:pt x="34" y="7"/>
                  </a:cubicBezTo>
                  <a:cubicBezTo>
                    <a:pt x="34" y="7"/>
                    <a:pt x="34" y="7"/>
                    <a:pt x="34" y="7"/>
                  </a:cubicBezTo>
                  <a:cubicBezTo>
                    <a:pt x="35" y="7"/>
                    <a:pt x="35" y="7"/>
                    <a:pt x="35" y="7"/>
                  </a:cubicBezTo>
                  <a:cubicBezTo>
                    <a:pt x="35" y="6"/>
                    <a:pt x="35" y="6"/>
                    <a:pt x="35" y="6"/>
                  </a:cubicBezTo>
                  <a:cubicBezTo>
                    <a:pt x="34" y="6"/>
                    <a:pt x="34" y="6"/>
                    <a:pt x="34" y="6"/>
                  </a:cubicBezTo>
                  <a:cubicBezTo>
                    <a:pt x="34" y="6"/>
                    <a:pt x="34" y="6"/>
                    <a:pt x="34" y="6"/>
                  </a:cubicBezTo>
                  <a:cubicBezTo>
                    <a:pt x="34" y="6"/>
                    <a:pt x="34" y="6"/>
                    <a:pt x="34" y="6"/>
                  </a:cubicBezTo>
                  <a:cubicBezTo>
                    <a:pt x="33" y="5"/>
                    <a:pt x="33" y="5"/>
                    <a:pt x="33" y="5"/>
                  </a:cubicBezTo>
                  <a:cubicBezTo>
                    <a:pt x="30" y="5"/>
                    <a:pt x="27" y="5"/>
                    <a:pt x="24" y="5"/>
                  </a:cubicBezTo>
                  <a:cubicBezTo>
                    <a:pt x="25" y="3"/>
                    <a:pt x="25" y="2"/>
                    <a:pt x="25" y="1"/>
                  </a:cubicBezTo>
                  <a:cubicBezTo>
                    <a:pt x="25" y="1"/>
                    <a:pt x="25" y="1"/>
                    <a:pt x="25" y="1"/>
                  </a:cubicBezTo>
                  <a:cubicBezTo>
                    <a:pt x="25" y="1"/>
                    <a:pt x="25" y="1"/>
                    <a:pt x="25" y="1"/>
                  </a:cubicBezTo>
                  <a:cubicBezTo>
                    <a:pt x="21" y="0"/>
                    <a:pt x="21" y="0"/>
                    <a:pt x="21" y="0"/>
                  </a:cubicBezTo>
                  <a:cubicBezTo>
                    <a:pt x="21"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8" name="Freeform 154"/>
            <p:cNvSpPr>
              <a:spLocks noEditPoints="1"/>
            </p:cNvSpPr>
            <p:nvPr/>
          </p:nvSpPr>
          <p:spPr bwMode="auto">
            <a:xfrm>
              <a:off x="3917" y="2320"/>
              <a:ext cx="115" cy="104"/>
            </a:xfrm>
            <a:custGeom>
              <a:avLst/>
              <a:gdLst>
                <a:gd name="T0" fmla="*/ 47 w 48"/>
                <a:gd name="T1" fmla="*/ 29 h 44"/>
                <a:gd name="T2" fmla="*/ 42 w 48"/>
                <a:gd name="T3" fmla="*/ 42 h 44"/>
                <a:gd name="T4" fmla="*/ 41 w 48"/>
                <a:gd name="T5" fmla="*/ 32 h 44"/>
                <a:gd name="T6" fmla="*/ 39 w 48"/>
                <a:gd name="T7" fmla="*/ 28 h 44"/>
                <a:gd name="T8" fmla="*/ 34 w 48"/>
                <a:gd name="T9" fmla="*/ 32 h 44"/>
                <a:gd name="T10" fmla="*/ 39 w 48"/>
                <a:gd name="T11" fmla="*/ 22 h 44"/>
                <a:gd name="T12" fmla="*/ 39 w 48"/>
                <a:gd name="T13" fmla="*/ 28 h 44"/>
                <a:gd name="T14" fmla="*/ 30 w 48"/>
                <a:gd name="T15" fmla="*/ 23 h 44"/>
                <a:gd name="T16" fmla="*/ 35 w 48"/>
                <a:gd name="T17" fmla="*/ 24 h 44"/>
                <a:gd name="T18" fmla="*/ 26 w 48"/>
                <a:gd name="T19" fmla="*/ 25 h 44"/>
                <a:gd name="T20" fmla="*/ 31 w 48"/>
                <a:gd name="T21" fmla="*/ 14 h 44"/>
                <a:gd name="T22" fmla="*/ 26 w 48"/>
                <a:gd name="T23" fmla="*/ 25 h 44"/>
                <a:gd name="T24" fmla="*/ 28 w 48"/>
                <a:gd name="T25" fmla="*/ 14 h 44"/>
                <a:gd name="T26" fmla="*/ 22 w 48"/>
                <a:gd name="T27" fmla="*/ 18 h 44"/>
                <a:gd name="T28" fmla="*/ 18 w 48"/>
                <a:gd name="T29" fmla="*/ 13 h 44"/>
                <a:gd name="T30" fmla="*/ 23 w 48"/>
                <a:gd name="T31" fmla="*/ 14 h 44"/>
                <a:gd name="T32" fmla="*/ 22 w 48"/>
                <a:gd name="T33" fmla="*/ 8 h 44"/>
                <a:gd name="T34" fmla="*/ 17 w 48"/>
                <a:gd name="T35" fmla="*/ 12 h 44"/>
                <a:gd name="T36" fmla="*/ 16 w 48"/>
                <a:gd name="T37" fmla="*/ 8 h 44"/>
                <a:gd name="T38" fmla="*/ 2 w 48"/>
                <a:gd name="T39" fmla="*/ 6 h 44"/>
                <a:gd name="T40" fmla="*/ 9 w 48"/>
                <a:gd name="T41" fmla="*/ 8 h 44"/>
                <a:gd name="T42" fmla="*/ 10 w 48"/>
                <a:gd name="T43" fmla="*/ 13 h 44"/>
                <a:gd name="T44" fmla="*/ 17 w 48"/>
                <a:gd name="T45" fmla="*/ 18 h 44"/>
                <a:gd name="T46" fmla="*/ 17 w 48"/>
                <a:gd name="T47" fmla="*/ 19 h 44"/>
                <a:gd name="T48" fmla="*/ 18 w 48"/>
                <a:gd name="T49" fmla="*/ 19 h 44"/>
                <a:gd name="T50" fmla="*/ 25 w 48"/>
                <a:gd name="T51" fmla="*/ 22 h 44"/>
                <a:gd name="T52" fmla="*/ 30 w 48"/>
                <a:gd name="T53" fmla="*/ 26 h 44"/>
                <a:gd name="T54" fmla="*/ 33 w 48"/>
                <a:gd name="T55" fmla="*/ 33 h 44"/>
                <a:gd name="T56" fmla="*/ 41 w 48"/>
                <a:gd name="T57" fmla="*/ 33 h 44"/>
                <a:gd name="T58" fmla="*/ 10 w 48"/>
                <a:gd name="T59" fmla="*/ 11 h 44"/>
                <a:gd name="T60" fmla="*/ 16 w 48"/>
                <a:gd name="T61" fmla="*/ 4 h 44"/>
                <a:gd name="T62" fmla="*/ 2 w 48"/>
                <a:gd name="T63" fmla="*/ 5 h 44"/>
                <a:gd name="T64" fmla="*/ 14 w 48"/>
                <a:gd name="T65" fmla="*/ 1 h 44"/>
                <a:gd name="T66" fmla="*/ 2 w 48"/>
                <a:gd name="T67" fmla="*/ 5 h 44"/>
                <a:gd name="T68" fmla="*/ 13 w 48"/>
                <a:gd name="T69" fmla="*/ 0 h 44"/>
                <a:gd name="T70" fmla="*/ 1 w 48"/>
                <a:gd name="T71" fmla="*/ 5 h 44"/>
                <a:gd name="T72" fmla="*/ 1 w 48"/>
                <a:gd name="T73" fmla="*/ 24 h 44"/>
                <a:gd name="T74" fmla="*/ 23 w 48"/>
                <a:gd name="T75" fmla="*/ 43 h 44"/>
                <a:gd name="T76" fmla="*/ 42 w 48"/>
                <a:gd name="T77" fmla="*/ 44 h 44"/>
                <a:gd name="T78" fmla="*/ 43 w 48"/>
                <a:gd name="T79" fmla="*/ 43 h 44"/>
                <a:gd name="T80" fmla="*/ 48 w 48"/>
                <a:gd name="T81" fmla="*/ 36 h 44"/>
                <a:gd name="T82" fmla="*/ 48 w 48"/>
                <a:gd name="T83" fmla="*/ 27 h 44"/>
                <a:gd name="T84" fmla="*/ 47 w 48"/>
                <a:gd name="T85" fmla="*/ 27 h 44"/>
                <a:gd name="T86" fmla="*/ 40 w 48"/>
                <a:gd name="T87" fmla="*/ 27 h 44"/>
                <a:gd name="T88" fmla="*/ 40 w 48"/>
                <a:gd name="T89" fmla="*/ 20 h 44"/>
                <a:gd name="T90" fmla="*/ 39 w 48"/>
                <a:gd name="T91" fmla="*/ 20 h 44"/>
                <a:gd name="T92" fmla="*/ 32 w 48"/>
                <a:gd name="T93" fmla="*/ 13 h 44"/>
                <a:gd name="T94" fmla="*/ 31 w 48"/>
                <a:gd name="T95" fmla="*/ 13 h 44"/>
                <a:gd name="T96" fmla="*/ 24 w 48"/>
                <a:gd name="T97" fmla="*/ 13 h 44"/>
                <a:gd name="T98" fmla="*/ 24 w 48"/>
                <a:gd name="T99" fmla="*/ 7 h 44"/>
                <a:gd name="T100" fmla="*/ 24 w 48"/>
                <a:gd name="T101" fmla="*/ 7 h 44"/>
                <a:gd name="T102" fmla="*/ 17 w 48"/>
                <a:gd name="T103" fmla="*/ 7 h 44"/>
                <a:gd name="T104" fmla="*/ 17 w 48"/>
                <a:gd name="T10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44">
                  <a:moveTo>
                    <a:pt x="42" y="42"/>
                  </a:moveTo>
                  <a:cubicBezTo>
                    <a:pt x="42" y="33"/>
                    <a:pt x="42" y="33"/>
                    <a:pt x="42" y="33"/>
                  </a:cubicBezTo>
                  <a:cubicBezTo>
                    <a:pt x="42" y="32"/>
                    <a:pt x="43" y="32"/>
                    <a:pt x="43" y="31"/>
                  </a:cubicBezTo>
                  <a:cubicBezTo>
                    <a:pt x="44" y="30"/>
                    <a:pt x="45" y="29"/>
                    <a:pt x="47" y="29"/>
                  </a:cubicBezTo>
                  <a:cubicBezTo>
                    <a:pt x="47" y="30"/>
                    <a:pt x="47" y="31"/>
                    <a:pt x="47" y="32"/>
                  </a:cubicBezTo>
                  <a:cubicBezTo>
                    <a:pt x="47" y="34"/>
                    <a:pt x="47" y="35"/>
                    <a:pt x="47" y="36"/>
                  </a:cubicBezTo>
                  <a:cubicBezTo>
                    <a:pt x="47" y="37"/>
                    <a:pt x="47" y="37"/>
                    <a:pt x="47" y="37"/>
                  </a:cubicBezTo>
                  <a:cubicBezTo>
                    <a:pt x="45" y="39"/>
                    <a:pt x="44" y="41"/>
                    <a:pt x="42" y="42"/>
                  </a:cubicBezTo>
                  <a:moveTo>
                    <a:pt x="42" y="28"/>
                  </a:moveTo>
                  <a:cubicBezTo>
                    <a:pt x="43" y="28"/>
                    <a:pt x="44" y="28"/>
                    <a:pt x="45" y="28"/>
                  </a:cubicBezTo>
                  <a:cubicBezTo>
                    <a:pt x="44" y="29"/>
                    <a:pt x="44" y="30"/>
                    <a:pt x="43" y="31"/>
                  </a:cubicBezTo>
                  <a:cubicBezTo>
                    <a:pt x="42" y="31"/>
                    <a:pt x="42" y="32"/>
                    <a:pt x="41" y="32"/>
                  </a:cubicBezTo>
                  <a:cubicBezTo>
                    <a:pt x="39" y="33"/>
                    <a:pt x="38" y="33"/>
                    <a:pt x="36" y="33"/>
                  </a:cubicBezTo>
                  <a:cubicBezTo>
                    <a:pt x="36" y="33"/>
                    <a:pt x="36" y="33"/>
                    <a:pt x="35" y="33"/>
                  </a:cubicBezTo>
                  <a:cubicBezTo>
                    <a:pt x="36" y="32"/>
                    <a:pt x="38" y="30"/>
                    <a:pt x="39" y="29"/>
                  </a:cubicBezTo>
                  <a:cubicBezTo>
                    <a:pt x="39" y="28"/>
                    <a:pt x="39" y="28"/>
                    <a:pt x="39" y="28"/>
                  </a:cubicBezTo>
                  <a:cubicBezTo>
                    <a:pt x="40" y="28"/>
                    <a:pt x="40" y="28"/>
                    <a:pt x="40" y="28"/>
                  </a:cubicBezTo>
                  <a:cubicBezTo>
                    <a:pt x="41" y="28"/>
                    <a:pt x="41" y="28"/>
                    <a:pt x="41" y="28"/>
                  </a:cubicBezTo>
                  <a:cubicBezTo>
                    <a:pt x="41" y="28"/>
                    <a:pt x="42" y="28"/>
                    <a:pt x="42" y="28"/>
                  </a:cubicBezTo>
                  <a:moveTo>
                    <a:pt x="34" y="32"/>
                  </a:moveTo>
                  <a:cubicBezTo>
                    <a:pt x="34" y="30"/>
                    <a:pt x="34" y="30"/>
                    <a:pt x="34" y="28"/>
                  </a:cubicBezTo>
                  <a:cubicBezTo>
                    <a:pt x="34" y="28"/>
                    <a:pt x="34" y="27"/>
                    <a:pt x="34" y="26"/>
                  </a:cubicBezTo>
                  <a:cubicBezTo>
                    <a:pt x="35" y="26"/>
                    <a:pt x="35" y="25"/>
                    <a:pt x="36" y="24"/>
                  </a:cubicBezTo>
                  <a:cubicBezTo>
                    <a:pt x="37" y="23"/>
                    <a:pt x="38" y="23"/>
                    <a:pt x="39" y="22"/>
                  </a:cubicBezTo>
                  <a:cubicBezTo>
                    <a:pt x="39" y="23"/>
                    <a:pt x="39" y="23"/>
                    <a:pt x="39" y="24"/>
                  </a:cubicBezTo>
                  <a:cubicBezTo>
                    <a:pt x="39" y="25"/>
                    <a:pt x="39" y="26"/>
                    <a:pt x="39" y="28"/>
                  </a:cubicBezTo>
                  <a:cubicBezTo>
                    <a:pt x="39" y="28"/>
                    <a:pt x="39" y="28"/>
                    <a:pt x="39" y="28"/>
                  </a:cubicBezTo>
                  <a:cubicBezTo>
                    <a:pt x="39" y="28"/>
                    <a:pt x="39" y="28"/>
                    <a:pt x="39" y="28"/>
                  </a:cubicBezTo>
                  <a:cubicBezTo>
                    <a:pt x="38" y="29"/>
                    <a:pt x="38" y="29"/>
                    <a:pt x="38" y="29"/>
                  </a:cubicBezTo>
                  <a:cubicBezTo>
                    <a:pt x="37" y="30"/>
                    <a:pt x="36" y="31"/>
                    <a:pt x="34" y="32"/>
                  </a:cubicBezTo>
                  <a:moveTo>
                    <a:pt x="27" y="25"/>
                  </a:moveTo>
                  <a:cubicBezTo>
                    <a:pt x="28" y="25"/>
                    <a:pt x="29" y="24"/>
                    <a:pt x="30" y="23"/>
                  </a:cubicBezTo>
                  <a:cubicBezTo>
                    <a:pt x="31" y="22"/>
                    <a:pt x="32" y="22"/>
                    <a:pt x="32" y="21"/>
                  </a:cubicBezTo>
                  <a:cubicBezTo>
                    <a:pt x="33" y="21"/>
                    <a:pt x="34" y="21"/>
                    <a:pt x="36" y="21"/>
                  </a:cubicBezTo>
                  <a:cubicBezTo>
                    <a:pt x="36" y="21"/>
                    <a:pt x="37" y="21"/>
                    <a:pt x="38" y="21"/>
                  </a:cubicBezTo>
                  <a:cubicBezTo>
                    <a:pt x="37" y="22"/>
                    <a:pt x="36" y="23"/>
                    <a:pt x="35" y="24"/>
                  </a:cubicBezTo>
                  <a:cubicBezTo>
                    <a:pt x="34" y="24"/>
                    <a:pt x="34" y="25"/>
                    <a:pt x="33" y="25"/>
                  </a:cubicBezTo>
                  <a:cubicBezTo>
                    <a:pt x="32" y="25"/>
                    <a:pt x="31" y="25"/>
                    <a:pt x="30" y="25"/>
                  </a:cubicBezTo>
                  <a:cubicBezTo>
                    <a:pt x="29" y="25"/>
                    <a:pt x="28" y="25"/>
                    <a:pt x="27" y="25"/>
                  </a:cubicBezTo>
                  <a:moveTo>
                    <a:pt x="26" y="25"/>
                  </a:moveTo>
                  <a:cubicBezTo>
                    <a:pt x="26" y="24"/>
                    <a:pt x="26" y="23"/>
                    <a:pt x="26" y="22"/>
                  </a:cubicBezTo>
                  <a:cubicBezTo>
                    <a:pt x="26" y="21"/>
                    <a:pt x="26" y="20"/>
                    <a:pt x="26" y="19"/>
                  </a:cubicBezTo>
                  <a:cubicBezTo>
                    <a:pt x="26" y="18"/>
                    <a:pt x="27" y="18"/>
                    <a:pt x="27" y="17"/>
                  </a:cubicBezTo>
                  <a:cubicBezTo>
                    <a:pt x="28" y="16"/>
                    <a:pt x="29" y="15"/>
                    <a:pt x="31" y="14"/>
                  </a:cubicBezTo>
                  <a:cubicBezTo>
                    <a:pt x="31" y="15"/>
                    <a:pt x="31" y="16"/>
                    <a:pt x="31" y="17"/>
                  </a:cubicBezTo>
                  <a:cubicBezTo>
                    <a:pt x="31" y="19"/>
                    <a:pt x="31" y="20"/>
                    <a:pt x="31" y="21"/>
                  </a:cubicBezTo>
                  <a:cubicBezTo>
                    <a:pt x="30" y="21"/>
                    <a:pt x="30" y="22"/>
                    <a:pt x="29" y="22"/>
                  </a:cubicBezTo>
                  <a:cubicBezTo>
                    <a:pt x="28" y="23"/>
                    <a:pt x="27" y="24"/>
                    <a:pt x="26" y="25"/>
                  </a:cubicBezTo>
                  <a:moveTo>
                    <a:pt x="20" y="18"/>
                  </a:moveTo>
                  <a:cubicBezTo>
                    <a:pt x="21" y="17"/>
                    <a:pt x="23" y="15"/>
                    <a:pt x="23" y="15"/>
                  </a:cubicBezTo>
                  <a:cubicBezTo>
                    <a:pt x="24" y="15"/>
                    <a:pt x="24" y="15"/>
                    <a:pt x="24" y="14"/>
                  </a:cubicBezTo>
                  <a:cubicBezTo>
                    <a:pt x="25" y="14"/>
                    <a:pt x="27" y="14"/>
                    <a:pt x="28" y="14"/>
                  </a:cubicBezTo>
                  <a:cubicBezTo>
                    <a:pt x="29" y="14"/>
                    <a:pt x="29" y="14"/>
                    <a:pt x="29" y="14"/>
                  </a:cubicBezTo>
                  <a:cubicBezTo>
                    <a:pt x="28" y="15"/>
                    <a:pt x="28" y="16"/>
                    <a:pt x="27" y="16"/>
                  </a:cubicBezTo>
                  <a:cubicBezTo>
                    <a:pt x="26" y="17"/>
                    <a:pt x="25" y="18"/>
                    <a:pt x="25" y="18"/>
                  </a:cubicBezTo>
                  <a:cubicBezTo>
                    <a:pt x="24" y="18"/>
                    <a:pt x="23" y="18"/>
                    <a:pt x="22" y="18"/>
                  </a:cubicBezTo>
                  <a:cubicBezTo>
                    <a:pt x="21" y="18"/>
                    <a:pt x="21" y="18"/>
                    <a:pt x="20" y="18"/>
                  </a:cubicBezTo>
                  <a:moveTo>
                    <a:pt x="18" y="18"/>
                  </a:moveTo>
                  <a:cubicBezTo>
                    <a:pt x="18" y="16"/>
                    <a:pt x="18" y="15"/>
                    <a:pt x="18" y="13"/>
                  </a:cubicBezTo>
                  <a:cubicBezTo>
                    <a:pt x="18" y="13"/>
                    <a:pt x="18" y="13"/>
                    <a:pt x="18" y="13"/>
                  </a:cubicBezTo>
                  <a:cubicBezTo>
                    <a:pt x="19" y="12"/>
                    <a:pt x="19" y="12"/>
                    <a:pt x="20" y="11"/>
                  </a:cubicBezTo>
                  <a:cubicBezTo>
                    <a:pt x="21" y="10"/>
                    <a:pt x="22" y="9"/>
                    <a:pt x="23" y="8"/>
                  </a:cubicBezTo>
                  <a:cubicBezTo>
                    <a:pt x="23" y="9"/>
                    <a:pt x="23" y="10"/>
                    <a:pt x="23" y="11"/>
                  </a:cubicBezTo>
                  <a:cubicBezTo>
                    <a:pt x="23" y="12"/>
                    <a:pt x="23" y="13"/>
                    <a:pt x="23" y="14"/>
                  </a:cubicBezTo>
                  <a:cubicBezTo>
                    <a:pt x="22" y="14"/>
                    <a:pt x="22" y="14"/>
                    <a:pt x="22" y="14"/>
                  </a:cubicBezTo>
                  <a:cubicBezTo>
                    <a:pt x="21" y="15"/>
                    <a:pt x="20" y="17"/>
                    <a:pt x="18" y="18"/>
                  </a:cubicBezTo>
                  <a:moveTo>
                    <a:pt x="17" y="8"/>
                  </a:moveTo>
                  <a:cubicBezTo>
                    <a:pt x="18" y="8"/>
                    <a:pt x="20" y="8"/>
                    <a:pt x="22" y="8"/>
                  </a:cubicBezTo>
                  <a:cubicBezTo>
                    <a:pt x="22" y="8"/>
                    <a:pt x="22" y="8"/>
                    <a:pt x="22" y="8"/>
                  </a:cubicBezTo>
                  <a:cubicBezTo>
                    <a:pt x="21" y="9"/>
                    <a:pt x="20" y="9"/>
                    <a:pt x="19" y="10"/>
                  </a:cubicBezTo>
                  <a:cubicBezTo>
                    <a:pt x="19" y="11"/>
                    <a:pt x="18" y="11"/>
                    <a:pt x="17" y="12"/>
                  </a:cubicBezTo>
                  <a:cubicBezTo>
                    <a:pt x="17" y="12"/>
                    <a:pt x="17" y="12"/>
                    <a:pt x="17" y="12"/>
                  </a:cubicBezTo>
                  <a:cubicBezTo>
                    <a:pt x="16" y="12"/>
                    <a:pt x="14" y="11"/>
                    <a:pt x="13" y="11"/>
                  </a:cubicBezTo>
                  <a:cubicBezTo>
                    <a:pt x="12" y="11"/>
                    <a:pt x="12" y="11"/>
                    <a:pt x="11" y="12"/>
                  </a:cubicBezTo>
                  <a:cubicBezTo>
                    <a:pt x="12" y="11"/>
                    <a:pt x="14" y="10"/>
                    <a:pt x="15" y="9"/>
                  </a:cubicBezTo>
                  <a:cubicBezTo>
                    <a:pt x="15" y="9"/>
                    <a:pt x="16" y="8"/>
                    <a:pt x="16" y="8"/>
                  </a:cubicBezTo>
                  <a:cubicBezTo>
                    <a:pt x="16" y="8"/>
                    <a:pt x="17" y="8"/>
                    <a:pt x="17" y="8"/>
                  </a:cubicBezTo>
                  <a:moveTo>
                    <a:pt x="2" y="43"/>
                  </a:moveTo>
                  <a:cubicBezTo>
                    <a:pt x="2" y="35"/>
                    <a:pt x="2" y="30"/>
                    <a:pt x="2" y="24"/>
                  </a:cubicBezTo>
                  <a:cubicBezTo>
                    <a:pt x="1" y="19"/>
                    <a:pt x="1" y="14"/>
                    <a:pt x="2" y="6"/>
                  </a:cubicBezTo>
                  <a:cubicBezTo>
                    <a:pt x="2" y="6"/>
                    <a:pt x="3" y="6"/>
                    <a:pt x="4" y="6"/>
                  </a:cubicBezTo>
                  <a:cubicBezTo>
                    <a:pt x="5" y="6"/>
                    <a:pt x="6" y="6"/>
                    <a:pt x="7" y="6"/>
                  </a:cubicBezTo>
                  <a:cubicBezTo>
                    <a:pt x="8" y="6"/>
                    <a:pt x="8" y="6"/>
                    <a:pt x="9" y="6"/>
                  </a:cubicBezTo>
                  <a:cubicBezTo>
                    <a:pt x="9" y="7"/>
                    <a:pt x="9" y="7"/>
                    <a:pt x="9" y="8"/>
                  </a:cubicBezTo>
                  <a:cubicBezTo>
                    <a:pt x="9" y="9"/>
                    <a:pt x="9" y="10"/>
                    <a:pt x="10" y="12"/>
                  </a:cubicBezTo>
                  <a:cubicBezTo>
                    <a:pt x="10" y="12"/>
                    <a:pt x="10" y="12"/>
                    <a:pt x="10" y="12"/>
                  </a:cubicBezTo>
                  <a:cubicBezTo>
                    <a:pt x="10" y="13"/>
                    <a:pt x="10" y="13"/>
                    <a:pt x="10" y="13"/>
                  </a:cubicBezTo>
                  <a:cubicBezTo>
                    <a:pt x="10" y="13"/>
                    <a:pt x="10" y="13"/>
                    <a:pt x="10" y="13"/>
                  </a:cubicBezTo>
                  <a:cubicBezTo>
                    <a:pt x="10" y="13"/>
                    <a:pt x="10" y="13"/>
                    <a:pt x="10" y="13"/>
                  </a:cubicBezTo>
                  <a:cubicBezTo>
                    <a:pt x="11" y="12"/>
                    <a:pt x="12" y="12"/>
                    <a:pt x="13" y="12"/>
                  </a:cubicBezTo>
                  <a:cubicBezTo>
                    <a:pt x="14" y="12"/>
                    <a:pt x="15" y="13"/>
                    <a:pt x="17" y="13"/>
                  </a:cubicBezTo>
                  <a:cubicBezTo>
                    <a:pt x="17" y="15"/>
                    <a:pt x="17" y="16"/>
                    <a:pt x="17" y="18"/>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8" y="19"/>
                    <a:pt x="18" y="19"/>
                    <a:pt x="18" y="19"/>
                  </a:cubicBezTo>
                  <a:cubicBezTo>
                    <a:pt x="18" y="19"/>
                    <a:pt x="18" y="19"/>
                    <a:pt x="18" y="19"/>
                  </a:cubicBezTo>
                  <a:cubicBezTo>
                    <a:pt x="18" y="19"/>
                    <a:pt x="18" y="19"/>
                    <a:pt x="18" y="19"/>
                  </a:cubicBezTo>
                  <a:cubicBezTo>
                    <a:pt x="18" y="19"/>
                    <a:pt x="18" y="19"/>
                    <a:pt x="18" y="19"/>
                  </a:cubicBezTo>
                  <a:cubicBezTo>
                    <a:pt x="19" y="19"/>
                    <a:pt x="21" y="19"/>
                    <a:pt x="22" y="19"/>
                  </a:cubicBezTo>
                  <a:cubicBezTo>
                    <a:pt x="23" y="19"/>
                    <a:pt x="24" y="19"/>
                    <a:pt x="25" y="19"/>
                  </a:cubicBezTo>
                  <a:cubicBezTo>
                    <a:pt x="25" y="20"/>
                    <a:pt x="25" y="21"/>
                    <a:pt x="25" y="22"/>
                  </a:cubicBezTo>
                  <a:cubicBezTo>
                    <a:pt x="25" y="23"/>
                    <a:pt x="25" y="24"/>
                    <a:pt x="25" y="26"/>
                  </a:cubicBezTo>
                  <a:cubicBezTo>
                    <a:pt x="25" y="26"/>
                    <a:pt x="25" y="26"/>
                    <a:pt x="25" y="26"/>
                  </a:cubicBezTo>
                  <a:cubicBezTo>
                    <a:pt x="26" y="26"/>
                    <a:pt x="26" y="26"/>
                    <a:pt x="26" y="26"/>
                  </a:cubicBezTo>
                  <a:cubicBezTo>
                    <a:pt x="27" y="26"/>
                    <a:pt x="28" y="26"/>
                    <a:pt x="30" y="26"/>
                  </a:cubicBezTo>
                  <a:cubicBezTo>
                    <a:pt x="31" y="26"/>
                    <a:pt x="32" y="26"/>
                    <a:pt x="33" y="26"/>
                  </a:cubicBezTo>
                  <a:cubicBezTo>
                    <a:pt x="33" y="27"/>
                    <a:pt x="33" y="28"/>
                    <a:pt x="33" y="29"/>
                  </a:cubicBezTo>
                  <a:cubicBezTo>
                    <a:pt x="33" y="30"/>
                    <a:pt x="33" y="31"/>
                    <a:pt x="33" y="33"/>
                  </a:cubicBezTo>
                  <a:cubicBezTo>
                    <a:pt x="33" y="33"/>
                    <a:pt x="33" y="33"/>
                    <a:pt x="33" y="33"/>
                  </a:cubicBezTo>
                  <a:cubicBezTo>
                    <a:pt x="34" y="33"/>
                    <a:pt x="34" y="33"/>
                    <a:pt x="34" y="33"/>
                  </a:cubicBezTo>
                  <a:cubicBezTo>
                    <a:pt x="34" y="34"/>
                    <a:pt x="34" y="34"/>
                    <a:pt x="34" y="34"/>
                  </a:cubicBezTo>
                  <a:cubicBezTo>
                    <a:pt x="35" y="34"/>
                    <a:pt x="36" y="34"/>
                    <a:pt x="36" y="34"/>
                  </a:cubicBezTo>
                  <a:cubicBezTo>
                    <a:pt x="38" y="34"/>
                    <a:pt x="39" y="34"/>
                    <a:pt x="41" y="33"/>
                  </a:cubicBezTo>
                  <a:cubicBezTo>
                    <a:pt x="41" y="43"/>
                    <a:pt x="41" y="43"/>
                    <a:pt x="41" y="43"/>
                  </a:cubicBezTo>
                  <a:cubicBezTo>
                    <a:pt x="35" y="42"/>
                    <a:pt x="29" y="42"/>
                    <a:pt x="23" y="42"/>
                  </a:cubicBezTo>
                  <a:cubicBezTo>
                    <a:pt x="17" y="42"/>
                    <a:pt x="10" y="42"/>
                    <a:pt x="2" y="43"/>
                  </a:cubicBezTo>
                  <a:moveTo>
                    <a:pt x="10" y="11"/>
                  </a:moveTo>
                  <a:cubicBezTo>
                    <a:pt x="10" y="10"/>
                    <a:pt x="10" y="9"/>
                    <a:pt x="10" y="8"/>
                  </a:cubicBezTo>
                  <a:cubicBezTo>
                    <a:pt x="10" y="7"/>
                    <a:pt x="10" y="7"/>
                    <a:pt x="10" y="6"/>
                  </a:cubicBezTo>
                  <a:cubicBezTo>
                    <a:pt x="11" y="5"/>
                    <a:pt x="13" y="3"/>
                    <a:pt x="16" y="1"/>
                  </a:cubicBezTo>
                  <a:cubicBezTo>
                    <a:pt x="16" y="2"/>
                    <a:pt x="16" y="3"/>
                    <a:pt x="16" y="4"/>
                  </a:cubicBezTo>
                  <a:cubicBezTo>
                    <a:pt x="16" y="5"/>
                    <a:pt x="16" y="6"/>
                    <a:pt x="16" y="7"/>
                  </a:cubicBezTo>
                  <a:cubicBezTo>
                    <a:pt x="15" y="8"/>
                    <a:pt x="15" y="8"/>
                    <a:pt x="14" y="8"/>
                  </a:cubicBezTo>
                  <a:cubicBezTo>
                    <a:pt x="13" y="9"/>
                    <a:pt x="12" y="10"/>
                    <a:pt x="10" y="11"/>
                  </a:cubicBezTo>
                  <a:moveTo>
                    <a:pt x="2" y="5"/>
                  </a:moveTo>
                  <a:cubicBezTo>
                    <a:pt x="7" y="2"/>
                    <a:pt x="7" y="2"/>
                    <a:pt x="7" y="2"/>
                  </a:cubicBezTo>
                  <a:cubicBezTo>
                    <a:pt x="7" y="2"/>
                    <a:pt x="8" y="2"/>
                    <a:pt x="8" y="2"/>
                  </a:cubicBezTo>
                  <a:cubicBezTo>
                    <a:pt x="9" y="1"/>
                    <a:pt x="11" y="1"/>
                    <a:pt x="13" y="1"/>
                  </a:cubicBezTo>
                  <a:cubicBezTo>
                    <a:pt x="13" y="1"/>
                    <a:pt x="14" y="1"/>
                    <a:pt x="14" y="1"/>
                  </a:cubicBezTo>
                  <a:cubicBezTo>
                    <a:pt x="12" y="3"/>
                    <a:pt x="10" y="4"/>
                    <a:pt x="9" y="5"/>
                  </a:cubicBezTo>
                  <a:cubicBezTo>
                    <a:pt x="8" y="5"/>
                    <a:pt x="7" y="5"/>
                    <a:pt x="6" y="5"/>
                  </a:cubicBezTo>
                  <a:cubicBezTo>
                    <a:pt x="6" y="5"/>
                    <a:pt x="5" y="5"/>
                    <a:pt x="4" y="5"/>
                  </a:cubicBezTo>
                  <a:cubicBezTo>
                    <a:pt x="4" y="5"/>
                    <a:pt x="3" y="5"/>
                    <a:pt x="2" y="5"/>
                  </a:cubicBezTo>
                  <a:moveTo>
                    <a:pt x="16" y="0"/>
                  </a:moveTo>
                  <a:cubicBezTo>
                    <a:pt x="16" y="0"/>
                    <a:pt x="16" y="0"/>
                    <a:pt x="16" y="0"/>
                  </a:cubicBezTo>
                  <a:cubicBezTo>
                    <a:pt x="16" y="0"/>
                    <a:pt x="16" y="0"/>
                    <a:pt x="16" y="0"/>
                  </a:cubicBezTo>
                  <a:cubicBezTo>
                    <a:pt x="15" y="0"/>
                    <a:pt x="14" y="0"/>
                    <a:pt x="13" y="0"/>
                  </a:cubicBezTo>
                  <a:cubicBezTo>
                    <a:pt x="11" y="0"/>
                    <a:pt x="9" y="0"/>
                    <a:pt x="8" y="1"/>
                  </a:cubicBezTo>
                  <a:cubicBezTo>
                    <a:pt x="7" y="1"/>
                    <a:pt x="7" y="1"/>
                    <a:pt x="6" y="2"/>
                  </a:cubicBezTo>
                  <a:cubicBezTo>
                    <a:pt x="1" y="5"/>
                    <a:pt x="1" y="5"/>
                    <a:pt x="1" y="5"/>
                  </a:cubicBezTo>
                  <a:cubicBezTo>
                    <a:pt x="1" y="5"/>
                    <a:pt x="1" y="5"/>
                    <a:pt x="1" y="5"/>
                  </a:cubicBezTo>
                  <a:cubicBezTo>
                    <a:pt x="1" y="5"/>
                    <a:pt x="1" y="5"/>
                    <a:pt x="1" y="5"/>
                  </a:cubicBezTo>
                  <a:cubicBezTo>
                    <a:pt x="1" y="6"/>
                    <a:pt x="1" y="6"/>
                    <a:pt x="1" y="6"/>
                  </a:cubicBezTo>
                  <a:cubicBezTo>
                    <a:pt x="1" y="6"/>
                    <a:pt x="1" y="6"/>
                    <a:pt x="1" y="6"/>
                  </a:cubicBezTo>
                  <a:cubicBezTo>
                    <a:pt x="0" y="14"/>
                    <a:pt x="0" y="19"/>
                    <a:pt x="1" y="24"/>
                  </a:cubicBezTo>
                  <a:cubicBezTo>
                    <a:pt x="1" y="30"/>
                    <a:pt x="1" y="35"/>
                    <a:pt x="1" y="43"/>
                  </a:cubicBezTo>
                  <a:cubicBezTo>
                    <a:pt x="0" y="43"/>
                    <a:pt x="0" y="43"/>
                    <a:pt x="0" y="43"/>
                  </a:cubicBezTo>
                  <a:cubicBezTo>
                    <a:pt x="1" y="44"/>
                    <a:pt x="1" y="44"/>
                    <a:pt x="1" y="44"/>
                  </a:cubicBezTo>
                  <a:cubicBezTo>
                    <a:pt x="9" y="43"/>
                    <a:pt x="16" y="43"/>
                    <a:pt x="23" y="43"/>
                  </a:cubicBezTo>
                  <a:cubicBezTo>
                    <a:pt x="29" y="43"/>
                    <a:pt x="35" y="43"/>
                    <a:pt x="41" y="44"/>
                  </a:cubicBezTo>
                  <a:cubicBezTo>
                    <a:pt x="42" y="44"/>
                    <a:pt x="42" y="44"/>
                    <a:pt x="42" y="44"/>
                  </a:cubicBezTo>
                  <a:cubicBezTo>
                    <a:pt x="42" y="44"/>
                    <a:pt x="42" y="44"/>
                    <a:pt x="42" y="44"/>
                  </a:cubicBezTo>
                  <a:cubicBezTo>
                    <a:pt x="42" y="44"/>
                    <a:pt x="42" y="44"/>
                    <a:pt x="42" y="44"/>
                  </a:cubicBezTo>
                  <a:cubicBezTo>
                    <a:pt x="42" y="44"/>
                    <a:pt x="42" y="44"/>
                    <a:pt x="42" y="44"/>
                  </a:cubicBezTo>
                  <a:cubicBezTo>
                    <a:pt x="43" y="44"/>
                    <a:pt x="43" y="44"/>
                    <a:pt x="43" y="44"/>
                  </a:cubicBezTo>
                  <a:cubicBezTo>
                    <a:pt x="43" y="43"/>
                    <a:pt x="43" y="43"/>
                    <a:pt x="43" y="43"/>
                  </a:cubicBezTo>
                  <a:cubicBezTo>
                    <a:pt x="43" y="43"/>
                    <a:pt x="43" y="43"/>
                    <a:pt x="43" y="43"/>
                  </a:cubicBezTo>
                  <a:cubicBezTo>
                    <a:pt x="45" y="41"/>
                    <a:pt x="46" y="39"/>
                    <a:pt x="48" y="37"/>
                  </a:cubicBezTo>
                  <a:cubicBezTo>
                    <a:pt x="48" y="36"/>
                    <a:pt x="48" y="36"/>
                    <a:pt x="48" y="36"/>
                  </a:cubicBezTo>
                  <a:cubicBezTo>
                    <a:pt x="48" y="36"/>
                    <a:pt x="48" y="36"/>
                    <a:pt x="48" y="36"/>
                  </a:cubicBezTo>
                  <a:cubicBezTo>
                    <a:pt x="48" y="36"/>
                    <a:pt x="48" y="36"/>
                    <a:pt x="48" y="36"/>
                  </a:cubicBezTo>
                  <a:cubicBezTo>
                    <a:pt x="48" y="35"/>
                    <a:pt x="48" y="34"/>
                    <a:pt x="48" y="32"/>
                  </a:cubicBezTo>
                  <a:cubicBezTo>
                    <a:pt x="48" y="31"/>
                    <a:pt x="48" y="29"/>
                    <a:pt x="48" y="28"/>
                  </a:cubicBezTo>
                  <a:cubicBezTo>
                    <a:pt x="48" y="28"/>
                    <a:pt x="48" y="28"/>
                    <a:pt x="48" y="28"/>
                  </a:cubicBezTo>
                  <a:cubicBezTo>
                    <a:pt x="48" y="27"/>
                    <a:pt x="48" y="27"/>
                    <a:pt x="48" y="27"/>
                  </a:cubicBezTo>
                  <a:cubicBezTo>
                    <a:pt x="48" y="27"/>
                    <a:pt x="48" y="27"/>
                    <a:pt x="48" y="27"/>
                  </a:cubicBezTo>
                  <a:cubicBezTo>
                    <a:pt x="47" y="27"/>
                    <a:pt x="47" y="27"/>
                    <a:pt x="47" y="27"/>
                  </a:cubicBezTo>
                  <a:cubicBezTo>
                    <a:pt x="47" y="27"/>
                    <a:pt x="47" y="27"/>
                    <a:pt x="47" y="27"/>
                  </a:cubicBezTo>
                  <a:cubicBezTo>
                    <a:pt x="47" y="27"/>
                    <a:pt x="47" y="27"/>
                    <a:pt x="47" y="27"/>
                  </a:cubicBezTo>
                  <a:cubicBezTo>
                    <a:pt x="46" y="27"/>
                    <a:pt x="44" y="27"/>
                    <a:pt x="42" y="27"/>
                  </a:cubicBezTo>
                  <a:cubicBezTo>
                    <a:pt x="42" y="27"/>
                    <a:pt x="41" y="27"/>
                    <a:pt x="41" y="27"/>
                  </a:cubicBezTo>
                  <a:cubicBezTo>
                    <a:pt x="40" y="27"/>
                    <a:pt x="40" y="27"/>
                    <a:pt x="40" y="27"/>
                  </a:cubicBezTo>
                  <a:cubicBezTo>
                    <a:pt x="40" y="27"/>
                    <a:pt x="40" y="27"/>
                    <a:pt x="40" y="27"/>
                  </a:cubicBezTo>
                  <a:cubicBezTo>
                    <a:pt x="40" y="26"/>
                    <a:pt x="40" y="25"/>
                    <a:pt x="40" y="24"/>
                  </a:cubicBezTo>
                  <a:cubicBezTo>
                    <a:pt x="40" y="23"/>
                    <a:pt x="40" y="22"/>
                    <a:pt x="40" y="21"/>
                  </a:cubicBezTo>
                  <a:cubicBezTo>
                    <a:pt x="40" y="21"/>
                    <a:pt x="40" y="21"/>
                    <a:pt x="40" y="21"/>
                  </a:cubicBezTo>
                  <a:cubicBezTo>
                    <a:pt x="40" y="20"/>
                    <a:pt x="40" y="20"/>
                    <a:pt x="40"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7" y="20"/>
                    <a:pt x="36" y="20"/>
                  </a:cubicBezTo>
                  <a:cubicBezTo>
                    <a:pt x="34" y="20"/>
                    <a:pt x="33" y="20"/>
                    <a:pt x="32" y="20"/>
                  </a:cubicBezTo>
                  <a:cubicBezTo>
                    <a:pt x="32" y="19"/>
                    <a:pt x="32" y="18"/>
                    <a:pt x="32" y="17"/>
                  </a:cubicBezTo>
                  <a:cubicBezTo>
                    <a:pt x="32" y="16"/>
                    <a:pt x="32" y="14"/>
                    <a:pt x="32" y="13"/>
                  </a:cubicBezTo>
                  <a:cubicBezTo>
                    <a:pt x="32" y="13"/>
                    <a:pt x="32" y="13"/>
                    <a:pt x="32" y="13"/>
                  </a:cubicBezTo>
                  <a:cubicBezTo>
                    <a:pt x="32" y="13"/>
                    <a:pt x="32" y="13"/>
                    <a:pt x="32" y="13"/>
                  </a:cubicBezTo>
                  <a:cubicBezTo>
                    <a:pt x="32" y="13"/>
                    <a:pt x="32" y="13"/>
                    <a:pt x="32" y="13"/>
                  </a:cubicBezTo>
                  <a:cubicBezTo>
                    <a:pt x="31" y="13"/>
                    <a:pt x="31" y="13"/>
                    <a:pt x="31" y="13"/>
                  </a:cubicBezTo>
                  <a:cubicBezTo>
                    <a:pt x="31" y="13"/>
                    <a:pt x="31" y="13"/>
                    <a:pt x="31" y="13"/>
                  </a:cubicBezTo>
                  <a:cubicBezTo>
                    <a:pt x="31" y="13"/>
                    <a:pt x="31" y="13"/>
                    <a:pt x="31" y="13"/>
                  </a:cubicBezTo>
                  <a:cubicBezTo>
                    <a:pt x="30" y="13"/>
                    <a:pt x="29" y="13"/>
                    <a:pt x="28" y="13"/>
                  </a:cubicBezTo>
                  <a:cubicBezTo>
                    <a:pt x="27" y="13"/>
                    <a:pt x="25" y="13"/>
                    <a:pt x="24" y="13"/>
                  </a:cubicBezTo>
                  <a:cubicBezTo>
                    <a:pt x="24" y="13"/>
                    <a:pt x="24" y="12"/>
                    <a:pt x="24" y="11"/>
                  </a:cubicBezTo>
                  <a:cubicBezTo>
                    <a:pt x="24" y="10"/>
                    <a:pt x="24" y="8"/>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3" y="7"/>
                    <a:pt x="22" y="7"/>
                    <a:pt x="22" y="7"/>
                  </a:cubicBezTo>
                  <a:cubicBezTo>
                    <a:pt x="20" y="7"/>
                    <a:pt x="18" y="7"/>
                    <a:pt x="17" y="7"/>
                  </a:cubicBezTo>
                  <a:cubicBezTo>
                    <a:pt x="17" y="7"/>
                    <a:pt x="17" y="7"/>
                    <a:pt x="17" y="7"/>
                  </a:cubicBezTo>
                  <a:cubicBezTo>
                    <a:pt x="17" y="6"/>
                    <a:pt x="17" y="5"/>
                    <a:pt x="17" y="4"/>
                  </a:cubicBezTo>
                  <a:cubicBezTo>
                    <a:pt x="17" y="3"/>
                    <a:pt x="17" y="2"/>
                    <a:pt x="17" y="1"/>
                  </a:cubicBezTo>
                  <a:cubicBezTo>
                    <a:pt x="17" y="0"/>
                    <a:pt x="17" y="0"/>
                    <a:pt x="17" y="0"/>
                  </a:cubicBezTo>
                  <a:cubicBezTo>
                    <a:pt x="17" y="0"/>
                    <a:pt x="17" y="0"/>
                    <a:pt x="17" y="0"/>
                  </a:cubicBezTo>
                  <a:cubicBezTo>
                    <a:pt x="17" y="0"/>
                    <a:pt x="17" y="0"/>
                    <a:pt x="17" y="0"/>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9" name="Freeform 155"/>
            <p:cNvSpPr>
              <a:spLocks noEditPoints="1"/>
            </p:cNvSpPr>
            <p:nvPr/>
          </p:nvSpPr>
          <p:spPr bwMode="auto">
            <a:xfrm>
              <a:off x="3998" y="2400"/>
              <a:ext cx="14" cy="19"/>
            </a:xfrm>
            <a:custGeom>
              <a:avLst/>
              <a:gdLst>
                <a:gd name="T0" fmla="*/ 2 w 6"/>
                <a:gd name="T1" fmla="*/ 4 h 8"/>
                <a:gd name="T2" fmla="*/ 2 w 6"/>
                <a:gd name="T3" fmla="*/ 1 h 8"/>
                <a:gd name="T4" fmla="*/ 3 w 6"/>
                <a:gd name="T5" fmla="*/ 1 h 8"/>
                <a:gd name="T6" fmla="*/ 4 w 6"/>
                <a:gd name="T7" fmla="*/ 1 h 8"/>
                <a:gd name="T8" fmla="*/ 5 w 6"/>
                <a:gd name="T9" fmla="*/ 1 h 8"/>
                <a:gd name="T10" fmla="*/ 5 w 6"/>
                <a:gd name="T11" fmla="*/ 1 h 8"/>
                <a:gd name="T12" fmla="*/ 5 w 6"/>
                <a:gd name="T13" fmla="*/ 2 h 8"/>
                <a:gd name="T14" fmla="*/ 3 w 6"/>
                <a:gd name="T15" fmla="*/ 2 h 8"/>
                <a:gd name="T16" fmla="*/ 3 w 6"/>
                <a:gd name="T17" fmla="*/ 3 h 8"/>
                <a:gd name="T18" fmla="*/ 3 w 6"/>
                <a:gd name="T19" fmla="*/ 3 h 8"/>
                <a:gd name="T20" fmla="*/ 4 w 6"/>
                <a:gd name="T21" fmla="*/ 7 h 8"/>
                <a:gd name="T22" fmla="*/ 3 w 6"/>
                <a:gd name="T23" fmla="*/ 7 h 8"/>
                <a:gd name="T24" fmla="*/ 1 w 6"/>
                <a:gd name="T25" fmla="*/ 7 h 8"/>
                <a:gd name="T26" fmla="*/ 1 w 6"/>
                <a:gd name="T27" fmla="*/ 6 h 8"/>
                <a:gd name="T28" fmla="*/ 2 w 6"/>
                <a:gd name="T29" fmla="*/ 6 h 8"/>
                <a:gd name="T30" fmla="*/ 3 w 6"/>
                <a:gd name="T31" fmla="*/ 6 h 8"/>
                <a:gd name="T32" fmla="*/ 4 w 6"/>
                <a:gd name="T33" fmla="*/ 4 h 8"/>
                <a:gd name="T34" fmla="*/ 2 w 6"/>
                <a:gd name="T35" fmla="*/ 4 h 8"/>
                <a:gd name="T36" fmla="*/ 2 w 6"/>
                <a:gd name="T37" fmla="*/ 4 h 8"/>
                <a:gd name="T38" fmla="*/ 3 w 6"/>
                <a:gd name="T39" fmla="*/ 0 h 8"/>
                <a:gd name="T40" fmla="*/ 1 w 6"/>
                <a:gd name="T41" fmla="*/ 1 h 8"/>
                <a:gd name="T42" fmla="*/ 1 w 6"/>
                <a:gd name="T43" fmla="*/ 4 h 8"/>
                <a:gd name="T44" fmla="*/ 1 w 6"/>
                <a:gd name="T45" fmla="*/ 5 h 8"/>
                <a:gd name="T46" fmla="*/ 2 w 6"/>
                <a:gd name="T47" fmla="*/ 5 h 8"/>
                <a:gd name="T48" fmla="*/ 2 w 6"/>
                <a:gd name="T49" fmla="*/ 5 h 8"/>
                <a:gd name="T50" fmla="*/ 3 w 6"/>
                <a:gd name="T51" fmla="*/ 5 h 8"/>
                <a:gd name="T52" fmla="*/ 3 w 6"/>
                <a:gd name="T53" fmla="*/ 5 h 8"/>
                <a:gd name="T54" fmla="*/ 2 w 6"/>
                <a:gd name="T55" fmla="*/ 5 h 8"/>
                <a:gd name="T56" fmla="*/ 2 w 6"/>
                <a:gd name="T57" fmla="*/ 5 h 8"/>
                <a:gd name="T58" fmla="*/ 1 w 6"/>
                <a:gd name="T59" fmla="*/ 6 h 8"/>
                <a:gd name="T60" fmla="*/ 1 w 6"/>
                <a:gd name="T61" fmla="*/ 6 h 8"/>
                <a:gd name="T62" fmla="*/ 0 w 6"/>
                <a:gd name="T63" fmla="*/ 7 h 8"/>
                <a:gd name="T64" fmla="*/ 1 w 6"/>
                <a:gd name="T65" fmla="*/ 7 h 8"/>
                <a:gd name="T66" fmla="*/ 3 w 6"/>
                <a:gd name="T67" fmla="*/ 8 h 8"/>
                <a:gd name="T68" fmla="*/ 4 w 6"/>
                <a:gd name="T69" fmla="*/ 7 h 8"/>
                <a:gd name="T70" fmla="*/ 6 w 6"/>
                <a:gd name="T71" fmla="*/ 4 h 8"/>
                <a:gd name="T72" fmla="*/ 5 w 6"/>
                <a:gd name="T73" fmla="*/ 3 h 8"/>
                <a:gd name="T74" fmla="*/ 6 w 6"/>
                <a:gd name="T75" fmla="*/ 2 h 8"/>
                <a:gd name="T76" fmla="*/ 6 w 6"/>
                <a:gd name="T77" fmla="*/ 2 h 8"/>
                <a:gd name="T78" fmla="*/ 6 w 6"/>
                <a:gd name="T79" fmla="*/ 1 h 8"/>
                <a:gd name="T80" fmla="*/ 5 w 6"/>
                <a:gd name="T81" fmla="*/ 0 h 8"/>
                <a:gd name="T82" fmla="*/ 5 w 6"/>
                <a:gd name="T83" fmla="*/ 0 h 8"/>
                <a:gd name="T84" fmla="*/ 4 w 6"/>
                <a:gd name="T85" fmla="*/ 0 h 8"/>
                <a:gd name="T86" fmla="*/ 4 w 6"/>
                <a:gd name="T87" fmla="*/ 0 h 8"/>
                <a:gd name="T88" fmla="*/ 3 w 6"/>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 h="8">
                  <a:moveTo>
                    <a:pt x="2" y="4"/>
                  </a:moveTo>
                  <a:cubicBezTo>
                    <a:pt x="2" y="3"/>
                    <a:pt x="2" y="2"/>
                    <a:pt x="2" y="1"/>
                  </a:cubicBezTo>
                  <a:cubicBezTo>
                    <a:pt x="2" y="1"/>
                    <a:pt x="2" y="1"/>
                    <a:pt x="3" y="1"/>
                  </a:cubicBezTo>
                  <a:cubicBezTo>
                    <a:pt x="3" y="1"/>
                    <a:pt x="4" y="1"/>
                    <a:pt x="4" y="1"/>
                  </a:cubicBezTo>
                  <a:cubicBezTo>
                    <a:pt x="5" y="1"/>
                    <a:pt x="5" y="1"/>
                    <a:pt x="5" y="1"/>
                  </a:cubicBezTo>
                  <a:cubicBezTo>
                    <a:pt x="5" y="1"/>
                    <a:pt x="5" y="1"/>
                    <a:pt x="5" y="1"/>
                  </a:cubicBezTo>
                  <a:cubicBezTo>
                    <a:pt x="5" y="2"/>
                    <a:pt x="5" y="2"/>
                    <a:pt x="5" y="2"/>
                  </a:cubicBezTo>
                  <a:cubicBezTo>
                    <a:pt x="4" y="2"/>
                    <a:pt x="4" y="2"/>
                    <a:pt x="3" y="2"/>
                  </a:cubicBezTo>
                  <a:cubicBezTo>
                    <a:pt x="3" y="2"/>
                    <a:pt x="3" y="2"/>
                    <a:pt x="3" y="3"/>
                  </a:cubicBezTo>
                  <a:cubicBezTo>
                    <a:pt x="3" y="3"/>
                    <a:pt x="3" y="3"/>
                    <a:pt x="3" y="3"/>
                  </a:cubicBezTo>
                  <a:cubicBezTo>
                    <a:pt x="5" y="3"/>
                    <a:pt x="6" y="6"/>
                    <a:pt x="4" y="7"/>
                  </a:cubicBezTo>
                  <a:cubicBezTo>
                    <a:pt x="4" y="7"/>
                    <a:pt x="3" y="7"/>
                    <a:pt x="3" y="7"/>
                  </a:cubicBezTo>
                  <a:cubicBezTo>
                    <a:pt x="2" y="7"/>
                    <a:pt x="2" y="7"/>
                    <a:pt x="1" y="7"/>
                  </a:cubicBezTo>
                  <a:cubicBezTo>
                    <a:pt x="1" y="6"/>
                    <a:pt x="1" y="6"/>
                    <a:pt x="1" y="6"/>
                  </a:cubicBezTo>
                  <a:cubicBezTo>
                    <a:pt x="2" y="6"/>
                    <a:pt x="2" y="6"/>
                    <a:pt x="2" y="6"/>
                  </a:cubicBezTo>
                  <a:cubicBezTo>
                    <a:pt x="3" y="6"/>
                    <a:pt x="3" y="6"/>
                    <a:pt x="3" y="6"/>
                  </a:cubicBezTo>
                  <a:cubicBezTo>
                    <a:pt x="4" y="6"/>
                    <a:pt x="5" y="5"/>
                    <a:pt x="4" y="4"/>
                  </a:cubicBezTo>
                  <a:cubicBezTo>
                    <a:pt x="3" y="4"/>
                    <a:pt x="3" y="4"/>
                    <a:pt x="2" y="4"/>
                  </a:cubicBezTo>
                  <a:cubicBezTo>
                    <a:pt x="2" y="4"/>
                    <a:pt x="2" y="4"/>
                    <a:pt x="2" y="4"/>
                  </a:cubicBezTo>
                  <a:moveTo>
                    <a:pt x="3" y="0"/>
                  </a:moveTo>
                  <a:cubicBezTo>
                    <a:pt x="1" y="0"/>
                    <a:pt x="1" y="1"/>
                    <a:pt x="1" y="1"/>
                  </a:cubicBezTo>
                  <a:cubicBezTo>
                    <a:pt x="1" y="4"/>
                    <a:pt x="1" y="4"/>
                    <a:pt x="1" y="4"/>
                  </a:cubicBezTo>
                  <a:cubicBezTo>
                    <a:pt x="1" y="5"/>
                    <a:pt x="1" y="5"/>
                    <a:pt x="1" y="5"/>
                  </a:cubicBezTo>
                  <a:cubicBezTo>
                    <a:pt x="2" y="5"/>
                    <a:pt x="2" y="5"/>
                    <a:pt x="2" y="5"/>
                  </a:cubicBezTo>
                  <a:cubicBezTo>
                    <a:pt x="2" y="5"/>
                    <a:pt x="2" y="5"/>
                    <a:pt x="2" y="5"/>
                  </a:cubicBezTo>
                  <a:cubicBezTo>
                    <a:pt x="3" y="5"/>
                    <a:pt x="3" y="5"/>
                    <a:pt x="3" y="5"/>
                  </a:cubicBezTo>
                  <a:cubicBezTo>
                    <a:pt x="3" y="5"/>
                    <a:pt x="3" y="5"/>
                    <a:pt x="3" y="5"/>
                  </a:cubicBezTo>
                  <a:cubicBezTo>
                    <a:pt x="2" y="5"/>
                    <a:pt x="2" y="5"/>
                    <a:pt x="2" y="5"/>
                  </a:cubicBezTo>
                  <a:cubicBezTo>
                    <a:pt x="2" y="5"/>
                    <a:pt x="2" y="5"/>
                    <a:pt x="2" y="5"/>
                  </a:cubicBezTo>
                  <a:cubicBezTo>
                    <a:pt x="1" y="5"/>
                    <a:pt x="1" y="5"/>
                    <a:pt x="1" y="6"/>
                  </a:cubicBezTo>
                  <a:cubicBezTo>
                    <a:pt x="1" y="6"/>
                    <a:pt x="1" y="6"/>
                    <a:pt x="1" y="6"/>
                  </a:cubicBezTo>
                  <a:cubicBezTo>
                    <a:pt x="0" y="6"/>
                    <a:pt x="0" y="7"/>
                    <a:pt x="0" y="7"/>
                  </a:cubicBezTo>
                  <a:cubicBezTo>
                    <a:pt x="1" y="7"/>
                    <a:pt x="1" y="7"/>
                    <a:pt x="1" y="7"/>
                  </a:cubicBezTo>
                  <a:cubicBezTo>
                    <a:pt x="1" y="8"/>
                    <a:pt x="2" y="8"/>
                    <a:pt x="3" y="8"/>
                  </a:cubicBezTo>
                  <a:cubicBezTo>
                    <a:pt x="3" y="8"/>
                    <a:pt x="4" y="8"/>
                    <a:pt x="4" y="7"/>
                  </a:cubicBezTo>
                  <a:cubicBezTo>
                    <a:pt x="6" y="7"/>
                    <a:pt x="6" y="6"/>
                    <a:pt x="6" y="4"/>
                  </a:cubicBezTo>
                  <a:cubicBezTo>
                    <a:pt x="6" y="4"/>
                    <a:pt x="5" y="3"/>
                    <a:pt x="5" y="3"/>
                  </a:cubicBezTo>
                  <a:cubicBezTo>
                    <a:pt x="6" y="2"/>
                    <a:pt x="6" y="2"/>
                    <a:pt x="6" y="2"/>
                  </a:cubicBezTo>
                  <a:cubicBezTo>
                    <a:pt x="6" y="2"/>
                    <a:pt x="6" y="2"/>
                    <a:pt x="6" y="2"/>
                  </a:cubicBezTo>
                  <a:cubicBezTo>
                    <a:pt x="6" y="1"/>
                    <a:pt x="6" y="1"/>
                    <a:pt x="6" y="1"/>
                  </a:cubicBezTo>
                  <a:cubicBezTo>
                    <a:pt x="6" y="0"/>
                    <a:pt x="5" y="0"/>
                    <a:pt x="5" y="0"/>
                  </a:cubicBezTo>
                  <a:cubicBezTo>
                    <a:pt x="5" y="0"/>
                    <a:pt x="5" y="0"/>
                    <a:pt x="5"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0" name="Freeform 156"/>
            <p:cNvSpPr>
              <a:spLocks noEditPoints="1"/>
            </p:cNvSpPr>
            <p:nvPr/>
          </p:nvSpPr>
          <p:spPr bwMode="auto">
            <a:xfrm>
              <a:off x="3924" y="2343"/>
              <a:ext cx="17" cy="19"/>
            </a:xfrm>
            <a:custGeom>
              <a:avLst/>
              <a:gdLst>
                <a:gd name="T0" fmla="*/ 1 w 7"/>
                <a:gd name="T1" fmla="*/ 3 h 8"/>
                <a:gd name="T2" fmla="*/ 1 w 7"/>
                <a:gd name="T3" fmla="*/ 3 h 8"/>
                <a:gd name="T4" fmla="*/ 1 w 7"/>
                <a:gd name="T5" fmla="*/ 2 h 8"/>
                <a:gd name="T6" fmla="*/ 4 w 7"/>
                <a:gd name="T7" fmla="*/ 0 h 8"/>
                <a:gd name="T8" fmla="*/ 4 w 7"/>
                <a:gd name="T9" fmla="*/ 0 h 8"/>
                <a:gd name="T10" fmla="*/ 4 w 7"/>
                <a:gd name="T11" fmla="*/ 1 h 8"/>
                <a:gd name="T12" fmla="*/ 4 w 7"/>
                <a:gd name="T13" fmla="*/ 6 h 8"/>
                <a:gd name="T14" fmla="*/ 5 w 7"/>
                <a:gd name="T15" fmla="*/ 6 h 8"/>
                <a:gd name="T16" fmla="*/ 6 w 7"/>
                <a:gd name="T17" fmla="*/ 6 h 8"/>
                <a:gd name="T18" fmla="*/ 6 w 7"/>
                <a:gd name="T19" fmla="*/ 7 h 8"/>
                <a:gd name="T20" fmla="*/ 6 w 7"/>
                <a:gd name="T21" fmla="*/ 7 h 8"/>
                <a:gd name="T22" fmla="*/ 6 w 7"/>
                <a:gd name="T23" fmla="*/ 8 h 8"/>
                <a:gd name="T24" fmla="*/ 1 w 7"/>
                <a:gd name="T25" fmla="*/ 7 h 8"/>
                <a:gd name="T26" fmla="*/ 1 w 7"/>
                <a:gd name="T27" fmla="*/ 6 h 8"/>
                <a:gd name="T28" fmla="*/ 1 w 7"/>
                <a:gd name="T29" fmla="*/ 6 h 8"/>
                <a:gd name="T30" fmla="*/ 3 w 7"/>
                <a:gd name="T31" fmla="*/ 6 h 8"/>
                <a:gd name="T32" fmla="*/ 3 w 7"/>
                <a:gd name="T33" fmla="*/ 2 h 8"/>
                <a:gd name="T34" fmla="*/ 1 w 7"/>
                <a:gd name="T35" fmla="*/ 3 h 8"/>
                <a:gd name="T36" fmla="*/ 1 w 7"/>
                <a:gd name="T37" fmla="*/ 3 h 8"/>
                <a:gd name="T38" fmla="*/ 4 w 7"/>
                <a:gd name="T39" fmla="*/ 0 h 8"/>
                <a:gd name="T40" fmla="*/ 3 w 7"/>
                <a:gd name="T41" fmla="*/ 0 h 8"/>
                <a:gd name="T42" fmla="*/ 0 w 7"/>
                <a:gd name="T43" fmla="*/ 1 h 8"/>
                <a:gd name="T44" fmla="*/ 0 w 7"/>
                <a:gd name="T45" fmla="*/ 2 h 8"/>
                <a:gd name="T46" fmla="*/ 0 w 7"/>
                <a:gd name="T47" fmla="*/ 2 h 8"/>
                <a:gd name="T48" fmla="*/ 1 w 7"/>
                <a:gd name="T49" fmla="*/ 4 h 8"/>
                <a:gd name="T50" fmla="*/ 1 w 7"/>
                <a:gd name="T51" fmla="*/ 4 h 8"/>
                <a:gd name="T52" fmla="*/ 1 w 7"/>
                <a:gd name="T53" fmla="*/ 4 h 8"/>
                <a:gd name="T54" fmla="*/ 2 w 7"/>
                <a:gd name="T55" fmla="*/ 4 h 8"/>
                <a:gd name="T56" fmla="*/ 2 w 7"/>
                <a:gd name="T57" fmla="*/ 4 h 8"/>
                <a:gd name="T58" fmla="*/ 2 w 7"/>
                <a:gd name="T59" fmla="*/ 4 h 8"/>
                <a:gd name="T60" fmla="*/ 2 w 7"/>
                <a:gd name="T61" fmla="*/ 5 h 8"/>
                <a:gd name="T62" fmla="*/ 1 w 7"/>
                <a:gd name="T63" fmla="*/ 5 h 8"/>
                <a:gd name="T64" fmla="*/ 1 w 7"/>
                <a:gd name="T65" fmla="*/ 5 h 8"/>
                <a:gd name="T66" fmla="*/ 0 w 7"/>
                <a:gd name="T67" fmla="*/ 6 h 8"/>
                <a:gd name="T68" fmla="*/ 0 w 7"/>
                <a:gd name="T69" fmla="*/ 7 h 8"/>
                <a:gd name="T70" fmla="*/ 1 w 7"/>
                <a:gd name="T71" fmla="*/ 8 h 8"/>
                <a:gd name="T72" fmla="*/ 3 w 7"/>
                <a:gd name="T73" fmla="*/ 8 h 8"/>
                <a:gd name="T74" fmla="*/ 6 w 7"/>
                <a:gd name="T75" fmla="*/ 8 h 8"/>
                <a:gd name="T76" fmla="*/ 6 w 7"/>
                <a:gd name="T77" fmla="*/ 8 h 8"/>
                <a:gd name="T78" fmla="*/ 7 w 7"/>
                <a:gd name="T79" fmla="*/ 7 h 8"/>
                <a:gd name="T80" fmla="*/ 7 w 7"/>
                <a:gd name="T81" fmla="*/ 7 h 8"/>
                <a:gd name="T82" fmla="*/ 7 w 7"/>
                <a:gd name="T83" fmla="*/ 6 h 8"/>
                <a:gd name="T84" fmla="*/ 6 w 7"/>
                <a:gd name="T85" fmla="*/ 5 h 8"/>
                <a:gd name="T86" fmla="*/ 5 w 7"/>
                <a:gd name="T87" fmla="*/ 5 h 8"/>
                <a:gd name="T88" fmla="*/ 5 w 7"/>
                <a:gd name="T89" fmla="*/ 1 h 8"/>
                <a:gd name="T90" fmla="*/ 5 w 7"/>
                <a:gd name="T91" fmla="*/ 0 h 8"/>
                <a:gd name="T92" fmla="*/ 4 w 7"/>
                <a:gd name="T93" fmla="*/ 0 h 8"/>
                <a:gd name="T94" fmla="*/ 4 w 7"/>
                <a:gd name="T95" fmla="*/ 0 h 8"/>
                <a:gd name="T96" fmla="*/ 4 w 7"/>
                <a:gd name="T97" fmla="*/ 0 h 8"/>
                <a:gd name="T98" fmla="*/ 4 w 7"/>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8">
                  <a:moveTo>
                    <a:pt x="1" y="3"/>
                  </a:moveTo>
                  <a:cubicBezTo>
                    <a:pt x="1" y="3"/>
                    <a:pt x="1" y="3"/>
                    <a:pt x="1" y="3"/>
                  </a:cubicBezTo>
                  <a:cubicBezTo>
                    <a:pt x="1" y="3"/>
                    <a:pt x="1" y="2"/>
                    <a:pt x="1" y="2"/>
                  </a:cubicBezTo>
                  <a:cubicBezTo>
                    <a:pt x="2" y="2"/>
                    <a:pt x="4" y="0"/>
                    <a:pt x="4" y="0"/>
                  </a:cubicBezTo>
                  <a:cubicBezTo>
                    <a:pt x="4" y="0"/>
                    <a:pt x="4" y="0"/>
                    <a:pt x="4" y="0"/>
                  </a:cubicBezTo>
                  <a:cubicBezTo>
                    <a:pt x="4" y="1"/>
                    <a:pt x="4" y="1"/>
                    <a:pt x="4" y="1"/>
                  </a:cubicBezTo>
                  <a:cubicBezTo>
                    <a:pt x="4" y="3"/>
                    <a:pt x="4" y="4"/>
                    <a:pt x="4" y="6"/>
                  </a:cubicBezTo>
                  <a:cubicBezTo>
                    <a:pt x="5" y="6"/>
                    <a:pt x="5" y="6"/>
                    <a:pt x="5" y="6"/>
                  </a:cubicBezTo>
                  <a:cubicBezTo>
                    <a:pt x="6" y="6"/>
                    <a:pt x="6" y="6"/>
                    <a:pt x="6" y="6"/>
                  </a:cubicBezTo>
                  <a:cubicBezTo>
                    <a:pt x="6" y="7"/>
                    <a:pt x="6" y="7"/>
                    <a:pt x="6" y="7"/>
                  </a:cubicBezTo>
                  <a:cubicBezTo>
                    <a:pt x="6" y="7"/>
                    <a:pt x="6" y="7"/>
                    <a:pt x="6" y="7"/>
                  </a:cubicBezTo>
                  <a:cubicBezTo>
                    <a:pt x="6" y="8"/>
                    <a:pt x="6" y="8"/>
                    <a:pt x="6" y="8"/>
                  </a:cubicBezTo>
                  <a:cubicBezTo>
                    <a:pt x="4" y="8"/>
                    <a:pt x="3" y="7"/>
                    <a:pt x="1" y="7"/>
                  </a:cubicBezTo>
                  <a:cubicBezTo>
                    <a:pt x="1" y="6"/>
                    <a:pt x="1" y="6"/>
                    <a:pt x="1" y="6"/>
                  </a:cubicBezTo>
                  <a:cubicBezTo>
                    <a:pt x="1" y="6"/>
                    <a:pt x="1" y="6"/>
                    <a:pt x="1" y="6"/>
                  </a:cubicBezTo>
                  <a:cubicBezTo>
                    <a:pt x="2" y="6"/>
                    <a:pt x="2" y="6"/>
                    <a:pt x="3" y="6"/>
                  </a:cubicBezTo>
                  <a:cubicBezTo>
                    <a:pt x="3" y="5"/>
                    <a:pt x="3" y="4"/>
                    <a:pt x="3" y="2"/>
                  </a:cubicBezTo>
                  <a:cubicBezTo>
                    <a:pt x="2" y="3"/>
                    <a:pt x="2" y="3"/>
                    <a:pt x="1" y="3"/>
                  </a:cubicBezTo>
                  <a:cubicBezTo>
                    <a:pt x="1" y="3"/>
                    <a:pt x="1" y="3"/>
                    <a:pt x="1" y="3"/>
                  </a:cubicBezTo>
                  <a:moveTo>
                    <a:pt x="4" y="0"/>
                  </a:moveTo>
                  <a:cubicBezTo>
                    <a:pt x="3" y="0"/>
                    <a:pt x="3" y="0"/>
                    <a:pt x="3" y="0"/>
                  </a:cubicBezTo>
                  <a:cubicBezTo>
                    <a:pt x="2" y="0"/>
                    <a:pt x="1" y="1"/>
                    <a:pt x="0" y="1"/>
                  </a:cubicBezTo>
                  <a:cubicBezTo>
                    <a:pt x="0" y="2"/>
                    <a:pt x="0" y="2"/>
                    <a:pt x="0" y="2"/>
                  </a:cubicBezTo>
                  <a:cubicBezTo>
                    <a:pt x="0" y="2"/>
                    <a:pt x="0" y="2"/>
                    <a:pt x="0" y="2"/>
                  </a:cubicBezTo>
                  <a:cubicBezTo>
                    <a:pt x="0" y="3"/>
                    <a:pt x="0" y="3"/>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5"/>
                    <a:pt x="2" y="5"/>
                    <a:pt x="2" y="5"/>
                  </a:cubicBezTo>
                  <a:cubicBezTo>
                    <a:pt x="1" y="5"/>
                    <a:pt x="1" y="5"/>
                    <a:pt x="1" y="5"/>
                  </a:cubicBezTo>
                  <a:cubicBezTo>
                    <a:pt x="1" y="5"/>
                    <a:pt x="1" y="5"/>
                    <a:pt x="1" y="5"/>
                  </a:cubicBezTo>
                  <a:cubicBezTo>
                    <a:pt x="1" y="5"/>
                    <a:pt x="0" y="6"/>
                    <a:pt x="0" y="6"/>
                  </a:cubicBezTo>
                  <a:cubicBezTo>
                    <a:pt x="0" y="7"/>
                    <a:pt x="0" y="7"/>
                    <a:pt x="0" y="7"/>
                  </a:cubicBezTo>
                  <a:cubicBezTo>
                    <a:pt x="0" y="8"/>
                    <a:pt x="1" y="8"/>
                    <a:pt x="1" y="8"/>
                  </a:cubicBezTo>
                  <a:cubicBezTo>
                    <a:pt x="2" y="8"/>
                    <a:pt x="3" y="8"/>
                    <a:pt x="3" y="8"/>
                  </a:cubicBezTo>
                  <a:cubicBezTo>
                    <a:pt x="4" y="8"/>
                    <a:pt x="5" y="8"/>
                    <a:pt x="6" y="8"/>
                  </a:cubicBezTo>
                  <a:cubicBezTo>
                    <a:pt x="6" y="8"/>
                    <a:pt x="6" y="8"/>
                    <a:pt x="6" y="8"/>
                  </a:cubicBezTo>
                  <a:cubicBezTo>
                    <a:pt x="7" y="7"/>
                    <a:pt x="7" y="7"/>
                    <a:pt x="7" y="7"/>
                  </a:cubicBezTo>
                  <a:cubicBezTo>
                    <a:pt x="7" y="7"/>
                    <a:pt x="7" y="7"/>
                    <a:pt x="7" y="7"/>
                  </a:cubicBezTo>
                  <a:cubicBezTo>
                    <a:pt x="7" y="6"/>
                    <a:pt x="7" y="6"/>
                    <a:pt x="7" y="6"/>
                  </a:cubicBezTo>
                  <a:cubicBezTo>
                    <a:pt x="7" y="6"/>
                    <a:pt x="6" y="5"/>
                    <a:pt x="6" y="5"/>
                  </a:cubicBezTo>
                  <a:cubicBezTo>
                    <a:pt x="5" y="5"/>
                    <a:pt x="5" y="5"/>
                    <a:pt x="5" y="5"/>
                  </a:cubicBezTo>
                  <a:cubicBezTo>
                    <a:pt x="5" y="4"/>
                    <a:pt x="5" y="2"/>
                    <a:pt x="5" y="1"/>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1" name="Freeform 157"/>
            <p:cNvSpPr>
              <a:spLocks noEditPoints="1"/>
            </p:cNvSpPr>
            <p:nvPr/>
          </p:nvSpPr>
          <p:spPr bwMode="auto">
            <a:xfrm>
              <a:off x="3941" y="2355"/>
              <a:ext cx="17" cy="19"/>
            </a:xfrm>
            <a:custGeom>
              <a:avLst/>
              <a:gdLst>
                <a:gd name="T0" fmla="*/ 1 w 7"/>
                <a:gd name="T1" fmla="*/ 2 h 8"/>
                <a:gd name="T2" fmla="*/ 1 w 7"/>
                <a:gd name="T3" fmla="*/ 1 h 8"/>
                <a:gd name="T4" fmla="*/ 3 w 7"/>
                <a:gd name="T5" fmla="*/ 1 h 8"/>
                <a:gd name="T6" fmla="*/ 5 w 7"/>
                <a:gd name="T7" fmla="*/ 2 h 8"/>
                <a:gd name="T8" fmla="*/ 3 w 7"/>
                <a:gd name="T9" fmla="*/ 6 h 8"/>
                <a:gd name="T10" fmla="*/ 3 w 7"/>
                <a:gd name="T11" fmla="*/ 6 h 8"/>
                <a:gd name="T12" fmla="*/ 4 w 7"/>
                <a:gd name="T13" fmla="*/ 7 h 8"/>
                <a:gd name="T14" fmla="*/ 6 w 7"/>
                <a:gd name="T15" fmla="*/ 7 h 8"/>
                <a:gd name="T16" fmla="*/ 6 w 7"/>
                <a:gd name="T17" fmla="*/ 8 h 8"/>
                <a:gd name="T18" fmla="*/ 3 w 7"/>
                <a:gd name="T19" fmla="*/ 8 h 8"/>
                <a:gd name="T20" fmla="*/ 2 w 7"/>
                <a:gd name="T21" fmla="*/ 8 h 8"/>
                <a:gd name="T22" fmla="*/ 2 w 7"/>
                <a:gd name="T23" fmla="*/ 7 h 8"/>
                <a:gd name="T24" fmla="*/ 2 w 7"/>
                <a:gd name="T25" fmla="*/ 7 h 8"/>
                <a:gd name="T26" fmla="*/ 2 w 7"/>
                <a:gd name="T27" fmla="*/ 6 h 8"/>
                <a:gd name="T28" fmla="*/ 4 w 7"/>
                <a:gd name="T29" fmla="*/ 4 h 8"/>
                <a:gd name="T30" fmla="*/ 4 w 7"/>
                <a:gd name="T31" fmla="*/ 3 h 8"/>
                <a:gd name="T32" fmla="*/ 3 w 7"/>
                <a:gd name="T33" fmla="*/ 2 h 8"/>
                <a:gd name="T34" fmla="*/ 3 w 7"/>
                <a:gd name="T35" fmla="*/ 2 h 8"/>
                <a:gd name="T36" fmla="*/ 1 w 7"/>
                <a:gd name="T37" fmla="*/ 2 h 8"/>
                <a:gd name="T38" fmla="*/ 3 w 7"/>
                <a:gd name="T39" fmla="*/ 0 h 8"/>
                <a:gd name="T40" fmla="*/ 1 w 7"/>
                <a:gd name="T41" fmla="*/ 1 h 8"/>
                <a:gd name="T42" fmla="*/ 0 w 7"/>
                <a:gd name="T43" fmla="*/ 1 h 8"/>
                <a:gd name="T44" fmla="*/ 1 w 7"/>
                <a:gd name="T45" fmla="*/ 3 h 8"/>
                <a:gd name="T46" fmla="*/ 1 w 7"/>
                <a:gd name="T47" fmla="*/ 3 h 8"/>
                <a:gd name="T48" fmla="*/ 1 w 7"/>
                <a:gd name="T49" fmla="*/ 3 h 8"/>
                <a:gd name="T50" fmla="*/ 3 w 7"/>
                <a:gd name="T51" fmla="*/ 3 h 8"/>
                <a:gd name="T52" fmla="*/ 3 w 7"/>
                <a:gd name="T53" fmla="*/ 3 h 8"/>
                <a:gd name="T54" fmla="*/ 3 w 7"/>
                <a:gd name="T55" fmla="*/ 3 h 8"/>
                <a:gd name="T56" fmla="*/ 3 w 7"/>
                <a:gd name="T57" fmla="*/ 4 h 8"/>
                <a:gd name="T58" fmla="*/ 1 w 7"/>
                <a:gd name="T59" fmla="*/ 6 h 8"/>
                <a:gd name="T60" fmla="*/ 1 w 7"/>
                <a:gd name="T61" fmla="*/ 6 h 8"/>
                <a:gd name="T62" fmla="*/ 1 w 7"/>
                <a:gd name="T63" fmla="*/ 7 h 8"/>
                <a:gd name="T64" fmla="*/ 1 w 7"/>
                <a:gd name="T65" fmla="*/ 8 h 8"/>
                <a:gd name="T66" fmla="*/ 1 w 7"/>
                <a:gd name="T67" fmla="*/ 8 h 8"/>
                <a:gd name="T68" fmla="*/ 1 w 7"/>
                <a:gd name="T69" fmla="*/ 8 h 8"/>
                <a:gd name="T70" fmla="*/ 3 w 7"/>
                <a:gd name="T71" fmla="*/ 8 h 8"/>
                <a:gd name="T72" fmla="*/ 6 w 7"/>
                <a:gd name="T73" fmla="*/ 8 h 8"/>
                <a:gd name="T74" fmla="*/ 7 w 7"/>
                <a:gd name="T75" fmla="*/ 8 h 8"/>
                <a:gd name="T76" fmla="*/ 7 w 7"/>
                <a:gd name="T77" fmla="*/ 8 h 8"/>
                <a:gd name="T78" fmla="*/ 7 w 7"/>
                <a:gd name="T79" fmla="*/ 6 h 8"/>
                <a:gd name="T80" fmla="*/ 6 w 7"/>
                <a:gd name="T81" fmla="*/ 6 h 8"/>
                <a:gd name="T82" fmla="*/ 6 w 7"/>
                <a:gd name="T83" fmla="*/ 6 h 8"/>
                <a:gd name="T84" fmla="*/ 4 w 7"/>
                <a:gd name="T85" fmla="*/ 6 h 8"/>
                <a:gd name="T86" fmla="*/ 6 w 7"/>
                <a:gd name="T87" fmla="*/ 1 h 8"/>
                <a:gd name="T88" fmla="*/ 3 w 7"/>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 h="8">
                  <a:moveTo>
                    <a:pt x="1" y="2"/>
                  </a:moveTo>
                  <a:cubicBezTo>
                    <a:pt x="1" y="1"/>
                    <a:pt x="1" y="1"/>
                    <a:pt x="1" y="1"/>
                  </a:cubicBezTo>
                  <a:cubicBezTo>
                    <a:pt x="2" y="1"/>
                    <a:pt x="3" y="1"/>
                    <a:pt x="3" y="1"/>
                  </a:cubicBezTo>
                  <a:cubicBezTo>
                    <a:pt x="4" y="1"/>
                    <a:pt x="5" y="1"/>
                    <a:pt x="5" y="2"/>
                  </a:cubicBezTo>
                  <a:cubicBezTo>
                    <a:pt x="6" y="3"/>
                    <a:pt x="4" y="5"/>
                    <a:pt x="3" y="6"/>
                  </a:cubicBezTo>
                  <a:cubicBezTo>
                    <a:pt x="3" y="6"/>
                    <a:pt x="3" y="6"/>
                    <a:pt x="3" y="6"/>
                  </a:cubicBezTo>
                  <a:cubicBezTo>
                    <a:pt x="4" y="7"/>
                    <a:pt x="4" y="7"/>
                    <a:pt x="4" y="7"/>
                  </a:cubicBezTo>
                  <a:cubicBezTo>
                    <a:pt x="6" y="7"/>
                    <a:pt x="6" y="7"/>
                    <a:pt x="6" y="7"/>
                  </a:cubicBezTo>
                  <a:cubicBezTo>
                    <a:pt x="6" y="8"/>
                    <a:pt x="6" y="8"/>
                    <a:pt x="6" y="8"/>
                  </a:cubicBezTo>
                  <a:cubicBezTo>
                    <a:pt x="5" y="8"/>
                    <a:pt x="4" y="8"/>
                    <a:pt x="3" y="8"/>
                  </a:cubicBezTo>
                  <a:cubicBezTo>
                    <a:pt x="2" y="8"/>
                    <a:pt x="2" y="8"/>
                    <a:pt x="2" y="8"/>
                  </a:cubicBezTo>
                  <a:cubicBezTo>
                    <a:pt x="2" y="7"/>
                    <a:pt x="2" y="7"/>
                    <a:pt x="2" y="7"/>
                  </a:cubicBezTo>
                  <a:cubicBezTo>
                    <a:pt x="2" y="7"/>
                    <a:pt x="2" y="7"/>
                    <a:pt x="2" y="7"/>
                  </a:cubicBezTo>
                  <a:cubicBezTo>
                    <a:pt x="2" y="6"/>
                    <a:pt x="2" y="6"/>
                    <a:pt x="2" y="6"/>
                  </a:cubicBezTo>
                  <a:cubicBezTo>
                    <a:pt x="3" y="6"/>
                    <a:pt x="3" y="5"/>
                    <a:pt x="4" y="4"/>
                  </a:cubicBezTo>
                  <a:cubicBezTo>
                    <a:pt x="4" y="4"/>
                    <a:pt x="4" y="4"/>
                    <a:pt x="4" y="3"/>
                  </a:cubicBezTo>
                  <a:cubicBezTo>
                    <a:pt x="4" y="3"/>
                    <a:pt x="4" y="2"/>
                    <a:pt x="3" y="2"/>
                  </a:cubicBezTo>
                  <a:cubicBezTo>
                    <a:pt x="3" y="2"/>
                    <a:pt x="3" y="2"/>
                    <a:pt x="3" y="2"/>
                  </a:cubicBezTo>
                  <a:cubicBezTo>
                    <a:pt x="2" y="2"/>
                    <a:pt x="2" y="2"/>
                    <a:pt x="1" y="2"/>
                  </a:cubicBezTo>
                  <a:moveTo>
                    <a:pt x="3" y="0"/>
                  </a:moveTo>
                  <a:cubicBezTo>
                    <a:pt x="2" y="0"/>
                    <a:pt x="1" y="0"/>
                    <a:pt x="1" y="1"/>
                  </a:cubicBezTo>
                  <a:cubicBezTo>
                    <a:pt x="0" y="1"/>
                    <a:pt x="0" y="1"/>
                    <a:pt x="0" y="1"/>
                  </a:cubicBezTo>
                  <a:cubicBezTo>
                    <a:pt x="1" y="3"/>
                    <a:pt x="1" y="3"/>
                    <a:pt x="1" y="3"/>
                  </a:cubicBezTo>
                  <a:cubicBezTo>
                    <a:pt x="1" y="3"/>
                    <a:pt x="1" y="3"/>
                    <a:pt x="1" y="3"/>
                  </a:cubicBezTo>
                  <a:cubicBezTo>
                    <a:pt x="1" y="3"/>
                    <a:pt x="1" y="3"/>
                    <a:pt x="1" y="3"/>
                  </a:cubicBezTo>
                  <a:cubicBezTo>
                    <a:pt x="2" y="3"/>
                    <a:pt x="2" y="3"/>
                    <a:pt x="3" y="3"/>
                  </a:cubicBezTo>
                  <a:cubicBezTo>
                    <a:pt x="3" y="3"/>
                    <a:pt x="3" y="3"/>
                    <a:pt x="3" y="3"/>
                  </a:cubicBezTo>
                  <a:cubicBezTo>
                    <a:pt x="3" y="3"/>
                    <a:pt x="3" y="3"/>
                    <a:pt x="3" y="3"/>
                  </a:cubicBezTo>
                  <a:cubicBezTo>
                    <a:pt x="3" y="4"/>
                    <a:pt x="3" y="4"/>
                    <a:pt x="3" y="4"/>
                  </a:cubicBezTo>
                  <a:cubicBezTo>
                    <a:pt x="3" y="5"/>
                    <a:pt x="2" y="5"/>
                    <a:pt x="1" y="6"/>
                  </a:cubicBezTo>
                  <a:cubicBezTo>
                    <a:pt x="1" y="6"/>
                    <a:pt x="1" y="6"/>
                    <a:pt x="1" y="6"/>
                  </a:cubicBezTo>
                  <a:cubicBezTo>
                    <a:pt x="1" y="7"/>
                    <a:pt x="1" y="7"/>
                    <a:pt x="1" y="7"/>
                  </a:cubicBezTo>
                  <a:cubicBezTo>
                    <a:pt x="1" y="8"/>
                    <a:pt x="1" y="8"/>
                    <a:pt x="1" y="8"/>
                  </a:cubicBezTo>
                  <a:cubicBezTo>
                    <a:pt x="1" y="8"/>
                    <a:pt x="1" y="8"/>
                    <a:pt x="1" y="8"/>
                  </a:cubicBezTo>
                  <a:cubicBezTo>
                    <a:pt x="1" y="8"/>
                    <a:pt x="1" y="8"/>
                    <a:pt x="1" y="8"/>
                  </a:cubicBezTo>
                  <a:cubicBezTo>
                    <a:pt x="2" y="8"/>
                    <a:pt x="2" y="8"/>
                    <a:pt x="3" y="8"/>
                  </a:cubicBezTo>
                  <a:cubicBezTo>
                    <a:pt x="4" y="8"/>
                    <a:pt x="5" y="8"/>
                    <a:pt x="6" y="8"/>
                  </a:cubicBezTo>
                  <a:cubicBezTo>
                    <a:pt x="7" y="8"/>
                    <a:pt x="7" y="8"/>
                    <a:pt x="7" y="8"/>
                  </a:cubicBezTo>
                  <a:cubicBezTo>
                    <a:pt x="7" y="8"/>
                    <a:pt x="7" y="8"/>
                    <a:pt x="7" y="8"/>
                  </a:cubicBezTo>
                  <a:cubicBezTo>
                    <a:pt x="7" y="8"/>
                    <a:pt x="7" y="7"/>
                    <a:pt x="7" y="6"/>
                  </a:cubicBezTo>
                  <a:cubicBezTo>
                    <a:pt x="6" y="6"/>
                    <a:pt x="6" y="6"/>
                    <a:pt x="6" y="6"/>
                  </a:cubicBezTo>
                  <a:cubicBezTo>
                    <a:pt x="6" y="6"/>
                    <a:pt x="6" y="6"/>
                    <a:pt x="6" y="6"/>
                  </a:cubicBezTo>
                  <a:cubicBezTo>
                    <a:pt x="4" y="6"/>
                    <a:pt x="4" y="6"/>
                    <a:pt x="4" y="6"/>
                  </a:cubicBezTo>
                  <a:cubicBezTo>
                    <a:pt x="5" y="5"/>
                    <a:pt x="7" y="3"/>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2" name="Freeform 158"/>
            <p:cNvSpPr>
              <a:spLocks noEditPoints="1"/>
            </p:cNvSpPr>
            <p:nvPr/>
          </p:nvSpPr>
          <p:spPr bwMode="auto">
            <a:xfrm>
              <a:off x="3960" y="2370"/>
              <a:ext cx="14" cy="21"/>
            </a:xfrm>
            <a:custGeom>
              <a:avLst/>
              <a:gdLst>
                <a:gd name="T0" fmla="*/ 1 w 6"/>
                <a:gd name="T1" fmla="*/ 2 h 9"/>
                <a:gd name="T2" fmla="*/ 1 w 6"/>
                <a:gd name="T3" fmla="*/ 1 h 9"/>
                <a:gd name="T4" fmla="*/ 2 w 6"/>
                <a:gd name="T5" fmla="*/ 1 h 9"/>
                <a:gd name="T6" fmla="*/ 3 w 6"/>
                <a:gd name="T7" fmla="*/ 1 h 9"/>
                <a:gd name="T8" fmla="*/ 5 w 6"/>
                <a:gd name="T9" fmla="*/ 1 h 9"/>
                <a:gd name="T10" fmla="*/ 5 w 6"/>
                <a:gd name="T11" fmla="*/ 2 h 9"/>
                <a:gd name="T12" fmla="*/ 4 w 6"/>
                <a:gd name="T13" fmla="*/ 4 h 9"/>
                <a:gd name="T14" fmla="*/ 4 w 6"/>
                <a:gd name="T15" fmla="*/ 4 h 9"/>
                <a:gd name="T16" fmla="*/ 4 w 6"/>
                <a:gd name="T17" fmla="*/ 4 h 9"/>
                <a:gd name="T18" fmla="*/ 6 w 6"/>
                <a:gd name="T19" fmla="*/ 6 h 9"/>
                <a:gd name="T20" fmla="*/ 4 w 6"/>
                <a:gd name="T21" fmla="*/ 8 h 9"/>
                <a:gd name="T22" fmla="*/ 3 w 6"/>
                <a:gd name="T23" fmla="*/ 8 h 9"/>
                <a:gd name="T24" fmla="*/ 1 w 6"/>
                <a:gd name="T25" fmla="*/ 8 h 9"/>
                <a:gd name="T26" fmla="*/ 1 w 6"/>
                <a:gd name="T27" fmla="*/ 7 h 9"/>
                <a:gd name="T28" fmla="*/ 3 w 6"/>
                <a:gd name="T29" fmla="*/ 7 h 9"/>
                <a:gd name="T30" fmla="*/ 3 w 6"/>
                <a:gd name="T31" fmla="*/ 7 h 9"/>
                <a:gd name="T32" fmla="*/ 4 w 6"/>
                <a:gd name="T33" fmla="*/ 7 h 9"/>
                <a:gd name="T34" fmla="*/ 4 w 6"/>
                <a:gd name="T35" fmla="*/ 6 h 9"/>
                <a:gd name="T36" fmla="*/ 4 w 6"/>
                <a:gd name="T37" fmla="*/ 5 h 9"/>
                <a:gd name="T38" fmla="*/ 3 w 6"/>
                <a:gd name="T39" fmla="*/ 5 h 9"/>
                <a:gd name="T40" fmla="*/ 2 w 6"/>
                <a:gd name="T41" fmla="*/ 5 h 9"/>
                <a:gd name="T42" fmla="*/ 2 w 6"/>
                <a:gd name="T43" fmla="*/ 4 h 9"/>
                <a:gd name="T44" fmla="*/ 2 w 6"/>
                <a:gd name="T45" fmla="*/ 4 h 9"/>
                <a:gd name="T46" fmla="*/ 4 w 6"/>
                <a:gd name="T47" fmla="*/ 4 h 9"/>
                <a:gd name="T48" fmla="*/ 4 w 6"/>
                <a:gd name="T49" fmla="*/ 3 h 9"/>
                <a:gd name="T50" fmla="*/ 2 w 6"/>
                <a:gd name="T51" fmla="*/ 2 h 9"/>
                <a:gd name="T52" fmla="*/ 1 w 6"/>
                <a:gd name="T53" fmla="*/ 2 h 9"/>
                <a:gd name="T54" fmla="*/ 3 w 6"/>
                <a:gd name="T55" fmla="*/ 0 h 9"/>
                <a:gd name="T56" fmla="*/ 1 w 6"/>
                <a:gd name="T57" fmla="*/ 0 h 9"/>
                <a:gd name="T58" fmla="*/ 1 w 6"/>
                <a:gd name="T59" fmla="*/ 1 h 9"/>
                <a:gd name="T60" fmla="*/ 1 w 6"/>
                <a:gd name="T61" fmla="*/ 1 h 9"/>
                <a:gd name="T62" fmla="*/ 1 w 6"/>
                <a:gd name="T63" fmla="*/ 2 h 9"/>
                <a:gd name="T64" fmla="*/ 1 w 6"/>
                <a:gd name="T65" fmla="*/ 3 h 9"/>
                <a:gd name="T66" fmla="*/ 1 w 6"/>
                <a:gd name="T67" fmla="*/ 3 h 9"/>
                <a:gd name="T68" fmla="*/ 1 w 6"/>
                <a:gd name="T69" fmla="*/ 3 h 9"/>
                <a:gd name="T70" fmla="*/ 2 w 6"/>
                <a:gd name="T71" fmla="*/ 2 h 9"/>
                <a:gd name="T72" fmla="*/ 3 w 6"/>
                <a:gd name="T73" fmla="*/ 3 h 9"/>
                <a:gd name="T74" fmla="*/ 3 w 6"/>
                <a:gd name="T75" fmla="*/ 3 h 9"/>
                <a:gd name="T76" fmla="*/ 2 w 6"/>
                <a:gd name="T77" fmla="*/ 3 h 9"/>
                <a:gd name="T78" fmla="*/ 2 w 6"/>
                <a:gd name="T79" fmla="*/ 3 h 9"/>
                <a:gd name="T80" fmla="*/ 2 w 6"/>
                <a:gd name="T81" fmla="*/ 3 h 9"/>
                <a:gd name="T82" fmla="*/ 1 w 6"/>
                <a:gd name="T83" fmla="*/ 4 h 9"/>
                <a:gd name="T84" fmla="*/ 1 w 6"/>
                <a:gd name="T85" fmla="*/ 4 h 9"/>
                <a:gd name="T86" fmla="*/ 1 w 6"/>
                <a:gd name="T87" fmla="*/ 5 h 9"/>
                <a:gd name="T88" fmla="*/ 2 w 6"/>
                <a:gd name="T89" fmla="*/ 5 h 9"/>
                <a:gd name="T90" fmla="*/ 2 w 6"/>
                <a:gd name="T91" fmla="*/ 6 h 9"/>
                <a:gd name="T92" fmla="*/ 3 w 6"/>
                <a:gd name="T93" fmla="*/ 5 h 9"/>
                <a:gd name="T94" fmla="*/ 3 w 6"/>
                <a:gd name="T95" fmla="*/ 6 h 9"/>
                <a:gd name="T96" fmla="*/ 4 w 6"/>
                <a:gd name="T97" fmla="*/ 6 h 9"/>
                <a:gd name="T98" fmla="*/ 4 w 6"/>
                <a:gd name="T99" fmla="*/ 6 h 9"/>
                <a:gd name="T100" fmla="*/ 3 w 6"/>
                <a:gd name="T101" fmla="*/ 6 h 9"/>
                <a:gd name="T102" fmla="*/ 3 w 6"/>
                <a:gd name="T103" fmla="*/ 6 h 9"/>
                <a:gd name="T104" fmla="*/ 2 w 6"/>
                <a:gd name="T105" fmla="*/ 6 h 9"/>
                <a:gd name="T106" fmla="*/ 1 w 6"/>
                <a:gd name="T107" fmla="*/ 6 h 9"/>
                <a:gd name="T108" fmla="*/ 0 w 6"/>
                <a:gd name="T109" fmla="*/ 8 h 9"/>
                <a:gd name="T110" fmla="*/ 0 w 6"/>
                <a:gd name="T111" fmla="*/ 8 h 9"/>
                <a:gd name="T112" fmla="*/ 3 w 6"/>
                <a:gd name="T113" fmla="*/ 9 h 9"/>
                <a:gd name="T114" fmla="*/ 4 w 6"/>
                <a:gd name="T115" fmla="*/ 9 h 9"/>
                <a:gd name="T116" fmla="*/ 6 w 6"/>
                <a:gd name="T117" fmla="*/ 6 h 9"/>
                <a:gd name="T118" fmla="*/ 5 w 6"/>
                <a:gd name="T119" fmla="*/ 4 h 9"/>
                <a:gd name="T120" fmla="*/ 6 w 6"/>
                <a:gd name="T121" fmla="*/ 2 h 9"/>
                <a:gd name="T122" fmla="*/ 5 w 6"/>
                <a:gd name="T123" fmla="*/ 1 h 9"/>
                <a:gd name="T124" fmla="*/ 3 w 6"/>
                <a:gd name="T1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 h="9">
                  <a:moveTo>
                    <a:pt x="1" y="2"/>
                  </a:moveTo>
                  <a:cubicBezTo>
                    <a:pt x="1" y="1"/>
                    <a:pt x="1" y="1"/>
                    <a:pt x="1" y="1"/>
                  </a:cubicBezTo>
                  <a:cubicBezTo>
                    <a:pt x="2" y="1"/>
                    <a:pt x="2" y="1"/>
                    <a:pt x="2" y="1"/>
                  </a:cubicBezTo>
                  <a:cubicBezTo>
                    <a:pt x="2" y="1"/>
                    <a:pt x="3" y="1"/>
                    <a:pt x="3" y="1"/>
                  </a:cubicBezTo>
                  <a:cubicBezTo>
                    <a:pt x="4" y="1"/>
                    <a:pt x="4" y="1"/>
                    <a:pt x="5" y="1"/>
                  </a:cubicBezTo>
                  <a:cubicBezTo>
                    <a:pt x="5" y="2"/>
                    <a:pt x="5" y="2"/>
                    <a:pt x="5" y="2"/>
                  </a:cubicBezTo>
                  <a:cubicBezTo>
                    <a:pt x="5" y="3"/>
                    <a:pt x="4" y="3"/>
                    <a:pt x="4" y="4"/>
                  </a:cubicBezTo>
                  <a:cubicBezTo>
                    <a:pt x="4" y="4"/>
                    <a:pt x="4" y="4"/>
                    <a:pt x="4" y="4"/>
                  </a:cubicBezTo>
                  <a:cubicBezTo>
                    <a:pt x="4" y="4"/>
                    <a:pt x="4" y="4"/>
                    <a:pt x="4" y="4"/>
                  </a:cubicBezTo>
                  <a:cubicBezTo>
                    <a:pt x="5" y="5"/>
                    <a:pt x="6" y="6"/>
                    <a:pt x="6" y="6"/>
                  </a:cubicBezTo>
                  <a:cubicBezTo>
                    <a:pt x="6" y="7"/>
                    <a:pt x="5" y="8"/>
                    <a:pt x="4" y="8"/>
                  </a:cubicBezTo>
                  <a:cubicBezTo>
                    <a:pt x="4" y="8"/>
                    <a:pt x="4" y="8"/>
                    <a:pt x="3" y="8"/>
                  </a:cubicBezTo>
                  <a:cubicBezTo>
                    <a:pt x="2" y="8"/>
                    <a:pt x="2" y="8"/>
                    <a:pt x="1" y="8"/>
                  </a:cubicBezTo>
                  <a:cubicBezTo>
                    <a:pt x="1" y="7"/>
                    <a:pt x="1" y="7"/>
                    <a:pt x="1" y="7"/>
                  </a:cubicBezTo>
                  <a:cubicBezTo>
                    <a:pt x="2" y="7"/>
                    <a:pt x="2" y="7"/>
                    <a:pt x="3" y="7"/>
                  </a:cubicBezTo>
                  <a:cubicBezTo>
                    <a:pt x="3" y="7"/>
                    <a:pt x="3" y="7"/>
                    <a:pt x="3" y="7"/>
                  </a:cubicBezTo>
                  <a:cubicBezTo>
                    <a:pt x="4" y="7"/>
                    <a:pt x="4" y="7"/>
                    <a:pt x="4" y="7"/>
                  </a:cubicBezTo>
                  <a:cubicBezTo>
                    <a:pt x="4" y="6"/>
                    <a:pt x="4" y="6"/>
                    <a:pt x="4" y="6"/>
                  </a:cubicBezTo>
                  <a:cubicBezTo>
                    <a:pt x="4" y="5"/>
                    <a:pt x="4" y="5"/>
                    <a:pt x="4" y="5"/>
                  </a:cubicBezTo>
                  <a:cubicBezTo>
                    <a:pt x="3" y="5"/>
                    <a:pt x="3" y="5"/>
                    <a:pt x="3" y="5"/>
                  </a:cubicBezTo>
                  <a:cubicBezTo>
                    <a:pt x="3" y="5"/>
                    <a:pt x="2" y="5"/>
                    <a:pt x="2" y="5"/>
                  </a:cubicBezTo>
                  <a:cubicBezTo>
                    <a:pt x="2" y="4"/>
                    <a:pt x="2" y="4"/>
                    <a:pt x="2" y="4"/>
                  </a:cubicBezTo>
                  <a:cubicBezTo>
                    <a:pt x="2" y="4"/>
                    <a:pt x="2" y="4"/>
                    <a:pt x="2" y="4"/>
                  </a:cubicBezTo>
                  <a:cubicBezTo>
                    <a:pt x="3" y="4"/>
                    <a:pt x="3" y="4"/>
                    <a:pt x="4" y="4"/>
                  </a:cubicBezTo>
                  <a:cubicBezTo>
                    <a:pt x="4" y="3"/>
                    <a:pt x="4" y="3"/>
                    <a:pt x="4" y="3"/>
                  </a:cubicBezTo>
                  <a:cubicBezTo>
                    <a:pt x="4" y="2"/>
                    <a:pt x="3" y="2"/>
                    <a:pt x="2" y="2"/>
                  </a:cubicBezTo>
                  <a:cubicBezTo>
                    <a:pt x="1" y="2"/>
                    <a:pt x="1" y="2"/>
                    <a:pt x="1" y="2"/>
                  </a:cubicBezTo>
                  <a:moveTo>
                    <a:pt x="3" y="0"/>
                  </a:moveTo>
                  <a:cubicBezTo>
                    <a:pt x="3" y="0"/>
                    <a:pt x="2" y="0"/>
                    <a:pt x="1" y="0"/>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1" y="3"/>
                    <a:pt x="1" y="3"/>
                  </a:cubicBezTo>
                  <a:cubicBezTo>
                    <a:pt x="2" y="2"/>
                    <a:pt x="2" y="2"/>
                    <a:pt x="2" y="2"/>
                  </a:cubicBezTo>
                  <a:cubicBezTo>
                    <a:pt x="3" y="2"/>
                    <a:pt x="3" y="3"/>
                    <a:pt x="3" y="3"/>
                  </a:cubicBezTo>
                  <a:cubicBezTo>
                    <a:pt x="3" y="3"/>
                    <a:pt x="3" y="3"/>
                    <a:pt x="3" y="3"/>
                  </a:cubicBezTo>
                  <a:cubicBezTo>
                    <a:pt x="2" y="3"/>
                    <a:pt x="2" y="3"/>
                    <a:pt x="2" y="3"/>
                  </a:cubicBezTo>
                  <a:cubicBezTo>
                    <a:pt x="2" y="3"/>
                    <a:pt x="2" y="3"/>
                    <a:pt x="2" y="3"/>
                  </a:cubicBezTo>
                  <a:cubicBezTo>
                    <a:pt x="2" y="3"/>
                    <a:pt x="2" y="3"/>
                    <a:pt x="2" y="3"/>
                  </a:cubicBezTo>
                  <a:cubicBezTo>
                    <a:pt x="1" y="4"/>
                    <a:pt x="1" y="4"/>
                    <a:pt x="1" y="4"/>
                  </a:cubicBezTo>
                  <a:cubicBezTo>
                    <a:pt x="1" y="4"/>
                    <a:pt x="1" y="4"/>
                    <a:pt x="1" y="4"/>
                  </a:cubicBezTo>
                  <a:cubicBezTo>
                    <a:pt x="1" y="5"/>
                    <a:pt x="1" y="5"/>
                    <a:pt x="1" y="5"/>
                  </a:cubicBezTo>
                  <a:cubicBezTo>
                    <a:pt x="2" y="5"/>
                    <a:pt x="2" y="5"/>
                    <a:pt x="2" y="5"/>
                  </a:cubicBezTo>
                  <a:cubicBezTo>
                    <a:pt x="2" y="6"/>
                    <a:pt x="2" y="6"/>
                    <a:pt x="2" y="6"/>
                  </a:cubicBezTo>
                  <a:cubicBezTo>
                    <a:pt x="2" y="5"/>
                    <a:pt x="3" y="5"/>
                    <a:pt x="3" y="5"/>
                  </a:cubicBezTo>
                  <a:cubicBezTo>
                    <a:pt x="3" y="5"/>
                    <a:pt x="3" y="5"/>
                    <a:pt x="3" y="6"/>
                  </a:cubicBezTo>
                  <a:cubicBezTo>
                    <a:pt x="4" y="6"/>
                    <a:pt x="4" y="6"/>
                    <a:pt x="4" y="6"/>
                  </a:cubicBezTo>
                  <a:cubicBezTo>
                    <a:pt x="4" y="6"/>
                    <a:pt x="4" y="6"/>
                    <a:pt x="4" y="6"/>
                  </a:cubicBezTo>
                  <a:cubicBezTo>
                    <a:pt x="3" y="6"/>
                    <a:pt x="3" y="6"/>
                    <a:pt x="3" y="6"/>
                  </a:cubicBezTo>
                  <a:cubicBezTo>
                    <a:pt x="3" y="6"/>
                    <a:pt x="3" y="6"/>
                    <a:pt x="3" y="6"/>
                  </a:cubicBezTo>
                  <a:cubicBezTo>
                    <a:pt x="2" y="6"/>
                    <a:pt x="2" y="6"/>
                    <a:pt x="2" y="6"/>
                  </a:cubicBezTo>
                  <a:cubicBezTo>
                    <a:pt x="1" y="6"/>
                    <a:pt x="1" y="6"/>
                    <a:pt x="1" y="6"/>
                  </a:cubicBezTo>
                  <a:cubicBezTo>
                    <a:pt x="1" y="7"/>
                    <a:pt x="0" y="7"/>
                    <a:pt x="0" y="8"/>
                  </a:cubicBezTo>
                  <a:cubicBezTo>
                    <a:pt x="0" y="8"/>
                    <a:pt x="0" y="8"/>
                    <a:pt x="0" y="8"/>
                  </a:cubicBezTo>
                  <a:cubicBezTo>
                    <a:pt x="1" y="9"/>
                    <a:pt x="3" y="9"/>
                    <a:pt x="3" y="9"/>
                  </a:cubicBezTo>
                  <a:cubicBezTo>
                    <a:pt x="4" y="9"/>
                    <a:pt x="4" y="9"/>
                    <a:pt x="4" y="9"/>
                  </a:cubicBezTo>
                  <a:cubicBezTo>
                    <a:pt x="5" y="9"/>
                    <a:pt x="6" y="8"/>
                    <a:pt x="6" y="6"/>
                  </a:cubicBezTo>
                  <a:cubicBezTo>
                    <a:pt x="6" y="6"/>
                    <a:pt x="6" y="4"/>
                    <a:pt x="5" y="4"/>
                  </a:cubicBezTo>
                  <a:cubicBezTo>
                    <a:pt x="5" y="3"/>
                    <a:pt x="6" y="3"/>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3" name="Freeform 159"/>
            <p:cNvSpPr>
              <a:spLocks noEditPoints="1"/>
            </p:cNvSpPr>
            <p:nvPr/>
          </p:nvSpPr>
          <p:spPr bwMode="auto">
            <a:xfrm>
              <a:off x="3982" y="2389"/>
              <a:ext cx="7" cy="7"/>
            </a:xfrm>
            <a:custGeom>
              <a:avLst/>
              <a:gdLst>
                <a:gd name="T0" fmla="*/ 2 w 3"/>
                <a:gd name="T1" fmla="*/ 2 h 3"/>
                <a:gd name="T2" fmla="*/ 1 w 3"/>
                <a:gd name="T3" fmla="*/ 2 h 3"/>
                <a:gd name="T4" fmla="*/ 2 w 3"/>
                <a:gd name="T5" fmla="*/ 2 h 3"/>
                <a:gd name="T6" fmla="*/ 2 w 3"/>
                <a:gd name="T7" fmla="*/ 2 h 3"/>
                <a:gd name="T8" fmla="*/ 3 w 3"/>
                <a:gd name="T9" fmla="*/ 0 h 3"/>
                <a:gd name="T10" fmla="*/ 2 w 3"/>
                <a:gd name="T11" fmla="*/ 1 h 3"/>
                <a:gd name="T12" fmla="*/ 0 w 3"/>
                <a:gd name="T13" fmla="*/ 3 h 3"/>
                <a:gd name="T14" fmla="*/ 0 w 3"/>
                <a:gd name="T15" fmla="*/ 3 h 3"/>
                <a:gd name="T16" fmla="*/ 0 w 3"/>
                <a:gd name="T17" fmla="*/ 3 h 3"/>
                <a:gd name="T18" fmla="*/ 1 w 3"/>
                <a:gd name="T19" fmla="*/ 3 h 3"/>
                <a:gd name="T20" fmla="*/ 2 w 3"/>
                <a:gd name="T21" fmla="*/ 3 h 3"/>
                <a:gd name="T22" fmla="*/ 3 w 3"/>
                <a:gd name="T23" fmla="*/ 3 h 3"/>
                <a:gd name="T24" fmla="*/ 3 w 3"/>
                <a:gd name="T25" fmla="*/ 2 h 3"/>
                <a:gd name="T26" fmla="*/ 3 w 3"/>
                <a:gd name="T27" fmla="*/ 1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2"/>
                  </a:moveTo>
                  <a:cubicBezTo>
                    <a:pt x="1" y="2"/>
                    <a:pt x="1" y="2"/>
                    <a:pt x="1" y="2"/>
                  </a:cubicBezTo>
                  <a:cubicBezTo>
                    <a:pt x="2" y="2"/>
                    <a:pt x="2" y="2"/>
                    <a:pt x="2" y="2"/>
                  </a:cubicBezTo>
                  <a:cubicBezTo>
                    <a:pt x="2" y="2"/>
                    <a:pt x="2" y="2"/>
                    <a:pt x="2" y="2"/>
                  </a:cubicBezTo>
                  <a:moveTo>
                    <a:pt x="3" y="0"/>
                  </a:moveTo>
                  <a:cubicBezTo>
                    <a:pt x="2" y="1"/>
                    <a:pt x="2" y="1"/>
                    <a:pt x="2" y="1"/>
                  </a:cubicBezTo>
                  <a:cubicBezTo>
                    <a:pt x="1" y="1"/>
                    <a:pt x="1" y="2"/>
                    <a:pt x="0" y="3"/>
                  </a:cubicBezTo>
                  <a:cubicBezTo>
                    <a:pt x="0" y="3"/>
                    <a:pt x="0" y="3"/>
                    <a:pt x="0" y="3"/>
                  </a:cubicBezTo>
                  <a:cubicBezTo>
                    <a:pt x="0" y="3"/>
                    <a:pt x="0" y="3"/>
                    <a:pt x="0" y="3"/>
                  </a:cubicBezTo>
                  <a:cubicBezTo>
                    <a:pt x="1" y="3"/>
                    <a:pt x="1" y="3"/>
                    <a:pt x="1" y="3"/>
                  </a:cubicBezTo>
                  <a:cubicBezTo>
                    <a:pt x="2" y="3"/>
                    <a:pt x="2" y="3"/>
                    <a:pt x="2" y="3"/>
                  </a:cubicBezTo>
                  <a:cubicBezTo>
                    <a:pt x="3" y="3"/>
                    <a:pt x="3" y="3"/>
                    <a:pt x="3" y="3"/>
                  </a:cubicBezTo>
                  <a:cubicBezTo>
                    <a:pt x="3" y="3"/>
                    <a:pt x="3" y="2"/>
                    <a:pt x="3" y="2"/>
                  </a:cubicBezTo>
                  <a:cubicBezTo>
                    <a:pt x="3" y="1"/>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4" name="Freeform 160"/>
            <p:cNvSpPr>
              <a:spLocks noEditPoints="1"/>
            </p:cNvSpPr>
            <p:nvPr/>
          </p:nvSpPr>
          <p:spPr bwMode="auto">
            <a:xfrm>
              <a:off x="3977" y="2384"/>
              <a:ext cx="19" cy="21"/>
            </a:xfrm>
            <a:custGeom>
              <a:avLst/>
              <a:gdLst>
                <a:gd name="T0" fmla="*/ 5 w 8"/>
                <a:gd name="T1" fmla="*/ 1 h 9"/>
                <a:gd name="T2" fmla="*/ 6 w 8"/>
                <a:gd name="T3" fmla="*/ 1 h 9"/>
                <a:gd name="T4" fmla="*/ 5 w 8"/>
                <a:gd name="T5" fmla="*/ 2 h 9"/>
                <a:gd name="T6" fmla="*/ 5 w 8"/>
                <a:gd name="T7" fmla="*/ 5 h 9"/>
                <a:gd name="T8" fmla="*/ 6 w 8"/>
                <a:gd name="T9" fmla="*/ 5 h 9"/>
                <a:gd name="T10" fmla="*/ 6 w 8"/>
                <a:gd name="T11" fmla="*/ 5 h 9"/>
                <a:gd name="T12" fmla="*/ 7 w 8"/>
                <a:gd name="T13" fmla="*/ 5 h 9"/>
                <a:gd name="T14" fmla="*/ 7 w 8"/>
                <a:gd name="T15" fmla="*/ 6 h 9"/>
                <a:gd name="T16" fmla="*/ 7 w 8"/>
                <a:gd name="T17" fmla="*/ 6 h 9"/>
                <a:gd name="T18" fmla="*/ 6 w 8"/>
                <a:gd name="T19" fmla="*/ 6 h 9"/>
                <a:gd name="T20" fmla="*/ 5 w 8"/>
                <a:gd name="T21" fmla="*/ 6 h 9"/>
                <a:gd name="T22" fmla="*/ 5 w 8"/>
                <a:gd name="T23" fmla="*/ 6 h 9"/>
                <a:gd name="T24" fmla="*/ 5 w 8"/>
                <a:gd name="T25" fmla="*/ 8 h 9"/>
                <a:gd name="T26" fmla="*/ 5 w 8"/>
                <a:gd name="T27" fmla="*/ 9 h 9"/>
                <a:gd name="T28" fmla="*/ 5 w 8"/>
                <a:gd name="T29" fmla="*/ 9 h 9"/>
                <a:gd name="T30" fmla="*/ 5 w 8"/>
                <a:gd name="T31" fmla="*/ 7 h 9"/>
                <a:gd name="T32" fmla="*/ 5 w 8"/>
                <a:gd name="T33" fmla="*/ 7 h 9"/>
                <a:gd name="T34" fmla="*/ 5 w 8"/>
                <a:gd name="T35" fmla="*/ 6 h 9"/>
                <a:gd name="T36" fmla="*/ 4 w 8"/>
                <a:gd name="T37" fmla="*/ 6 h 9"/>
                <a:gd name="T38" fmla="*/ 4 w 8"/>
                <a:gd name="T39" fmla="*/ 6 h 9"/>
                <a:gd name="T40" fmla="*/ 4 w 8"/>
                <a:gd name="T41" fmla="*/ 6 h 9"/>
                <a:gd name="T42" fmla="*/ 3 w 8"/>
                <a:gd name="T43" fmla="*/ 6 h 9"/>
                <a:gd name="T44" fmla="*/ 2 w 8"/>
                <a:gd name="T45" fmla="*/ 6 h 9"/>
                <a:gd name="T46" fmla="*/ 1 w 8"/>
                <a:gd name="T47" fmla="*/ 6 h 9"/>
                <a:gd name="T48" fmla="*/ 1 w 8"/>
                <a:gd name="T49" fmla="*/ 5 h 9"/>
                <a:gd name="T50" fmla="*/ 4 w 8"/>
                <a:gd name="T51" fmla="*/ 1 h 9"/>
                <a:gd name="T52" fmla="*/ 4 w 8"/>
                <a:gd name="T53" fmla="*/ 1 h 9"/>
                <a:gd name="T54" fmla="*/ 5 w 8"/>
                <a:gd name="T55" fmla="*/ 1 h 9"/>
                <a:gd name="T56" fmla="*/ 6 w 8"/>
                <a:gd name="T57" fmla="*/ 0 h 9"/>
                <a:gd name="T58" fmla="*/ 5 w 8"/>
                <a:gd name="T59" fmla="*/ 1 h 9"/>
                <a:gd name="T60" fmla="*/ 4 w 8"/>
                <a:gd name="T61" fmla="*/ 1 h 9"/>
                <a:gd name="T62" fmla="*/ 4 w 8"/>
                <a:gd name="T63" fmla="*/ 1 h 9"/>
                <a:gd name="T64" fmla="*/ 0 w 8"/>
                <a:gd name="T65" fmla="*/ 5 h 9"/>
                <a:gd name="T66" fmla="*/ 0 w 8"/>
                <a:gd name="T67" fmla="*/ 7 h 9"/>
                <a:gd name="T68" fmla="*/ 1 w 8"/>
                <a:gd name="T69" fmla="*/ 7 h 9"/>
                <a:gd name="T70" fmla="*/ 2 w 8"/>
                <a:gd name="T71" fmla="*/ 7 h 9"/>
                <a:gd name="T72" fmla="*/ 3 w 8"/>
                <a:gd name="T73" fmla="*/ 7 h 9"/>
                <a:gd name="T74" fmla="*/ 4 w 8"/>
                <a:gd name="T75" fmla="*/ 7 h 9"/>
                <a:gd name="T76" fmla="*/ 4 w 8"/>
                <a:gd name="T77" fmla="*/ 7 h 9"/>
                <a:gd name="T78" fmla="*/ 4 w 8"/>
                <a:gd name="T79" fmla="*/ 9 h 9"/>
                <a:gd name="T80" fmla="*/ 4 w 8"/>
                <a:gd name="T81" fmla="*/ 9 h 9"/>
                <a:gd name="T82" fmla="*/ 4 w 8"/>
                <a:gd name="T83" fmla="*/ 9 h 9"/>
                <a:gd name="T84" fmla="*/ 6 w 8"/>
                <a:gd name="T85" fmla="*/ 9 h 9"/>
                <a:gd name="T86" fmla="*/ 6 w 8"/>
                <a:gd name="T87" fmla="*/ 9 h 9"/>
                <a:gd name="T88" fmla="*/ 6 w 8"/>
                <a:gd name="T89" fmla="*/ 8 h 9"/>
                <a:gd name="T90" fmla="*/ 6 w 8"/>
                <a:gd name="T91" fmla="*/ 7 h 9"/>
                <a:gd name="T92" fmla="*/ 7 w 8"/>
                <a:gd name="T93" fmla="*/ 7 h 9"/>
                <a:gd name="T94" fmla="*/ 7 w 8"/>
                <a:gd name="T95" fmla="*/ 7 h 9"/>
                <a:gd name="T96" fmla="*/ 8 w 8"/>
                <a:gd name="T97" fmla="*/ 6 h 9"/>
                <a:gd name="T98" fmla="*/ 8 w 8"/>
                <a:gd name="T99" fmla="*/ 5 h 9"/>
                <a:gd name="T100" fmla="*/ 8 w 8"/>
                <a:gd name="T101" fmla="*/ 5 h 9"/>
                <a:gd name="T102" fmla="*/ 7 w 8"/>
                <a:gd name="T103" fmla="*/ 5 h 9"/>
                <a:gd name="T104" fmla="*/ 7 w 8"/>
                <a:gd name="T105" fmla="*/ 5 h 9"/>
                <a:gd name="T106" fmla="*/ 6 w 8"/>
                <a:gd name="T107" fmla="*/ 5 h 9"/>
                <a:gd name="T108" fmla="*/ 6 w 8"/>
                <a:gd name="T109" fmla="*/ 2 h 9"/>
                <a:gd name="T110" fmla="*/ 6 w 8"/>
                <a:gd name="T111" fmla="*/ 1 h 9"/>
                <a:gd name="T112" fmla="*/ 6 w 8"/>
                <a:gd name="T113" fmla="*/ 1 h 9"/>
                <a:gd name="T114" fmla="*/ 6 w 8"/>
                <a:gd name="T11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 h="9">
                  <a:moveTo>
                    <a:pt x="5" y="1"/>
                  </a:moveTo>
                  <a:cubicBezTo>
                    <a:pt x="6" y="1"/>
                    <a:pt x="6" y="1"/>
                    <a:pt x="6" y="1"/>
                  </a:cubicBezTo>
                  <a:cubicBezTo>
                    <a:pt x="6" y="2"/>
                    <a:pt x="6" y="2"/>
                    <a:pt x="5" y="2"/>
                  </a:cubicBezTo>
                  <a:cubicBezTo>
                    <a:pt x="5" y="3"/>
                    <a:pt x="5" y="4"/>
                    <a:pt x="5" y="5"/>
                  </a:cubicBezTo>
                  <a:cubicBezTo>
                    <a:pt x="6" y="5"/>
                    <a:pt x="6" y="5"/>
                    <a:pt x="6" y="5"/>
                  </a:cubicBezTo>
                  <a:cubicBezTo>
                    <a:pt x="6" y="5"/>
                    <a:pt x="6" y="5"/>
                    <a:pt x="6" y="5"/>
                  </a:cubicBezTo>
                  <a:cubicBezTo>
                    <a:pt x="7" y="5"/>
                    <a:pt x="7" y="5"/>
                    <a:pt x="7" y="5"/>
                  </a:cubicBezTo>
                  <a:cubicBezTo>
                    <a:pt x="7" y="6"/>
                    <a:pt x="7" y="6"/>
                    <a:pt x="7" y="6"/>
                  </a:cubicBezTo>
                  <a:cubicBezTo>
                    <a:pt x="7" y="6"/>
                    <a:pt x="7" y="6"/>
                    <a:pt x="7" y="6"/>
                  </a:cubicBezTo>
                  <a:cubicBezTo>
                    <a:pt x="6" y="6"/>
                    <a:pt x="6" y="6"/>
                    <a:pt x="6" y="6"/>
                  </a:cubicBezTo>
                  <a:cubicBezTo>
                    <a:pt x="5" y="6"/>
                    <a:pt x="5" y="6"/>
                    <a:pt x="5" y="6"/>
                  </a:cubicBezTo>
                  <a:cubicBezTo>
                    <a:pt x="5" y="6"/>
                    <a:pt x="5" y="6"/>
                    <a:pt x="5" y="6"/>
                  </a:cubicBezTo>
                  <a:cubicBezTo>
                    <a:pt x="5" y="7"/>
                    <a:pt x="5" y="8"/>
                    <a:pt x="5" y="8"/>
                  </a:cubicBezTo>
                  <a:cubicBezTo>
                    <a:pt x="5" y="9"/>
                    <a:pt x="5" y="9"/>
                    <a:pt x="5" y="9"/>
                  </a:cubicBezTo>
                  <a:cubicBezTo>
                    <a:pt x="5" y="9"/>
                    <a:pt x="5" y="9"/>
                    <a:pt x="5" y="9"/>
                  </a:cubicBezTo>
                  <a:cubicBezTo>
                    <a:pt x="5" y="8"/>
                    <a:pt x="5" y="8"/>
                    <a:pt x="5" y="7"/>
                  </a:cubicBezTo>
                  <a:cubicBezTo>
                    <a:pt x="5" y="7"/>
                    <a:pt x="5" y="7"/>
                    <a:pt x="5" y="7"/>
                  </a:cubicBezTo>
                  <a:cubicBezTo>
                    <a:pt x="5" y="6"/>
                    <a:pt x="5" y="6"/>
                    <a:pt x="5" y="6"/>
                  </a:cubicBezTo>
                  <a:cubicBezTo>
                    <a:pt x="4" y="6"/>
                    <a:pt x="4" y="6"/>
                    <a:pt x="4" y="6"/>
                  </a:cubicBezTo>
                  <a:cubicBezTo>
                    <a:pt x="4" y="6"/>
                    <a:pt x="4" y="6"/>
                    <a:pt x="4" y="6"/>
                  </a:cubicBezTo>
                  <a:cubicBezTo>
                    <a:pt x="4" y="6"/>
                    <a:pt x="4" y="6"/>
                    <a:pt x="4" y="6"/>
                  </a:cubicBezTo>
                  <a:cubicBezTo>
                    <a:pt x="3" y="6"/>
                    <a:pt x="3" y="6"/>
                    <a:pt x="3" y="6"/>
                  </a:cubicBezTo>
                  <a:cubicBezTo>
                    <a:pt x="3" y="6"/>
                    <a:pt x="2" y="6"/>
                    <a:pt x="2" y="6"/>
                  </a:cubicBezTo>
                  <a:cubicBezTo>
                    <a:pt x="2" y="6"/>
                    <a:pt x="1" y="6"/>
                    <a:pt x="1" y="6"/>
                  </a:cubicBezTo>
                  <a:cubicBezTo>
                    <a:pt x="1" y="5"/>
                    <a:pt x="1" y="5"/>
                    <a:pt x="1" y="5"/>
                  </a:cubicBezTo>
                  <a:cubicBezTo>
                    <a:pt x="1" y="5"/>
                    <a:pt x="3" y="3"/>
                    <a:pt x="4" y="1"/>
                  </a:cubicBezTo>
                  <a:cubicBezTo>
                    <a:pt x="4" y="1"/>
                    <a:pt x="4" y="1"/>
                    <a:pt x="4" y="1"/>
                  </a:cubicBezTo>
                  <a:cubicBezTo>
                    <a:pt x="5" y="1"/>
                    <a:pt x="5" y="1"/>
                    <a:pt x="5" y="1"/>
                  </a:cubicBezTo>
                  <a:moveTo>
                    <a:pt x="6" y="0"/>
                  </a:moveTo>
                  <a:cubicBezTo>
                    <a:pt x="5" y="1"/>
                    <a:pt x="5" y="1"/>
                    <a:pt x="5" y="1"/>
                  </a:cubicBezTo>
                  <a:cubicBezTo>
                    <a:pt x="4" y="1"/>
                    <a:pt x="4" y="1"/>
                    <a:pt x="4" y="1"/>
                  </a:cubicBezTo>
                  <a:cubicBezTo>
                    <a:pt x="4" y="1"/>
                    <a:pt x="4" y="1"/>
                    <a:pt x="4" y="1"/>
                  </a:cubicBezTo>
                  <a:cubicBezTo>
                    <a:pt x="3" y="2"/>
                    <a:pt x="1" y="5"/>
                    <a:pt x="0" y="5"/>
                  </a:cubicBezTo>
                  <a:cubicBezTo>
                    <a:pt x="0" y="6"/>
                    <a:pt x="0" y="6"/>
                    <a:pt x="0" y="7"/>
                  </a:cubicBezTo>
                  <a:cubicBezTo>
                    <a:pt x="1" y="7"/>
                    <a:pt x="1" y="7"/>
                    <a:pt x="1" y="7"/>
                  </a:cubicBezTo>
                  <a:cubicBezTo>
                    <a:pt x="1" y="7"/>
                    <a:pt x="2" y="7"/>
                    <a:pt x="2" y="7"/>
                  </a:cubicBezTo>
                  <a:cubicBezTo>
                    <a:pt x="2" y="7"/>
                    <a:pt x="3" y="7"/>
                    <a:pt x="3" y="7"/>
                  </a:cubicBezTo>
                  <a:cubicBezTo>
                    <a:pt x="4" y="7"/>
                    <a:pt x="4" y="7"/>
                    <a:pt x="4" y="7"/>
                  </a:cubicBezTo>
                  <a:cubicBezTo>
                    <a:pt x="4" y="7"/>
                    <a:pt x="4" y="7"/>
                    <a:pt x="4" y="7"/>
                  </a:cubicBezTo>
                  <a:cubicBezTo>
                    <a:pt x="4" y="8"/>
                    <a:pt x="4" y="8"/>
                    <a:pt x="4" y="9"/>
                  </a:cubicBezTo>
                  <a:cubicBezTo>
                    <a:pt x="4" y="9"/>
                    <a:pt x="4" y="9"/>
                    <a:pt x="4" y="9"/>
                  </a:cubicBezTo>
                  <a:cubicBezTo>
                    <a:pt x="4" y="9"/>
                    <a:pt x="4" y="9"/>
                    <a:pt x="4" y="9"/>
                  </a:cubicBezTo>
                  <a:cubicBezTo>
                    <a:pt x="6" y="9"/>
                    <a:pt x="6" y="9"/>
                    <a:pt x="6" y="9"/>
                  </a:cubicBezTo>
                  <a:cubicBezTo>
                    <a:pt x="6" y="9"/>
                    <a:pt x="6" y="9"/>
                    <a:pt x="6" y="9"/>
                  </a:cubicBezTo>
                  <a:cubicBezTo>
                    <a:pt x="6" y="8"/>
                    <a:pt x="6" y="8"/>
                    <a:pt x="6" y="8"/>
                  </a:cubicBezTo>
                  <a:cubicBezTo>
                    <a:pt x="6" y="8"/>
                    <a:pt x="6" y="8"/>
                    <a:pt x="6" y="7"/>
                  </a:cubicBezTo>
                  <a:cubicBezTo>
                    <a:pt x="6" y="7"/>
                    <a:pt x="7" y="7"/>
                    <a:pt x="7" y="7"/>
                  </a:cubicBezTo>
                  <a:cubicBezTo>
                    <a:pt x="7" y="7"/>
                    <a:pt x="7" y="7"/>
                    <a:pt x="7" y="7"/>
                  </a:cubicBezTo>
                  <a:cubicBezTo>
                    <a:pt x="8" y="6"/>
                    <a:pt x="8" y="6"/>
                    <a:pt x="8" y="6"/>
                  </a:cubicBezTo>
                  <a:cubicBezTo>
                    <a:pt x="8" y="5"/>
                    <a:pt x="8" y="5"/>
                    <a:pt x="8" y="5"/>
                  </a:cubicBezTo>
                  <a:cubicBezTo>
                    <a:pt x="8" y="5"/>
                    <a:pt x="8" y="5"/>
                    <a:pt x="8" y="5"/>
                  </a:cubicBezTo>
                  <a:cubicBezTo>
                    <a:pt x="7" y="5"/>
                    <a:pt x="7" y="5"/>
                    <a:pt x="7" y="5"/>
                  </a:cubicBezTo>
                  <a:cubicBezTo>
                    <a:pt x="7" y="5"/>
                    <a:pt x="7" y="5"/>
                    <a:pt x="7" y="5"/>
                  </a:cubicBezTo>
                  <a:cubicBezTo>
                    <a:pt x="6" y="5"/>
                    <a:pt x="6" y="5"/>
                    <a:pt x="6" y="5"/>
                  </a:cubicBezTo>
                  <a:cubicBezTo>
                    <a:pt x="6" y="4"/>
                    <a:pt x="6" y="3"/>
                    <a:pt x="6" y="2"/>
                  </a:cubicBezTo>
                  <a:cubicBezTo>
                    <a:pt x="6" y="2"/>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5" name="Freeform 161"/>
            <p:cNvSpPr>
              <a:spLocks noEditPoints="1"/>
            </p:cNvSpPr>
            <p:nvPr/>
          </p:nvSpPr>
          <p:spPr bwMode="auto">
            <a:xfrm>
              <a:off x="4074" y="2067"/>
              <a:ext cx="141" cy="79"/>
            </a:xfrm>
            <a:custGeom>
              <a:avLst/>
              <a:gdLst>
                <a:gd name="T0" fmla="*/ 26 w 59"/>
                <a:gd name="T1" fmla="*/ 28 h 33"/>
                <a:gd name="T2" fmla="*/ 23 w 59"/>
                <a:gd name="T3" fmla="*/ 30 h 33"/>
                <a:gd name="T4" fmla="*/ 24 w 59"/>
                <a:gd name="T5" fmla="*/ 25 h 33"/>
                <a:gd name="T6" fmla="*/ 23 w 59"/>
                <a:gd name="T7" fmla="*/ 30 h 33"/>
                <a:gd name="T8" fmla="*/ 20 w 59"/>
                <a:gd name="T9" fmla="*/ 23 h 33"/>
                <a:gd name="T10" fmla="*/ 17 w 59"/>
                <a:gd name="T11" fmla="*/ 26 h 33"/>
                <a:gd name="T12" fmla="*/ 19 w 59"/>
                <a:gd name="T13" fmla="*/ 23 h 33"/>
                <a:gd name="T14" fmla="*/ 9 w 59"/>
                <a:gd name="T15" fmla="*/ 20 h 33"/>
                <a:gd name="T16" fmla="*/ 8 w 59"/>
                <a:gd name="T17" fmla="*/ 21 h 33"/>
                <a:gd name="T18" fmla="*/ 48 w 59"/>
                <a:gd name="T19" fmla="*/ 20 h 33"/>
                <a:gd name="T20" fmla="*/ 7 w 59"/>
                <a:gd name="T21" fmla="*/ 20 h 33"/>
                <a:gd name="T22" fmla="*/ 7 w 59"/>
                <a:gd name="T23" fmla="*/ 20 h 33"/>
                <a:gd name="T24" fmla="*/ 10 w 59"/>
                <a:gd name="T25" fmla="*/ 18 h 33"/>
                <a:gd name="T26" fmla="*/ 17 w 59"/>
                <a:gd name="T27" fmla="*/ 13 h 33"/>
                <a:gd name="T28" fmla="*/ 29 w 59"/>
                <a:gd name="T29" fmla="*/ 10 h 33"/>
                <a:gd name="T30" fmla="*/ 44 w 59"/>
                <a:gd name="T31" fmla="*/ 24 h 33"/>
                <a:gd name="T32" fmla="*/ 41 w 59"/>
                <a:gd name="T33" fmla="*/ 27 h 33"/>
                <a:gd name="T34" fmla="*/ 32 w 59"/>
                <a:gd name="T35" fmla="*/ 23 h 33"/>
                <a:gd name="T36" fmla="*/ 35 w 59"/>
                <a:gd name="T37" fmla="*/ 30 h 33"/>
                <a:gd name="T38" fmla="*/ 33 w 59"/>
                <a:gd name="T39" fmla="*/ 30 h 33"/>
                <a:gd name="T40" fmla="*/ 29 w 59"/>
                <a:gd name="T41" fmla="*/ 28 h 33"/>
                <a:gd name="T42" fmla="*/ 24 w 59"/>
                <a:gd name="T43" fmla="*/ 23 h 33"/>
                <a:gd name="T44" fmla="*/ 16 w 59"/>
                <a:gd name="T45" fmla="*/ 22 h 33"/>
                <a:gd name="T46" fmla="*/ 14 w 59"/>
                <a:gd name="T47" fmla="*/ 6 h 33"/>
                <a:gd name="T48" fmla="*/ 9 w 59"/>
                <a:gd name="T49" fmla="*/ 19 h 33"/>
                <a:gd name="T50" fmla="*/ 21 w 59"/>
                <a:gd name="T51" fmla="*/ 7 h 33"/>
                <a:gd name="T52" fmla="*/ 43 w 59"/>
                <a:gd name="T53" fmla="*/ 7 h 33"/>
                <a:gd name="T54" fmla="*/ 32 w 59"/>
                <a:gd name="T55" fmla="*/ 12 h 33"/>
                <a:gd name="T56" fmla="*/ 19 w 59"/>
                <a:gd name="T57" fmla="*/ 12 h 33"/>
                <a:gd name="T58" fmla="*/ 49 w 59"/>
                <a:gd name="T59" fmla="*/ 18 h 33"/>
                <a:gd name="T60" fmla="*/ 44 w 59"/>
                <a:gd name="T61" fmla="*/ 6 h 33"/>
                <a:gd name="T62" fmla="*/ 43 w 59"/>
                <a:gd name="T63" fmla="*/ 3 h 33"/>
                <a:gd name="T64" fmla="*/ 36 w 59"/>
                <a:gd name="T65" fmla="*/ 6 h 33"/>
                <a:gd name="T66" fmla="*/ 19 w 59"/>
                <a:gd name="T67" fmla="*/ 7 h 33"/>
                <a:gd name="T68" fmla="*/ 8 w 59"/>
                <a:gd name="T69" fmla="*/ 1 h 33"/>
                <a:gd name="T70" fmla="*/ 7 w 59"/>
                <a:gd name="T71" fmla="*/ 18 h 33"/>
                <a:gd name="T72" fmla="*/ 4 w 59"/>
                <a:gd name="T73" fmla="*/ 19 h 33"/>
                <a:gd name="T74" fmla="*/ 5 w 59"/>
                <a:gd name="T75" fmla="*/ 16 h 33"/>
                <a:gd name="T76" fmla="*/ 5 w 59"/>
                <a:gd name="T77" fmla="*/ 15 h 33"/>
                <a:gd name="T78" fmla="*/ 4 w 59"/>
                <a:gd name="T79" fmla="*/ 14 h 33"/>
                <a:gd name="T80" fmla="*/ 1 w 59"/>
                <a:gd name="T81" fmla="*/ 16 h 33"/>
                <a:gd name="T82" fmla="*/ 0 w 59"/>
                <a:gd name="T83" fmla="*/ 17 h 33"/>
                <a:gd name="T84" fmla="*/ 6 w 59"/>
                <a:gd name="T85" fmla="*/ 21 h 33"/>
                <a:gd name="T86" fmla="*/ 17 w 59"/>
                <a:gd name="T87" fmla="*/ 27 h 33"/>
                <a:gd name="T88" fmla="*/ 21 w 59"/>
                <a:gd name="T89" fmla="*/ 29 h 33"/>
                <a:gd name="T90" fmla="*/ 28 w 59"/>
                <a:gd name="T91" fmla="*/ 32 h 33"/>
                <a:gd name="T92" fmla="*/ 35 w 59"/>
                <a:gd name="T93" fmla="*/ 31 h 33"/>
                <a:gd name="T94" fmla="*/ 43 w 59"/>
                <a:gd name="T95" fmla="*/ 25 h 33"/>
                <a:gd name="T96" fmla="*/ 49 w 59"/>
                <a:gd name="T97" fmla="*/ 21 h 33"/>
                <a:gd name="T98" fmla="*/ 57 w 59"/>
                <a:gd name="T99" fmla="*/ 17 h 33"/>
                <a:gd name="T100" fmla="*/ 56 w 59"/>
                <a:gd name="T101" fmla="*/ 16 h 33"/>
                <a:gd name="T102" fmla="*/ 57 w 59"/>
                <a:gd name="T103" fmla="*/ 13 h 33"/>
                <a:gd name="T104" fmla="*/ 52 w 59"/>
                <a:gd name="T105" fmla="*/ 18 h 33"/>
                <a:gd name="T106" fmla="*/ 51 w 59"/>
                <a:gd name="T107" fmla="*/ 19 h 33"/>
                <a:gd name="T108" fmla="*/ 49 w 59"/>
                <a:gd name="T109" fmla="*/ 20 h 33"/>
                <a:gd name="T110" fmla="*/ 51 w 59"/>
                <a:gd name="T111" fmla="*/ 15 h 33"/>
                <a:gd name="T112" fmla="*/ 50 w 59"/>
                <a:gd name="T11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33">
                  <a:moveTo>
                    <a:pt x="26" y="32"/>
                  </a:moveTo>
                  <a:cubicBezTo>
                    <a:pt x="26" y="32"/>
                    <a:pt x="26" y="32"/>
                    <a:pt x="26" y="32"/>
                  </a:cubicBezTo>
                  <a:cubicBezTo>
                    <a:pt x="25" y="31"/>
                    <a:pt x="25" y="31"/>
                    <a:pt x="25" y="30"/>
                  </a:cubicBezTo>
                  <a:cubicBezTo>
                    <a:pt x="25" y="30"/>
                    <a:pt x="25" y="30"/>
                    <a:pt x="25" y="30"/>
                  </a:cubicBezTo>
                  <a:cubicBezTo>
                    <a:pt x="25" y="30"/>
                    <a:pt x="25" y="30"/>
                    <a:pt x="25" y="30"/>
                  </a:cubicBezTo>
                  <a:cubicBezTo>
                    <a:pt x="26" y="29"/>
                    <a:pt x="26" y="29"/>
                    <a:pt x="26" y="28"/>
                  </a:cubicBezTo>
                  <a:cubicBezTo>
                    <a:pt x="26" y="28"/>
                    <a:pt x="26" y="28"/>
                    <a:pt x="26" y="28"/>
                  </a:cubicBezTo>
                  <a:cubicBezTo>
                    <a:pt x="27" y="27"/>
                    <a:pt x="27" y="27"/>
                    <a:pt x="27" y="27"/>
                  </a:cubicBezTo>
                  <a:cubicBezTo>
                    <a:pt x="27" y="27"/>
                    <a:pt x="27" y="27"/>
                    <a:pt x="27" y="27"/>
                  </a:cubicBezTo>
                  <a:cubicBezTo>
                    <a:pt x="28" y="28"/>
                    <a:pt x="28" y="28"/>
                    <a:pt x="28" y="28"/>
                  </a:cubicBezTo>
                  <a:cubicBezTo>
                    <a:pt x="28" y="29"/>
                    <a:pt x="28" y="29"/>
                    <a:pt x="28" y="29"/>
                  </a:cubicBezTo>
                  <a:cubicBezTo>
                    <a:pt x="28" y="30"/>
                    <a:pt x="27" y="31"/>
                    <a:pt x="27" y="31"/>
                  </a:cubicBezTo>
                  <a:cubicBezTo>
                    <a:pt x="26" y="32"/>
                    <a:pt x="26" y="32"/>
                    <a:pt x="26" y="32"/>
                  </a:cubicBezTo>
                  <a:moveTo>
                    <a:pt x="23" y="30"/>
                  </a:moveTo>
                  <a:cubicBezTo>
                    <a:pt x="23" y="30"/>
                    <a:pt x="23" y="30"/>
                    <a:pt x="22" y="30"/>
                  </a:cubicBezTo>
                  <a:cubicBezTo>
                    <a:pt x="22" y="29"/>
                    <a:pt x="22" y="29"/>
                    <a:pt x="22" y="28"/>
                  </a:cubicBezTo>
                  <a:cubicBezTo>
                    <a:pt x="22" y="28"/>
                    <a:pt x="22" y="28"/>
                    <a:pt x="22" y="28"/>
                  </a:cubicBezTo>
                  <a:cubicBezTo>
                    <a:pt x="23" y="27"/>
                    <a:pt x="23" y="27"/>
                    <a:pt x="23" y="26"/>
                  </a:cubicBezTo>
                  <a:cubicBezTo>
                    <a:pt x="23" y="25"/>
                    <a:pt x="23" y="25"/>
                    <a:pt x="23" y="25"/>
                  </a:cubicBezTo>
                  <a:cubicBezTo>
                    <a:pt x="24" y="25"/>
                    <a:pt x="24" y="25"/>
                    <a:pt x="24" y="25"/>
                  </a:cubicBezTo>
                  <a:cubicBezTo>
                    <a:pt x="24" y="25"/>
                    <a:pt x="24" y="25"/>
                    <a:pt x="24" y="25"/>
                  </a:cubicBezTo>
                  <a:cubicBezTo>
                    <a:pt x="24" y="24"/>
                    <a:pt x="24" y="24"/>
                    <a:pt x="25" y="24"/>
                  </a:cubicBezTo>
                  <a:cubicBezTo>
                    <a:pt x="25" y="24"/>
                    <a:pt x="25" y="24"/>
                    <a:pt x="25" y="24"/>
                  </a:cubicBezTo>
                  <a:cubicBezTo>
                    <a:pt x="25" y="24"/>
                    <a:pt x="26" y="24"/>
                    <a:pt x="26" y="25"/>
                  </a:cubicBezTo>
                  <a:cubicBezTo>
                    <a:pt x="26" y="25"/>
                    <a:pt x="26" y="26"/>
                    <a:pt x="25" y="26"/>
                  </a:cubicBezTo>
                  <a:cubicBezTo>
                    <a:pt x="25" y="27"/>
                    <a:pt x="25" y="28"/>
                    <a:pt x="24" y="30"/>
                  </a:cubicBezTo>
                  <a:cubicBezTo>
                    <a:pt x="24" y="30"/>
                    <a:pt x="24" y="30"/>
                    <a:pt x="24" y="30"/>
                  </a:cubicBezTo>
                  <a:cubicBezTo>
                    <a:pt x="24" y="30"/>
                    <a:pt x="24" y="30"/>
                    <a:pt x="23" y="30"/>
                  </a:cubicBezTo>
                  <a:moveTo>
                    <a:pt x="20" y="28"/>
                  </a:moveTo>
                  <a:cubicBezTo>
                    <a:pt x="20" y="28"/>
                    <a:pt x="19" y="28"/>
                    <a:pt x="19" y="28"/>
                  </a:cubicBezTo>
                  <a:cubicBezTo>
                    <a:pt x="19" y="28"/>
                    <a:pt x="19" y="28"/>
                    <a:pt x="19" y="28"/>
                  </a:cubicBezTo>
                  <a:cubicBezTo>
                    <a:pt x="19" y="27"/>
                    <a:pt x="19" y="27"/>
                    <a:pt x="19" y="27"/>
                  </a:cubicBezTo>
                  <a:cubicBezTo>
                    <a:pt x="19" y="26"/>
                    <a:pt x="19" y="25"/>
                    <a:pt x="19" y="25"/>
                  </a:cubicBezTo>
                  <a:cubicBezTo>
                    <a:pt x="20" y="24"/>
                    <a:pt x="20" y="24"/>
                    <a:pt x="20" y="24"/>
                  </a:cubicBezTo>
                  <a:cubicBezTo>
                    <a:pt x="20" y="23"/>
                    <a:pt x="20" y="23"/>
                    <a:pt x="20" y="23"/>
                  </a:cubicBezTo>
                  <a:cubicBezTo>
                    <a:pt x="21" y="22"/>
                    <a:pt x="21" y="22"/>
                    <a:pt x="21" y="22"/>
                  </a:cubicBezTo>
                  <a:cubicBezTo>
                    <a:pt x="22" y="22"/>
                    <a:pt x="22" y="22"/>
                    <a:pt x="22" y="22"/>
                  </a:cubicBezTo>
                  <a:cubicBezTo>
                    <a:pt x="22" y="22"/>
                    <a:pt x="23" y="23"/>
                    <a:pt x="22" y="25"/>
                  </a:cubicBezTo>
                  <a:cubicBezTo>
                    <a:pt x="22" y="26"/>
                    <a:pt x="22" y="26"/>
                    <a:pt x="22" y="26"/>
                  </a:cubicBezTo>
                  <a:cubicBezTo>
                    <a:pt x="22" y="27"/>
                    <a:pt x="21" y="28"/>
                    <a:pt x="20" y="28"/>
                  </a:cubicBezTo>
                  <a:cubicBezTo>
                    <a:pt x="20" y="28"/>
                    <a:pt x="20" y="28"/>
                    <a:pt x="20" y="28"/>
                  </a:cubicBezTo>
                  <a:moveTo>
                    <a:pt x="17" y="26"/>
                  </a:moveTo>
                  <a:cubicBezTo>
                    <a:pt x="16" y="25"/>
                    <a:pt x="16" y="25"/>
                    <a:pt x="16" y="25"/>
                  </a:cubicBezTo>
                  <a:cubicBezTo>
                    <a:pt x="16" y="24"/>
                    <a:pt x="16" y="24"/>
                    <a:pt x="16" y="24"/>
                  </a:cubicBezTo>
                  <a:cubicBezTo>
                    <a:pt x="17" y="24"/>
                    <a:pt x="17" y="23"/>
                    <a:pt x="17" y="22"/>
                  </a:cubicBezTo>
                  <a:cubicBezTo>
                    <a:pt x="17" y="22"/>
                    <a:pt x="18" y="21"/>
                    <a:pt x="18" y="21"/>
                  </a:cubicBezTo>
                  <a:cubicBezTo>
                    <a:pt x="19" y="22"/>
                    <a:pt x="19" y="22"/>
                    <a:pt x="19" y="22"/>
                  </a:cubicBezTo>
                  <a:cubicBezTo>
                    <a:pt x="19" y="22"/>
                    <a:pt x="19" y="23"/>
                    <a:pt x="19" y="23"/>
                  </a:cubicBezTo>
                  <a:cubicBezTo>
                    <a:pt x="19" y="23"/>
                    <a:pt x="19" y="23"/>
                    <a:pt x="19" y="23"/>
                  </a:cubicBezTo>
                  <a:cubicBezTo>
                    <a:pt x="18" y="24"/>
                    <a:pt x="18" y="24"/>
                    <a:pt x="18" y="24"/>
                  </a:cubicBezTo>
                  <a:cubicBezTo>
                    <a:pt x="18" y="25"/>
                    <a:pt x="18" y="25"/>
                    <a:pt x="18" y="25"/>
                  </a:cubicBezTo>
                  <a:cubicBezTo>
                    <a:pt x="18" y="25"/>
                    <a:pt x="18" y="25"/>
                    <a:pt x="18" y="25"/>
                  </a:cubicBezTo>
                  <a:cubicBezTo>
                    <a:pt x="17" y="26"/>
                    <a:pt x="17" y="26"/>
                    <a:pt x="17" y="26"/>
                  </a:cubicBezTo>
                  <a:moveTo>
                    <a:pt x="9" y="21"/>
                  </a:moveTo>
                  <a:cubicBezTo>
                    <a:pt x="9" y="21"/>
                    <a:pt x="9" y="21"/>
                    <a:pt x="9" y="21"/>
                  </a:cubicBezTo>
                  <a:cubicBezTo>
                    <a:pt x="9" y="20"/>
                    <a:pt x="9" y="20"/>
                    <a:pt x="9" y="20"/>
                  </a:cubicBezTo>
                  <a:cubicBezTo>
                    <a:pt x="9" y="21"/>
                    <a:pt x="9" y="21"/>
                    <a:pt x="9" y="21"/>
                  </a:cubicBezTo>
                  <a:moveTo>
                    <a:pt x="8" y="21"/>
                  </a:moveTo>
                  <a:cubicBezTo>
                    <a:pt x="8" y="20"/>
                    <a:pt x="8" y="20"/>
                    <a:pt x="8" y="20"/>
                  </a:cubicBezTo>
                  <a:cubicBezTo>
                    <a:pt x="8" y="20"/>
                    <a:pt x="8" y="20"/>
                    <a:pt x="8" y="20"/>
                  </a:cubicBezTo>
                  <a:cubicBezTo>
                    <a:pt x="8" y="20"/>
                    <a:pt x="8" y="20"/>
                    <a:pt x="8" y="20"/>
                  </a:cubicBezTo>
                  <a:cubicBezTo>
                    <a:pt x="8" y="21"/>
                    <a:pt x="8" y="21"/>
                    <a:pt x="8" y="21"/>
                  </a:cubicBezTo>
                  <a:cubicBezTo>
                    <a:pt x="8" y="21"/>
                    <a:pt x="8" y="21"/>
                    <a:pt x="8" y="21"/>
                  </a:cubicBezTo>
                  <a:cubicBezTo>
                    <a:pt x="8" y="21"/>
                    <a:pt x="8" y="21"/>
                    <a:pt x="8" y="21"/>
                  </a:cubicBezTo>
                  <a:moveTo>
                    <a:pt x="48" y="20"/>
                  </a:move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moveTo>
                    <a:pt x="47" y="20"/>
                  </a:moveTo>
                  <a:cubicBezTo>
                    <a:pt x="47" y="19"/>
                    <a:pt x="47" y="19"/>
                    <a:pt x="47" y="19"/>
                  </a:cubicBezTo>
                  <a:cubicBezTo>
                    <a:pt x="47" y="19"/>
                    <a:pt x="47" y="19"/>
                    <a:pt x="47" y="19"/>
                  </a:cubicBezTo>
                  <a:cubicBezTo>
                    <a:pt x="47" y="19"/>
                    <a:pt x="47" y="19"/>
                    <a:pt x="47" y="19"/>
                  </a:cubicBezTo>
                  <a:cubicBezTo>
                    <a:pt x="47" y="19"/>
                    <a:pt x="47" y="19"/>
                    <a:pt x="47" y="19"/>
                  </a:cubicBezTo>
                  <a:cubicBezTo>
                    <a:pt x="47" y="20"/>
                    <a:pt x="47" y="20"/>
                    <a:pt x="47" y="20"/>
                  </a:cubicBezTo>
                  <a:moveTo>
                    <a:pt x="7" y="20"/>
                  </a:move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8" y="19"/>
                    <a:pt x="8" y="19"/>
                    <a:pt x="8" y="19"/>
                  </a:cubicBezTo>
                  <a:cubicBezTo>
                    <a:pt x="7" y="20"/>
                    <a:pt x="7" y="20"/>
                    <a:pt x="7" y="20"/>
                  </a:cubicBezTo>
                  <a:moveTo>
                    <a:pt x="47" y="19"/>
                  </a:moveTo>
                  <a:cubicBezTo>
                    <a:pt x="46" y="19"/>
                    <a:pt x="46" y="19"/>
                    <a:pt x="46" y="19"/>
                  </a:cubicBezTo>
                  <a:cubicBezTo>
                    <a:pt x="47" y="19"/>
                    <a:pt x="47" y="19"/>
                    <a:pt x="47" y="19"/>
                  </a:cubicBezTo>
                  <a:cubicBezTo>
                    <a:pt x="47" y="19"/>
                    <a:pt x="47" y="19"/>
                    <a:pt x="47" y="19"/>
                  </a:cubicBezTo>
                  <a:cubicBezTo>
                    <a:pt x="47" y="19"/>
                    <a:pt x="47" y="19"/>
                    <a:pt x="47" y="19"/>
                  </a:cubicBezTo>
                  <a:moveTo>
                    <a:pt x="16" y="22"/>
                  </a:moveTo>
                  <a:cubicBezTo>
                    <a:pt x="15" y="20"/>
                    <a:pt x="13" y="18"/>
                    <a:pt x="10" y="18"/>
                  </a:cubicBezTo>
                  <a:cubicBezTo>
                    <a:pt x="10" y="14"/>
                    <a:pt x="12" y="10"/>
                    <a:pt x="14" y="8"/>
                  </a:cubicBezTo>
                  <a:cubicBezTo>
                    <a:pt x="14" y="7"/>
                    <a:pt x="14" y="7"/>
                    <a:pt x="14" y="7"/>
                  </a:cubicBezTo>
                  <a:cubicBezTo>
                    <a:pt x="14" y="7"/>
                    <a:pt x="14" y="7"/>
                    <a:pt x="14" y="7"/>
                  </a:cubicBezTo>
                  <a:cubicBezTo>
                    <a:pt x="18" y="8"/>
                    <a:pt x="18" y="8"/>
                    <a:pt x="18" y="8"/>
                  </a:cubicBezTo>
                  <a:cubicBezTo>
                    <a:pt x="17" y="9"/>
                    <a:pt x="17" y="9"/>
                    <a:pt x="17" y="9"/>
                  </a:cubicBezTo>
                  <a:cubicBezTo>
                    <a:pt x="16" y="10"/>
                    <a:pt x="16" y="11"/>
                    <a:pt x="16" y="11"/>
                  </a:cubicBezTo>
                  <a:cubicBezTo>
                    <a:pt x="16" y="12"/>
                    <a:pt x="16" y="13"/>
                    <a:pt x="17" y="13"/>
                  </a:cubicBezTo>
                  <a:cubicBezTo>
                    <a:pt x="18" y="13"/>
                    <a:pt x="18" y="13"/>
                    <a:pt x="19" y="13"/>
                  </a:cubicBezTo>
                  <a:cubicBezTo>
                    <a:pt x="20" y="13"/>
                    <a:pt x="20" y="13"/>
                    <a:pt x="20" y="13"/>
                  </a:cubicBezTo>
                  <a:cubicBezTo>
                    <a:pt x="21" y="13"/>
                    <a:pt x="22" y="12"/>
                    <a:pt x="23" y="12"/>
                  </a:cubicBezTo>
                  <a:cubicBezTo>
                    <a:pt x="24" y="11"/>
                    <a:pt x="24" y="11"/>
                    <a:pt x="24" y="11"/>
                  </a:cubicBezTo>
                  <a:cubicBezTo>
                    <a:pt x="25" y="10"/>
                    <a:pt x="27" y="10"/>
                    <a:pt x="28" y="10"/>
                  </a:cubicBezTo>
                  <a:cubicBezTo>
                    <a:pt x="28" y="10"/>
                    <a:pt x="29" y="10"/>
                    <a:pt x="29" y="10"/>
                  </a:cubicBezTo>
                  <a:cubicBezTo>
                    <a:pt x="29" y="10"/>
                    <a:pt x="29" y="10"/>
                    <a:pt x="29" y="10"/>
                  </a:cubicBezTo>
                  <a:cubicBezTo>
                    <a:pt x="30" y="11"/>
                    <a:pt x="30" y="12"/>
                    <a:pt x="31" y="13"/>
                  </a:cubicBezTo>
                  <a:cubicBezTo>
                    <a:pt x="32" y="13"/>
                    <a:pt x="33" y="13"/>
                    <a:pt x="33" y="14"/>
                  </a:cubicBezTo>
                  <a:cubicBezTo>
                    <a:pt x="34" y="14"/>
                    <a:pt x="34" y="14"/>
                    <a:pt x="34" y="14"/>
                  </a:cubicBezTo>
                  <a:cubicBezTo>
                    <a:pt x="37" y="16"/>
                    <a:pt x="41" y="18"/>
                    <a:pt x="44" y="21"/>
                  </a:cubicBezTo>
                  <a:cubicBezTo>
                    <a:pt x="45" y="21"/>
                    <a:pt x="45" y="21"/>
                    <a:pt x="45" y="21"/>
                  </a:cubicBezTo>
                  <a:cubicBezTo>
                    <a:pt x="45" y="22"/>
                    <a:pt x="45" y="23"/>
                    <a:pt x="45" y="23"/>
                  </a:cubicBezTo>
                  <a:cubicBezTo>
                    <a:pt x="45" y="24"/>
                    <a:pt x="44" y="24"/>
                    <a:pt x="44" y="24"/>
                  </a:cubicBezTo>
                  <a:cubicBezTo>
                    <a:pt x="44" y="24"/>
                    <a:pt x="44" y="24"/>
                    <a:pt x="43" y="24"/>
                  </a:cubicBezTo>
                  <a:cubicBezTo>
                    <a:pt x="43" y="24"/>
                    <a:pt x="43" y="24"/>
                    <a:pt x="42" y="24"/>
                  </a:cubicBezTo>
                  <a:cubicBezTo>
                    <a:pt x="39" y="22"/>
                    <a:pt x="36" y="21"/>
                    <a:pt x="33" y="19"/>
                  </a:cubicBezTo>
                  <a:cubicBezTo>
                    <a:pt x="33" y="19"/>
                    <a:pt x="33" y="19"/>
                    <a:pt x="33" y="19"/>
                  </a:cubicBezTo>
                  <a:cubicBezTo>
                    <a:pt x="33" y="20"/>
                    <a:pt x="33" y="20"/>
                    <a:pt x="33" y="20"/>
                  </a:cubicBezTo>
                  <a:cubicBezTo>
                    <a:pt x="36" y="22"/>
                    <a:pt x="39" y="23"/>
                    <a:pt x="42" y="25"/>
                  </a:cubicBezTo>
                  <a:cubicBezTo>
                    <a:pt x="42" y="25"/>
                    <a:pt x="41" y="26"/>
                    <a:pt x="41" y="27"/>
                  </a:cubicBezTo>
                  <a:cubicBezTo>
                    <a:pt x="40" y="27"/>
                    <a:pt x="40" y="27"/>
                    <a:pt x="40" y="27"/>
                  </a:cubicBezTo>
                  <a:cubicBezTo>
                    <a:pt x="39" y="27"/>
                    <a:pt x="39" y="27"/>
                    <a:pt x="38" y="27"/>
                  </a:cubicBezTo>
                  <a:cubicBezTo>
                    <a:pt x="38" y="26"/>
                    <a:pt x="37" y="26"/>
                    <a:pt x="36" y="26"/>
                  </a:cubicBezTo>
                  <a:cubicBezTo>
                    <a:pt x="33" y="23"/>
                    <a:pt x="33" y="23"/>
                    <a:pt x="33" y="23"/>
                  </a:cubicBezTo>
                  <a:cubicBezTo>
                    <a:pt x="33" y="23"/>
                    <a:pt x="33" y="23"/>
                    <a:pt x="33" y="23"/>
                  </a:cubicBezTo>
                  <a:cubicBezTo>
                    <a:pt x="32" y="23"/>
                    <a:pt x="32" y="23"/>
                    <a:pt x="32" y="23"/>
                  </a:cubicBezTo>
                  <a:cubicBezTo>
                    <a:pt x="32" y="23"/>
                    <a:pt x="32" y="23"/>
                    <a:pt x="32" y="23"/>
                  </a:cubicBezTo>
                  <a:cubicBezTo>
                    <a:pt x="31" y="23"/>
                    <a:pt x="31" y="23"/>
                    <a:pt x="31" y="23"/>
                  </a:cubicBezTo>
                  <a:cubicBezTo>
                    <a:pt x="32" y="24"/>
                    <a:pt x="32" y="24"/>
                    <a:pt x="32" y="24"/>
                  </a:cubicBezTo>
                  <a:cubicBezTo>
                    <a:pt x="36" y="26"/>
                    <a:pt x="36" y="26"/>
                    <a:pt x="36" y="26"/>
                  </a:cubicBezTo>
                  <a:cubicBezTo>
                    <a:pt x="36" y="27"/>
                    <a:pt x="37" y="27"/>
                    <a:pt x="38" y="28"/>
                  </a:cubicBezTo>
                  <a:cubicBezTo>
                    <a:pt x="38" y="28"/>
                    <a:pt x="38" y="29"/>
                    <a:pt x="37" y="29"/>
                  </a:cubicBezTo>
                  <a:cubicBezTo>
                    <a:pt x="37" y="29"/>
                    <a:pt x="37" y="30"/>
                    <a:pt x="36" y="30"/>
                  </a:cubicBezTo>
                  <a:cubicBezTo>
                    <a:pt x="36" y="30"/>
                    <a:pt x="36" y="30"/>
                    <a:pt x="35" y="30"/>
                  </a:cubicBezTo>
                  <a:cubicBezTo>
                    <a:pt x="35" y="29"/>
                    <a:pt x="34" y="29"/>
                    <a:pt x="33" y="28"/>
                  </a:cubicBezTo>
                  <a:cubicBezTo>
                    <a:pt x="31" y="27"/>
                    <a:pt x="31" y="27"/>
                    <a:pt x="31" y="27"/>
                  </a:cubicBezTo>
                  <a:cubicBezTo>
                    <a:pt x="30" y="27"/>
                    <a:pt x="30" y="27"/>
                    <a:pt x="30" y="27"/>
                  </a:cubicBezTo>
                  <a:cubicBezTo>
                    <a:pt x="30" y="27"/>
                    <a:pt x="30" y="27"/>
                    <a:pt x="30" y="27"/>
                  </a:cubicBezTo>
                  <a:cubicBezTo>
                    <a:pt x="32" y="29"/>
                    <a:pt x="32" y="29"/>
                    <a:pt x="32" y="29"/>
                  </a:cubicBezTo>
                  <a:cubicBezTo>
                    <a:pt x="33" y="30"/>
                    <a:pt x="33" y="30"/>
                    <a:pt x="33" y="30"/>
                  </a:cubicBezTo>
                  <a:cubicBezTo>
                    <a:pt x="33" y="30"/>
                    <a:pt x="33" y="30"/>
                    <a:pt x="33" y="30"/>
                  </a:cubicBezTo>
                  <a:cubicBezTo>
                    <a:pt x="34" y="30"/>
                    <a:pt x="34" y="31"/>
                    <a:pt x="34" y="31"/>
                  </a:cubicBezTo>
                  <a:cubicBezTo>
                    <a:pt x="34" y="32"/>
                    <a:pt x="33" y="32"/>
                    <a:pt x="32" y="32"/>
                  </a:cubicBezTo>
                  <a:cubicBezTo>
                    <a:pt x="32" y="32"/>
                    <a:pt x="32" y="32"/>
                    <a:pt x="32" y="32"/>
                  </a:cubicBezTo>
                  <a:cubicBezTo>
                    <a:pt x="30" y="31"/>
                    <a:pt x="30" y="31"/>
                    <a:pt x="29" y="30"/>
                  </a:cubicBezTo>
                  <a:cubicBezTo>
                    <a:pt x="28" y="30"/>
                    <a:pt x="28" y="30"/>
                    <a:pt x="28" y="30"/>
                  </a:cubicBezTo>
                  <a:cubicBezTo>
                    <a:pt x="29" y="30"/>
                    <a:pt x="29" y="30"/>
                    <a:pt x="29" y="30"/>
                  </a:cubicBezTo>
                  <a:cubicBezTo>
                    <a:pt x="29" y="29"/>
                    <a:pt x="29" y="29"/>
                    <a:pt x="29" y="28"/>
                  </a:cubicBezTo>
                  <a:cubicBezTo>
                    <a:pt x="29" y="28"/>
                    <a:pt x="29" y="27"/>
                    <a:pt x="28" y="27"/>
                  </a:cubicBezTo>
                  <a:cubicBezTo>
                    <a:pt x="28" y="26"/>
                    <a:pt x="27" y="26"/>
                    <a:pt x="27" y="26"/>
                  </a:cubicBezTo>
                  <a:cubicBezTo>
                    <a:pt x="27" y="26"/>
                    <a:pt x="27" y="26"/>
                    <a:pt x="26" y="26"/>
                  </a:cubicBezTo>
                  <a:cubicBezTo>
                    <a:pt x="27" y="26"/>
                    <a:pt x="27" y="25"/>
                    <a:pt x="27" y="25"/>
                  </a:cubicBezTo>
                  <a:cubicBezTo>
                    <a:pt x="26" y="24"/>
                    <a:pt x="26" y="23"/>
                    <a:pt x="25" y="23"/>
                  </a:cubicBezTo>
                  <a:cubicBezTo>
                    <a:pt x="25" y="23"/>
                    <a:pt x="25" y="23"/>
                    <a:pt x="25" y="23"/>
                  </a:cubicBezTo>
                  <a:cubicBezTo>
                    <a:pt x="24" y="23"/>
                    <a:pt x="24" y="23"/>
                    <a:pt x="24" y="23"/>
                  </a:cubicBezTo>
                  <a:cubicBezTo>
                    <a:pt x="23" y="22"/>
                    <a:pt x="23" y="22"/>
                    <a:pt x="22" y="21"/>
                  </a:cubicBezTo>
                  <a:cubicBezTo>
                    <a:pt x="22" y="21"/>
                    <a:pt x="22" y="21"/>
                    <a:pt x="21" y="21"/>
                  </a:cubicBezTo>
                  <a:cubicBezTo>
                    <a:pt x="21" y="21"/>
                    <a:pt x="20" y="21"/>
                    <a:pt x="20" y="22"/>
                  </a:cubicBezTo>
                  <a:cubicBezTo>
                    <a:pt x="19" y="21"/>
                    <a:pt x="19" y="21"/>
                    <a:pt x="19" y="21"/>
                  </a:cubicBezTo>
                  <a:cubicBezTo>
                    <a:pt x="19" y="20"/>
                    <a:pt x="18" y="20"/>
                    <a:pt x="18" y="20"/>
                  </a:cubicBezTo>
                  <a:cubicBezTo>
                    <a:pt x="18" y="20"/>
                    <a:pt x="18" y="20"/>
                    <a:pt x="18" y="20"/>
                  </a:cubicBezTo>
                  <a:cubicBezTo>
                    <a:pt x="17" y="20"/>
                    <a:pt x="16" y="21"/>
                    <a:pt x="16" y="22"/>
                  </a:cubicBezTo>
                  <a:cubicBezTo>
                    <a:pt x="16" y="22"/>
                    <a:pt x="16" y="22"/>
                    <a:pt x="16" y="22"/>
                  </a:cubicBezTo>
                  <a:moveTo>
                    <a:pt x="9" y="19"/>
                  </a:moveTo>
                  <a:cubicBezTo>
                    <a:pt x="9" y="19"/>
                    <a:pt x="9" y="19"/>
                    <a:pt x="9" y="19"/>
                  </a:cubicBezTo>
                  <a:cubicBezTo>
                    <a:pt x="8" y="15"/>
                    <a:pt x="10" y="10"/>
                    <a:pt x="12" y="6"/>
                  </a:cubicBezTo>
                  <a:cubicBezTo>
                    <a:pt x="12" y="6"/>
                    <a:pt x="13" y="6"/>
                    <a:pt x="13" y="5"/>
                  </a:cubicBezTo>
                  <a:cubicBezTo>
                    <a:pt x="14" y="5"/>
                    <a:pt x="14" y="5"/>
                    <a:pt x="14" y="5"/>
                  </a:cubicBezTo>
                  <a:cubicBezTo>
                    <a:pt x="14" y="6"/>
                    <a:pt x="14" y="6"/>
                    <a:pt x="14" y="6"/>
                  </a:cubicBezTo>
                  <a:cubicBezTo>
                    <a:pt x="14" y="6"/>
                    <a:pt x="14" y="6"/>
                    <a:pt x="14" y="6"/>
                  </a:cubicBezTo>
                  <a:cubicBezTo>
                    <a:pt x="13" y="6"/>
                    <a:pt x="13" y="7"/>
                    <a:pt x="13" y="7"/>
                  </a:cubicBezTo>
                  <a:cubicBezTo>
                    <a:pt x="10" y="10"/>
                    <a:pt x="9" y="14"/>
                    <a:pt x="9" y="18"/>
                  </a:cubicBezTo>
                  <a:cubicBezTo>
                    <a:pt x="10" y="18"/>
                    <a:pt x="10" y="18"/>
                    <a:pt x="10" y="18"/>
                  </a:cubicBezTo>
                  <a:cubicBezTo>
                    <a:pt x="10" y="19"/>
                    <a:pt x="10" y="19"/>
                    <a:pt x="10" y="19"/>
                  </a:cubicBezTo>
                  <a:cubicBezTo>
                    <a:pt x="9" y="19"/>
                    <a:pt x="9" y="19"/>
                    <a:pt x="9" y="19"/>
                  </a:cubicBezTo>
                  <a:cubicBezTo>
                    <a:pt x="9" y="19"/>
                    <a:pt x="9" y="19"/>
                    <a:pt x="9" y="19"/>
                  </a:cubicBezTo>
                  <a:moveTo>
                    <a:pt x="19" y="12"/>
                  </a:moveTo>
                  <a:cubicBezTo>
                    <a:pt x="18" y="12"/>
                    <a:pt x="18" y="12"/>
                    <a:pt x="17" y="12"/>
                  </a:cubicBezTo>
                  <a:cubicBezTo>
                    <a:pt x="17" y="12"/>
                    <a:pt x="17" y="11"/>
                    <a:pt x="17" y="11"/>
                  </a:cubicBezTo>
                  <a:cubicBezTo>
                    <a:pt x="17" y="10"/>
                    <a:pt x="17" y="10"/>
                    <a:pt x="17" y="10"/>
                  </a:cubicBezTo>
                  <a:cubicBezTo>
                    <a:pt x="18" y="10"/>
                    <a:pt x="19" y="9"/>
                    <a:pt x="20" y="8"/>
                  </a:cubicBezTo>
                  <a:cubicBezTo>
                    <a:pt x="20" y="8"/>
                    <a:pt x="20" y="8"/>
                    <a:pt x="20" y="8"/>
                  </a:cubicBezTo>
                  <a:cubicBezTo>
                    <a:pt x="20" y="7"/>
                    <a:pt x="21" y="7"/>
                    <a:pt x="21" y="7"/>
                  </a:cubicBezTo>
                  <a:cubicBezTo>
                    <a:pt x="22" y="7"/>
                    <a:pt x="22" y="6"/>
                    <a:pt x="22" y="6"/>
                  </a:cubicBezTo>
                  <a:cubicBezTo>
                    <a:pt x="24" y="6"/>
                    <a:pt x="26" y="5"/>
                    <a:pt x="28" y="5"/>
                  </a:cubicBezTo>
                  <a:cubicBezTo>
                    <a:pt x="31" y="5"/>
                    <a:pt x="33" y="6"/>
                    <a:pt x="35" y="7"/>
                  </a:cubicBezTo>
                  <a:cubicBezTo>
                    <a:pt x="36" y="7"/>
                    <a:pt x="36" y="7"/>
                    <a:pt x="36" y="7"/>
                  </a:cubicBezTo>
                  <a:cubicBezTo>
                    <a:pt x="37" y="7"/>
                    <a:pt x="38" y="8"/>
                    <a:pt x="39" y="8"/>
                  </a:cubicBezTo>
                  <a:cubicBezTo>
                    <a:pt x="40" y="8"/>
                    <a:pt x="40" y="8"/>
                    <a:pt x="40" y="8"/>
                  </a:cubicBezTo>
                  <a:cubicBezTo>
                    <a:pt x="41" y="8"/>
                    <a:pt x="42" y="7"/>
                    <a:pt x="43" y="7"/>
                  </a:cubicBezTo>
                  <a:cubicBezTo>
                    <a:pt x="43" y="7"/>
                    <a:pt x="43" y="7"/>
                    <a:pt x="43" y="7"/>
                  </a:cubicBezTo>
                  <a:cubicBezTo>
                    <a:pt x="44" y="8"/>
                    <a:pt x="45" y="9"/>
                    <a:pt x="46" y="11"/>
                  </a:cubicBezTo>
                  <a:cubicBezTo>
                    <a:pt x="47" y="13"/>
                    <a:pt x="47" y="15"/>
                    <a:pt x="47" y="17"/>
                  </a:cubicBezTo>
                  <a:cubicBezTo>
                    <a:pt x="46" y="18"/>
                    <a:pt x="45" y="18"/>
                    <a:pt x="43" y="19"/>
                  </a:cubicBezTo>
                  <a:cubicBezTo>
                    <a:pt x="41" y="17"/>
                    <a:pt x="37" y="15"/>
                    <a:pt x="34" y="13"/>
                  </a:cubicBezTo>
                  <a:cubicBezTo>
                    <a:pt x="34" y="13"/>
                    <a:pt x="34" y="13"/>
                    <a:pt x="34" y="13"/>
                  </a:cubicBezTo>
                  <a:cubicBezTo>
                    <a:pt x="33" y="13"/>
                    <a:pt x="32" y="12"/>
                    <a:pt x="32" y="12"/>
                  </a:cubicBezTo>
                  <a:cubicBezTo>
                    <a:pt x="31" y="11"/>
                    <a:pt x="30" y="10"/>
                    <a:pt x="30" y="9"/>
                  </a:cubicBezTo>
                  <a:cubicBezTo>
                    <a:pt x="29" y="9"/>
                    <a:pt x="29" y="9"/>
                    <a:pt x="29" y="9"/>
                  </a:cubicBezTo>
                  <a:cubicBezTo>
                    <a:pt x="29" y="9"/>
                    <a:pt x="28" y="9"/>
                    <a:pt x="28" y="9"/>
                  </a:cubicBezTo>
                  <a:cubicBezTo>
                    <a:pt x="26" y="9"/>
                    <a:pt x="25" y="10"/>
                    <a:pt x="24" y="10"/>
                  </a:cubicBezTo>
                  <a:cubicBezTo>
                    <a:pt x="23" y="10"/>
                    <a:pt x="23" y="10"/>
                    <a:pt x="23" y="11"/>
                  </a:cubicBezTo>
                  <a:cubicBezTo>
                    <a:pt x="22" y="11"/>
                    <a:pt x="21" y="12"/>
                    <a:pt x="20" y="12"/>
                  </a:cubicBezTo>
                  <a:cubicBezTo>
                    <a:pt x="19" y="12"/>
                    <a:pt x="19" y="12"/>
                    <a:pt x="19" y="12"/>
                  </a:cubicBezTo>
                  <a:moveTo>
                    <a:pt x="43" y="6"/>
                  </a:moveTo>
                  <a:cubicBezTo>
                    <a:pt x="43" y="5"/>
                    <a:pt x="43" y="5"/>
                    <a:pt x="43" y="5"/>
                  </a:cubicBezTo>
                  <a:cubicBezTo>
                    <a:pt x="43" y="4"/>
                    <a:pt x="43" y="4"/>
                    <a:pt x="43" y="4"/>
                  </a:cubicBezTo>
                  <a:cubicBezTo>
                    <a:pt x="43" y="4"/>
                    <a:pt x="43" y="4"/>
                    <a:pt x="43" y="4"/>
                  </a:cubicBezTo>
                  <a:cubicBezTo>
                    <a:pt x="44" y="4"/>
                    <a:pt x="47" y="6"/>
                    <a:pt x="49" y="15"/>
                  </a:cubicBezTo>
                  <a:cubicBezTo>
                    <a:pt x="50" y="16"/>
                    <a:pt x="50" y="17"/>
                    <a:pt x="49" y="18"/>
                  </a:cubicBezTo>
                  <a:cubicBezTo>
                    <a:pt x="49" y="18"/>
                    <a:pt x="49" y="18"/>
                    <a:pt x="49" y="18"/>
                  </a:cubicBezTo>
                  <a:cubicBezTo>
                    <a:pt x="48" y="18"/>
                    <a:pt x="48" y="18"/>
                    <a:pt x="48" y="18"/>
                  </a:cubicBezTo>
                  <a:cubicBezTo>
                    <a:pt x="48" y="18"/>
                    <a:pt x="48" y="18"/>
                    <a:pt x="48" y="18"/>
                  </a:cubicBezTo>
                  <a:cubicBezTo>
                    <a:pt x="48" y="18"/>
                    <a:pt x="48" y="18"/>
                    <a:pt x="48" y="18"/>
                  </a:cubicBezTo>
                  <a:cubicBezTo>
                    <a:pt x="48" y="18"/>
                    <a:pt x="48" y="18"/>
                    <a:pt x="48" y="18"/>
                  </a:cubicBezTo>
                  <a:cubicBezTo>
                    <a:pt x="49" y="17"/>
                    <a:pt x="49" y="17"/>
                    <a:pt x="49" y="17"/>
                  </a:cubicBezTo>
                  <a:cubicBezTo>
                    <a:pt x="48" y="15"/>
                    <a:pt x="48" y="13"/>
                    <a:pt x="47" y="11"/>
                  </a:cubicBezTo>
                  <a:cubicBezTo>
                    <a:pt x="46" y="8"/>
                    <a:pt x="45" y="7"/>
                    <a:pt x="44" y="6"/>
                  </a:cubicBezTo>
                  <a:cubicBezTo>
                    <a:pt x="43" y="6"/>
                    <a:pt x="43" y="6"/>
                    <a:pt x="43" y="6"/>
                  </a:cubicBezTo>
                  <a:cubicBezTo>
                    <a:pt x="43" y="6"/>
                    <a:pt x="43" y="6"/>
                    <a:pt x="43" y="6"/>
                  </a:cubicBezTo>
                  <a:cubicBezTo>
                    <a:pt x="43" y="6"/>
                    <a:pt x="43" y="6"/>
                    <a:pt x="43" y="6"/>
                  </a:cubicBezTo>
                  <a:moveTo>
                    <a:pt x="49" y="0"/>
                  </a:moveTo>
                  <a:cubicBezTo>
                    <a:pt x="48" y="1"/>
                    <a:pt x="44" y="3"/>
                    <a:pt x="43" y="3"/>
                  </a:cubicBezTo>
                  <a:cubicBezTo>
                    <a:pt x="43" y="3"/>
                    <a:pt x="43" y="3"/>
                    <a:pt x="43" y="3"/>
                  </a:cubicBezTo>
                  <a:cubicBezTo>
                    <a:pt x="43" y="3"/>
                    <a:pt x="43" y="3"/>
                    <a:pt x="43" y="3"/>
                  </a:cubicBezTo>
                  <a:cubicBezTo>
                    <a:pt x="43" y="3"/>
                    <a:pt x="43" y="3"/>
                    <a:pt x="43" y="3"/>
                  </a:cubicBezTo>
                  <a:cubicBezTo>
                    <a:pt x="42" y="4"/>
                    <a:pt x="42" y="4"/>
                    <a:pt x="42" y="5"/>
                  </a:cubicBezTo>
                  <a:cubicBezTo>
                    <a:pt x="42" y="5"/>
                    <a:pt x="42" y="6"/>
                    <a:pt x="42" y="6"/>
                  </a:cubicBezTo>
                  <a:cubicBezTo>
                    <a:pt x="41" y="7"/>
                    <a:pt x="41" y="7"/>
                    <a:pt x="40" y="7"/>
                  </a:cubicBezTo>
                  <a:cubicBezTo>
                    <a:pt x="40" y="7"/>
                    <a:pt x="40" y="7"/>
                    <a:pt x="39" y="7"/>
                  </a:cubicBezTo>
                  <a:cubicBezTo>
                    <a:pt x="39" y="7"/>
                    <a:pt x="38" y="6"/>
                    <a:pt x="37" y="6"/>
                  </a:cubicBezTo>
                  <a:cubicBezTo>
                    <a:pt x="36" y="6"/>
                    <a:pt x="36" y="6"/>
                    <a:pt x="36" y="6"/>
                  </a:cubicBezTo>
                  <a:cubicBezTo>
                    <a:pt x="33" y="5"/>
                    <a:pt x="31" y="4"/>
                    <a:pt x="28" y="4"/>
                  </a:cubicBezTo>
                  <a:cubicBezTo>
                    <a:pt x="26" y="4"/>
                    <a:pt x="24" y="5"/>
                    <a:pt x="22" y="5"/>
                  </a:cubicBezTo>
                  <a:cubicBezTo>
                    <a:pt x="22" y="5"/>
                    <a:pt x="21" y="6"/>
                    <a:pt x="21" y="6"/>
                  </a:cubicBezTo>
                  <a:cubicBezTo>
                    <a:pt x="20" y="6"/>
                    <a:pt x="20" y="7"/>
                    <a:pt x="19" y="7"/>
                  </a:cubicBezTo>
                  <a:cubicBezTo>
                    <a:pt x="19" y="7"/>
                    <a:pt x="19" y="7"/>
                    <a:pt x="19" y="7"/>
                  </a:cubicBezTo>
                  <a:cubicBezTo>
                    <a:pt x="19" y="7"/>
                    <a:pt x="19" y="7"/>
                    <a:pt x="19" y="7"/>
                  </a:cubicBezTo>
                  <a:cubicBezTo>
                    <a:pt x="19" y="7"/>
                    <a:pt x="19" y="7"/>
                    <a:pt x="19" y="7"/>
                  </a:cubicBezTo>
                  <a:cubicBezTo>
                    <a:pt x="15" y="7"/>
                    <a:pt x="15" y="7"/>
                    <a:pt x="15" y="7"/>
                  </a:cubicBezTo>
                  <a:cubicBezTo>
                    <a:pt x="15" y="6"/>
                    <a:pt x="16" y="5"/>
                    <a:pt x="15" y="5"/>
                  </a:cubicBezTo>
                  <a:cubicBezTo>
                    <a:pt x="15" y="5"/>
                    <a:pt x="15" y="5"/>
                    <a:pt x="15" y="5"/>
                  </a:cubicBezTo>
                  <a:cubicBezTo>
                    <a:pt x="14" y="4"/>
                    <a:pt x="14" y="4"/>
                    <a:pt x="14" y="4"/>
                  </a:cubicBezTo>
                  <a:cubicBezTo>
                    <a:pt x="14" y="4"/>
                    <a:pt x="14" y="4"/>
                    <a:pt x="13" y="3"/>
                  </a:cubicBezTo>
                  <a:cubicBezTo>
                    <a:pt x="12" y="3"/>
                    <a:pt x="10" y="2"/>
                    <a:pt x="9" y="1"/>
                  </a:cubicBezTo>
                  <a:cubicBezTo>
                    <a:pt x="8" y="1"/>
                    <a:pt x="8" y="1"/>
                    <a:pt x="8" y="1"/>
                  </a:cubicBezTo>
                  <a:cubicBezTo>
                    <a:pt x="8" y="2"/>
                    <a:pt x="8" y="2"/>
                    <a:pt x="8" y="2"/>
                  </a:cubicBezTo>
                  <a:cubicBezTo>
                    <a:pt x="8" y="2"/>
                    <a:pt x="8" y="2"/>
                    <a:pt x="8" y="2"/>
                  </a:cubicBezTo>
                  <a:cubicBezTo>
                    <a:pt x="10" y="3"/>
                    <a:pt x="11" y="4"/>
                    <a:pt x="13" y="4"/>
                  </a:cubicBezTo>
                  <a:cubicBezTo>
                    <a:pt x="13" y="4"/>
                    <a:pt x="13" y="4"/>
                    <a:pt x="13" y="4"/>
                  </a:cubicBezTo>
                  <a:cubicBezTo>
                    <a:pt x="12" y="5"/>
                    <a:pt x="12" y="5"/>
                    <a:pt x="11" y="6"/>
                  </a:cubicBezTo>
                  <a:cubicBezTo>
                    <a:pt x="9" y="9"/>
                    <a:pt x="7" y="14"/>
                    <a:pt x="7" y="18"/>
                  </a:cubicBezTo>
                  <a:cubicBezTo>
                    <a:pt x="7" y="18"/>
                    <a:pt x="7" y="18"/>
                    <a:pt x="7" y="18"/>
                  </a:cubicBezTo>
                  <a:cubicBezTo>
                    <a:pt x="7" y="19"/>
                    <a:pt x="6" y="19"/>
                    <a:pt x="6" y="20"/>
                  </a:cubicBezTo>
                  <a:cubicBezTo>
                    <a:pt x="6" y="20"/>
                    <a:pt x="6" y="20"/>
                    <a:pt x="6" y="20"/>
                  </a:cubicBezTo>
                  <a:cubicBezTo>
                    <a:pt x="6" y="19"/>
                    <a:pt x="7" y="18"/>
                    <a:pt x="7" y="17"/>
                  </a:cubicBezTo>
                  <a:cubicBezTo>
                    <a:pt x="7" y="17"/>
                    <a:pt x="7" y="17"/>
                    <a:pt x="7" y="17"/>
                  </a:cubicBezTo>
                  <a:cubicBezTo>
                    <a:pt x="7" y="17"/>
                    <a:pt x="7" y="17"/>
                    <a:pt x="7" y="17"/>
                  </a:cubicBezTo>
                  <a:cubicBezTo>
                    <a:pt x="6" y="18"/>
                    <a:pt x="6" y="18"/>
                    <a:pt x="5" y="19"/>
                  </a:cubicBezTo>
                  <a:cubicBezTo>
                    <a:pt x="4" y="19"/>
                    <a:pt x="4" y="19"/>
                    <a:pt x="4" y="19"/>
                  </a:cubicBezTo>
                  <a:cubicBezTo>
                    <a:pt x="7" y="16"/>
                    <a:pt x="7" y="16"/>
                    <a:pt x="7" y="16"/>
                  </a:cubicBezTo>
                  <a:cubicBezTo>
                    <a:pt x="7" y="16"/>
                    <a:pt x="7" y="16"/>
                    <a:pt x="7" y="16"/>
                  </a:cubicBezTo>
                  <a:cubicBezTo>
                    <a:pt x="6" y="16"/>
                    <a:pt x="6" y="16"/>
                    <a:pt x="6" y="16"/>
                  </a:cubicBezTo>
                  <a:cubicBezTo>
                    <a:pt x="4" y="19"/>
                    <a:pt x="4" y="19"/>
                    <a:pt x="4" y="19"/>
                  </a:cubicBezTo>
                  <a:cubicBezTo>
                    <a:pt x="4" y="18"/>
                    <a:pt x="4" y="18"/>
                    <a:pt x="4" y="18"/>
                  </a:cubicBezTo>
                  <a:cubicBezTo>
                    <a:pt x="3" y="18"/>
                    <a:pt x="3" y="18"/>
                    <a:pt x="3" y="18"/>
                  </a:cubicBezTo>
                  <a:cubicBezTo>
                    <a:pt x="4" y="18"/>
                    <a:pt x="5" y="17"/>
                    <a:pt x="5" y="16"/>
                  </a:cubicBezTo>
                  <a:cubicBezTo>
                    <a:pt x="5" y="15"/>
                    <a:pt x="5" y="15"/>
                    <a:pt x="5" y="15"/>
                  </a:cubicBezTo>
                  <a:cubicBezTo>
                    <a:pt x="5" y="16"/>
                    <a:pt x="5" y="16"/>
                    <a:pt x="5" y="16"/>
                  </a:cubicBezTo>
                  <a:cubicBezTo>
                    <a:pt x="4" y="16"/>
                    <a:pt x="4" y="17"/>
                    <a:pt x="3" y="18"/>
                  </a:cubicBezTo>
                  <a:cubicBezTo>
                    <a:pt x="3" y="18"/>
                    <a:pt x="3" y="18"/>
                    <a:pt x="3" y="18"/>
                  </a:cubicBezTo>
                  <a:cubicBezTo>
                    <a:pt x="3" y="18"/>
                    <a:pt x="3" y="18"/>
                    <a:pt x="3" y="18"/>
                  </a:cubicBezTo>
                  <a:cubicBezTo>
                    <a:pt x="3" y="18"/>
                    <a:pt x="3" y="18"/>
                    <a:pt x="3" y="18"/>
                  </a:cubicBezTo>
                  <a:cubicBezTo>
                    <a:pt x="5" y="15"/>
                    <a:pt x="5" y="15"/>
                    <a:pt x="5" y="15"/>
                  </a:cubicBezTo>
                  <a:cubicBezTo>
                    <a:pt x="5" y="14"/>
                    <a:pt x="5" y="14"/>
                    <a:pt x="5" y="14"/>
                  </a:cubicBezTo>
                  <a:cubicBezTo>
                    <a:pt x="4" y="14"/>
                    <a:pt x="4" y="14"/>
                    <a:pt x="4" y="14"/>
                  </a:cubicBezTo>
                  <a:cubicBezTo>
                    <a:pt x="2" y="17"/>
                    <a:pt x="2" y="17"/>
                    <a:pt x="2" y="17"/>
                  </a:cubicBezTo>
                  <a:cubicBezTo>
                    <a:pt x="2" y="18"/>
                    <a:pt x="2" y="18"/>
                    <a:pt x="2" y="18"/>
                  </a:cubicBezTo>
                  <a:cubicBezTo>
                    <a:pt x="1" y="17"/>
                    <a:pt x="1" y="17"/>
                    <a:pt x="1" y="17"/>
                  </a:cubicBezTo>
                  <a:cubicBezTo>
                    <a:pt x="3" y="14"/>
                    <a:pt x="3" y="14"/>
                    <a:pt x="3" y="14"/>
                  </a:cubicBezTo>
                  <a:cubicBezTo>
                    <a:pt x="4" y="14"/>
                    <a:pt x="4" y="14"/>
                    <a:pt x="4" y="14"/>
                  </a:cubicBezTo>
                  <a:cubicBezTo>
                    <a:pt x="4" y="13"/>
                    <a:pt x="4" y="13"/>
                    <a:pt x="4" y="13"/>
                  </a:cubicBezTo>
                  <a:cubicBezTo>
                    <a:pt x="3" y="14"/>
                    <a:pt x="3" y="14"/>
                    <a:pt x="3" y="14"/>
                  </a:cubicBezTo>
                  <a:cubicBezTo>
                    <a:pt x="3" y="14"/>
                    <a:pt x="3" y="14"/>
                    <a:pt x="3" y="14"/>
                  </a:cubicBezTo>
                  <a:cubicBezTo>
                    <a:pt x="1" y="17"/>
                    <a:pt x="1" y="17"/>
                    <a:pt x="1" y="17"/>
                  </a:cubicBezTo>
                  <a:cubicBezTo>
                    <a:pt x="1" y="17"/>
                    <a:pt x="1" y="17"/>
                    <a:pt x="1" y="17"/>
                  </a:cubicBezTo>
                  <a:cubicBezTo>
                    <a:pt x="1" y="17"/>
                    <a:pt x="1" y="17"/>
                    <a:pt x="1" y="17"/>
                  </a:cubicBezTo>
                  <a:cubicBezTo>
                    <a:pt x="1" y="16"/>
                    <a:pt x="1" y="16"/>
                    <a:pt x="1" y="16"/>
                  </a:cubicBezTo>
                  <a:cubicBezTo>
                    <a:pt x="1" y="15"/>
                    <a:pt x="2" y="14"/>
                    <a:pt x="3" y="13"/>
                  </a:cubicBezTo>
                  <a:cubicBezTo>
                    <a:pt x="2" y="13"/>
                    <a:pt x="2" y="13"/>
                    <a:pt x="2" y="13"/>
                  </a:cubicBezTo>
                  <a:cubicBezTo>
                    <a:pt x="2" y="13"/>
                    <a:pt x="2" y="13"/>
                    <a:pt x="2" y="13"/>
                  </a:cubicBezTo>
                  <a:cubicBezTo>
                    <a:pt x="2" y="13"/>
                    <a:pt x="2" y="13"/>
                    <a:pt x="2" y="13"/>
                  </a:cubicBezTo>
                  <a:cubicBezTo>
                    <a:pt x="2" y="13"/>
                    <a:pt x="2" y="13"/>
                    <a:pt x="2" y="13"/>
                  </a:cubicBezTo>
                  <a:cubicBezTo>
                    <a:pt x="1" y="14"/>
                    <a:pt x="1" y="15"/>
                    <a:pt x="0" y="17"/>
                  </a:cubicBezTo>
                  <a:cubicBezTo>
                    <a:pt x="0" y="17"/>
                    <a:pt x="0" y="17"/>
                    <a:pt x="0" y="17"/>
                  </a:cubicBezTo>
                  <a:cubicBezTo>
                    <a:pt x="0" y="18"/>
                    <a:pt x="0" y="18"/>
                    <a:pt x="0" y="18"/>
                  </a:cubicBezTo>
                  <a:cubicBezTo>
                    <a:pt x="0" y="18"/>
                    <a:pt x="0" y="18"/>
                    <a:pt x="0" y="18"/>
                  </a:cubicBezTo>
                  <a:cubicBezTo>
                    <a:pt x="0" y="18"/>
                    <a:pt x="0" y="18"/>
                    <a:pt x="0" y="18"/>
                  </a:cubicBezTo>
                  <a:cubicBezTo>
                    <a:pt x="1" y="18"/>
                    <a:pt x="1" y="18"/>
                    <a:pt x="1" y="18"/>
                  </a:cubicBezTo>
                  <a:cubicBezTo>
                    <a:pt x="1" y="19"/>
                    <a:pt x="2" y="19"/>
                    <a:pt x="3" y="19"/>
                  </a:cubicBezTo>
                  <a:cubicBezTo>
                    <a:pt x="4" y="20"/>
                    <a:pt x="5" y="20"/>
                    <a:pt x="6" y="21"/>
                  </a:cubicBezTo>
                  <a:cubicBezTo>
                    <a:pt x="6" y="21"/>
                    <a:pt x="6" y="21"/>
                    <a:pt x="6" y="21"/>
                  </a:cubicBezTo>
                  <a:cubicBezTo>
                    <a:pt x="7" y="21"/>
                    <a:pt x="7" y="22"/>
                    <a:pt x="8" y="22"/>
                  </a:cubicBezTo>
                  <a:cubicBezTo>
                    <a:pt x="9" y="22"/>
                    <a:pt x="10" y="21"/>
                    <a:pt x="12" y="19"/>
                  </a:cubicBezTo>
                  <a:cubicBezTo>
                    <a:pt x="13" y="20"/>
                    <a:pt x="15" y="21"/>
                    <a:pt x="15" y="23"/>
                  </a:cubicBezTo>
                  <a:cubicBezTo>
                    <a:pt x="16" y="23"/>
                    <a:pt x="16" y="23"/>
                    <a:pt x="16" y="23"/>
                  </a:cubicBezTo>
                  <a:cubicBezTo>
                    <a:pt x="15" y="24"/>
                    <a:pt x="15" y="24"/>
                    <a:pt x="15" y="24"/>
                  </a:cubicBezTo>
                  <a:cubicBezTo>
                    <a:pt x="15" y="25"/>
                    <a:pt x="15" y="25"/>
                    <a:pt x="15" y="25"/>
                  </a:cubicBezTo>
                  <a:cubicBezTo>
                    <a:pt x="15" y="26"/>
                    <a:pt x="16" y="27"/>
                    <a:pt x="17" y="27"/>
                  </a:cubicBezTo>
                  <a:cubicBezTo>
                    <a:pt x="17" y="27"/>
                    <a:pt x="17" y="27"/>
                    <a:pt x="17" y="27"/>
                  </a:cubicBezTo>
                  <a:cubicBezTo>
                    <a:pt x="18" y="27"/>
                    <a:pt x="18" y="27"/>
                    <a:pt x="18" y="27"/>
                  </a:cubicBezTo>
                  <a:cubicBezTo>
                    <a:pt x="18" y="27"/>
                    <a:pt x="18" y="27"/>
                    <a:pt x="18" y="28"/>
                  </a:cubicBezTo>
                  <a:cubicBezTo>
                    <a:pt x="18" y="29"/>
                    <a:pt x="18" y="29"/>
                    <a:pt x="18" y="29"/>
                  </a:cubicBezTo>
                  <a:cubicBezTo>
                    <a:pt x="19" y="29"/>
                    <a:pt x="19" y="29"/>
                    <a:pt x="20" y="29"/>
                  </a:cubicBezTo>
                  <a:cubicBezTo>
                    <a:pt x="21" y="29"/>
                    <a:pt x="21" y="29"/>
                    <a:pt x="21" y="29"/>
                  </a:cubicBezTo>
                  <a:cubicBezTo>
                    <a:pt x="21" y="29"/>
                    <a:pt x="21" y="29"/>
                    <a:pt x="21" y="29"/>
                  </a:cubicBezTo>
                  <a:cubicBezTo>
                    <a:pt x="21" y="29"/>
                    <a:pt x="21" y="30"/>
                    <a:pt x="21" y="30"/>
                  </a:cubicBezTo>
                  <a:cubicBezTo>
                    <a:pt x="22" y="31"/>
                    <a:pt x="23" y="31"/>
                    <a:pt x="23" y="31"/>
                  </a:cubicBezTo>
                  <a:cubicBezTo>
                    <a:pt x="24" y="31"/>
                    <a:pt x="24" y="31"/>
                    <a:pt x="24" y="31"/>
                  </a:cubicBezTo>
                  <a:cubicBezTo>
                    <a:pt x="24" y="31"/>
                    <a:pt x="24" y="31"/>
                    <a:pt x="24" y="31"/>
                  </a:cubicBezTo>
                  <a:cubicBezTo>
                    <a:pt x="24" y="32"/>
                    <a:pt x="24" y="32"/>
                    <a:pt x="25" y="32"/>
                  </a:cubicBezTo>
                  <a:cubicBezTo>
                    <a:pt x="25" y="33"/>
                    <a:pt x="26" y="33"/>
                    <a:pt x="26" y="33"/>
                  </a:cubicBezTo>
                  <a:cubicBezTo>
                    <a:pt x="27" y="33"/>
                    <a:pt x="27" y="33"/>
                    <a:pt x="28" y="32"/>
                  </a:cubicBezTo>
                  <a:cubicBezTo>
                    <a:pt x="28" y="31"/>
                    <a:pt x="28" y="31"/>
                    <a:pt x="28" y="31"/>
                  </a:cubicBezTo>
                  <a:cubicBezTo>
                    <a:pt x="29" y="32"/>
                    <a:pt x="30" y="32"/>
                    <a:pt x="31" y="33"/>
                  </a:cubicBezTo>
                  <a:cubicBezTo>
                    <a:pt x="32" y="33"/>
                    <a:pt x="32" y="33"/>
                    <a:pt x="32" y="33"/>
                  </a:cubicBezTo>
                  <a:cubicBezTo>
                    <a:pt x="33" y="33"/>
                    <a:pt x="33" y="33"/>
                    <a:pt x="33" y="33"/>
                  </a:cubicBezTo>
                  <a:cubicBezTo>
                    <a:pt x="34" y="33"/>
                    <a:pt x="35" y="32"/>
                    <a:pt x="35" y="31"/>
                  </a:cubicBezTo>
                  <a:cubicBezTo>
                    <a:pt x="35" y="30"/>
                    <a:pt x="35" y="30"/>
                    <a:pt x="35" y="30"/>
                  </a:cubicBezTo>
                  <a:cubicBezTo>
                    <a:pt x="35" y="31"/>
                    <a:pt x="35" y="31"/>
                    <a:pt x="35" y="31"/>
                  </a:cubicBezTo>
                  <a:cubicBezTo>
                    <a:pt x="36" y="31"/>
                    <a:pt x="36" y="31"/>
                    <a:pt x="36" y="31"/>
                  </a:cubicBezTo>
                  <a:cubicBezTo>
                    <a:pt x="37" y="31"/>
                    <a:pt x="38" y="30"/>
                    <a:pt x="38" y="30"/>
                  </a:cubicBezTo>
                  <a:cubicBezTo>
                    <a:pt x="39" y="29"/>
                    <a:pt x="39" y="29"/>
                    <a:pt x="39" y="28"/>
                  </a:cubicBezTo>
                  <a:cubicBezTo>
                    <a:pt x="39" y="28"/>
                    <a:pt x="39" y="28"/>
                    <a:pt x="39" y="28"/>
                  </a:cubicBezTo>
                  <a:cubicBezTo>
                    <a:pt x="40" y="28"/>
                    <a:pt x="41" y="28"/>
                    <a:pt x="41" y="27"/>
                  </a:cubicBezTo>
                  <a:cubicBezTo>
                    <a:pt x="42" y="27"/>
                    <a:pt x="43" y="26"/>
                    <a:pt x="43" y="25"/>
                  </a:cubicBezTo>
                  <a:cubicBezTo>
                    <a:pt x="43" y="25"/>
                    <a:pt x="43" y="25"/>
                    <a:pt x="43" y="25"/>
                  </a:cubicBezTo>
                  <a:cubicBezTo>
                    <a:pt x="44" y="25"/>
                    <a:pt x="44" y="25"/>
                    <a:pt x="44" y="25"/>
                  </a:cubicBezTo>
                  <a:cubicBezTo>
                    <a:pt x="45" y="25"/>
                    <a:pt x="45" y="25"/>
                    <a:pt x="46" y="24"/>
                  </a:cubicBezTo>
                  <a:cubicBezTo>
                    <a:pt x="47" y="23"/>
                    <a:pt x="47" y="22"/>
                    <a:pt x="46" y="21"/>
                  </a:cubicBezTo>
                  <a:cubicBezTo>
                    <a:pt x="46" y="20"/>
                    <a:pt x="45" y="20"/>
                    <a:pt x="45" y="20"/>
                  </a:cubicBezTo>
                  <a:cubicBezTo>
                    <a:pt x="45" y="19"/>
                    <a:pt x="45" y="19"/>
                    <a:pt x="45" y="19"/>
                  </a:cubicBezTo>
                  <a:cubicBezTo>
                    <a:pt x="45" y="19"/>
                    <a:pt x="45" y="19"/>
                    <a:pt x="45" y="19"/>
                  </a:cubicBezTo>
                  <a:cubicBezTo>
                    <a:pt x="46" y="20"/>
                    <a:pt x="47" y="21"/>
                    <a:pt x="49" y="21"/>
                  </a:cubicBezTo>
                  <a:cubicBezTo>
                    <a:pt x="49" y="21"/>
                    <a:pt x="49" y="21"/>
                    <a:pt x="49" y="21"/>
                  </a:cubicBezTo>
                  <a:cubicBezTo>
                    <a:pt x="49" y="21"/>
                    <a:pt x="49" y="21"/>
                    <a:pt x="51" y="21"/>
                  </a:cubicBezTo>
                  <a:cubicBezTo>
                    <a:pt x="52" y="20"/>
                    <a:pt x="53" y="19"/>
                    <a:pt x="54" y="19"/>
                  </a:cubicBezTo>
                  <a:cubicBezTo>
                    <a:pt x="55" y="18"/>
                    <a:pt x="56" y="18"/>
                    <a:pt x="57" y="17"/>
                  </a:cubicBezTo>
                  <a:cubicBezTo>
                    <a:pt x="57" y="17"/>
                    <a:pt x="57" y="17"/>
                    <a:pt x="57" y="17"/>
                  </a:cubicBezTo>
                  <a:cubicBezTo>
                    <a:pt x="57" y="17"/>
                    <a:pt x="57" y="17"/>
                    <a:pt x="57" y="17"/>
                  </a:cubicBezTo>
                  <a:cubicBezTo>
                    <a:pt x="57" y="17"/>
                    <a:pt x="57" y="17"/>
                    <a:pt x="57" y="17"/>
                  </a:cubicBezTo>
                  <a:cubicBezTo>
                    <a:pt x="57" y="17"/>
                    <a:pt x="57" y="17"/>
                    <a:pt x="57" y="17"/>
                  </a:cubicBezTo>
                  <a:cubicBezTo>
                    <a:pt x="59" y="13"/>
                    <a:pt x="59" y="13"/>
                    <a:pt x="59" y="13"/>
                  </a:cubicBezTo>
                  <a:cubicBezTo>
                    <a:pt x="59" y="12"/>
                    <a:pt x="59" y="12"/>
                    <a:pt x="59" y="12"/>
                  </a:cubicBezTo>
                  <a:cubicBezTo>
                    <a:pt x="59" y="12"/>
                    <a:pt x="59" y="12"/>
                    <a:pt x="59" y="12"/>
                  </a:cubicBezTo>
                  <a:cubicBezTo>
                    <a:pt x="57" y="16"/>
                    <a:pt x="57" y="16"/>
                    <a:pt x="57" y="16"/>
                  </a:cubicBezTo>
                  <a:cubicBezTo>
                    <a:pt x="56" y="16"/>
                    <a:pt x="56" y="16"/>
                    <a:pt x="56" y="16"/>
                  </a:cubicBezTo>
                  <a:cubicBezTo>
                    <a:pt x="56" y="16"/>
                    <a:pt x="56" y="16"/>
                    <a:pt x="56" y="16"/>
                  </a:cubicBezTo>
                  <a:cubicBezTo>
                    <a:pt x="58" y="13"/>
                    <a:pt x="58" y="13"/>
                    <a:pt x="58" y="13"/>
                  </a:cubicBezTo>
                  <a:cubicBezTo>
                    <a:pt x="58" y="13"/>
                    <a:pt x="58" y="13"/>
                    <a:pt x="58" y="13"/>
                  </a:cubicBezTo>
                  <a:cubicBezTo>
                    <a:pt x="57" y="13"/>
                    <a:pt x="57" y="13"/>
                    <a:pt x="57" y="13"/>
                  </a:cubicBezTo>
                  <a:cubicBezTo>
                    <a:pt x="57" y="13"/>
                    <a:pt x="56" y="16"/>
                    <a:pt x="55" y="17"/>
                  </a:cubicBezTo>
                  <a:cubicBezTo>
                    <a:pt x="55" y="17"/>
                    <a:pt x="55" y="17"/>
                    <a:pt x="55" y="17"/>
                  </a:cubicBezTo>
                  <a:cubicBezTo>
                    <a:pt x="55" y="16"/>
                    <a:pt x="56" y="14"/>
                    <a:pt x="57" y="13"/>
                  </a:cubicBezTo>
                  <a:cubicBezTo>
                    <a:pt x="57" y="13"/>
                    <a:pt x="57" y="13"/>
                    <a:pt x="57" y="13"/>
                  </a:cubicBezTo>
                  <a:cubicBezTo>
                    <a:pt x="56" y="13"/>
                    <a:pt x="56" y="13"/>
                    <a:pt x="56" y="13"/>
                  </a:cubicBezTo>
                  <a:cubicBezTo>
                    <a:pt x="56" y="14"/>
                    <a:pt x="55" y="16"/>
                    <a:pt x="54" y="18"/>
                  </a:cubicBezTo>
                  <a:cubicBezTo>
                    <a:pt x="53" y="18"/>
                    <a:pt x="53" y="18"/>
                    <a:pt x="53" y="18"/>
                  </a:cubicBezTo>
                  <a:cubicBezTo>
                    <a:pt x="54" y="16"/>
                    <a:pt x="55" y="15"/>
                    <a:pt x="56" y="13"/>
                  </a:cubicBezTo>
                  <a:cubicBezTo>
                    <a:pt x="55" y="13"/>
                    <a:pt x="55" y="13"/>
                    <a:pt x="55" y="13"/>
                  </a:cubicBezTo>
                  <a:cubicBezTo>
                    <a:pt x="55" y="13"/>
                    <a:pt x="55" y="13"/>
                    <a:pt x="55" y="13"/>
                  </a:cubicBezTo>
                  <a:cubicBezTo>
                    <a:pt x="54" y="15"/>
                    <a:pt x="54" y="17"/>
                    <a:pt x="52" y="18"/>
                  </a:cubicBezTo>
                  <a:cubicBezTo>
                    <a:pt x="52" y="18"/>
                    <a:pt x="52" y="18"/>
                    <a:pt x="52" y="18"/>
                  </a:cubicBezTo>
                  <a:cubicBezTo>
                    <a:pt x="52" y="19"/>
                    <a:pt x="52" y="19"/>
                    <a:pt x="52" y="19"/>
                  </a:cubicBezTo>
                  <a:cubicBezTo>
                    <a:pt x="53" y="17"/>
                    <a:pt x="54" y="15"/>
                    <a:pt x="54" y="14"/>
                  </a:cubicBezTo>
                  <a:cubicBezTo>
                    <a:pt x="54" y="13"/>
                    <a:pt x="54" y="13"/>
                    <a:pt x="54" y="13"/>
                  </a:cubicBezTo>
                  <a:cubicBezTo>
                    <a:pt x="54" y="13"/>
                    <a:pt x="54" y="13"/>
                    <a:pt x="54" y="13"/>
                  </a:cubicBezTo>
                  <a:cubicBezTo>
                    <a:pt x="53" y="15"/>
                    <a:pt x="52" y="17"/>
                    <a:pt x="51" y="19"/>
                  </a:cubicBezTo>
                  <a:cubicBezTo>
                    <a:pt x="51" y="19"/>
                    <a:pt x="51" y="19"/>
                    <a:pt x="51" y="19"/>
                  </a:cubicBezTo>
                  <a:cubicBezTo>
                    <a:pt x="51" y="19"/>
                    <a:pt x="51" y="18"/>
                    <a:pt x="51" y="17"/>
                  </a:cubicBezTo>
                  <a:cubicBezTo>
                    <a:pt x="52" y="16"/>
                    <a:pt x="53" y="15"/>
                    <a:pt x="53" y="14"/>
                  </a:cubicBezTo>
                  <a:cubicBezTo>
                    <a:pt x="53" y="14"/>
                    <a:pt x="53" y="14"/>
                    <a:pt x="53" y="14"/>
                  </a:cubicBezTo>
                  <a:cubicBezTo>
                    <a:pt x="52" y="14"/>
                    <a:pt x="52" y="14"/>
                    <a:pt x="52" y="14"/>
                  </a:cubicBezTo>
                  <a:cubicBezTo>
                    <a:pt x="52" y="15"/>
                    <a:pt x="52" y="16"/>
                    <a:pt x="51" y="17"/>
                  </a:cubicBezTo>
                  <a:cubicBezTo>
                    <a:pt x="51" y="18"/>
                    <a:pt x="50" y="19"/>
                    <a:pt x="50" y="20"/>
                  </a:cubicBezTo>
                  <a:cubicBezTo>
                    <a:pt x="49" y="20"/>
                    <a:pt x="49" y="20"/>
                    <a:pt x="49" y="20"/>
                  </a:cubicBezTo>
                  <a:cubicBezTo>
                    <a:pt x="49" y="20"/>
                    <a:pt x="49" y="20"/>
                    <a:pt x="49" y="20"/>
                  </a:cubicBezTo>
                  <a:cubicBezTo>
                    <a:pt x="49" y="19"/>
                    <a:pt x="49" y="19"/>
                    <a:pt x="49" y="19"/>
                  </a:cubicBezTo>
                  <a:cubicBezTo>
                    <a:pt x="50" y="19"/>
                    <a:pt x="50" y="19"/>
                    <a:pt x="50" y="19"/>
                  </a:cubicBezTo>
                  <a:cubicBezTo>
                    <a:pt x="50" y="19"/>
                    <a:pt x="50" y="19"/>
                    <a:pt x="50" y="19"/>
                  </a:cubicBezTo>
                  <a:cubicBezTo>
                    <a:pt x="50" y="18"/>
                    <a:pt x="51" y="17"/>
                    <a:pt x="51" y="17"/>
                  </a:cubicBezTo>
                  <a:cubicBezTo>
                    <a:pt x="51" y="17"/>
                    <a:pt x="51" y="17"/>
                    <a:pt x="51" y="17"/>
                  </a:cubicBezTo>
                  <a:cubicBezTo>
                    <a:pt x="51" y="16"/>
                    <a:pt x="51" y="15"/>
                    <a:pt x="51" y="15"/>
                  </a:cubicBezTo>
                  <a:cubicBezTo>
                    <a:pt x="51" y="14"/>
                    <a:pt x="51" y="14"/>
                    <a:pt x="51" y="14"/>
                  </a:cubicBezTo>
                  <a:cubicBezTo>
                    <a:pt x="51" y="15"/>
                    <a:pt x="51" y="15"/>
                    <a:pt x="51" y="15"/>
                  </a:cubicBezTo>
                  <a:cubicBezTo>
                    <a:pt x="50" y="15"/>
                    <a:pt x="50" y="15"/>
                    <a:pt x="50" y="15"/>
                  </a:cubicBezTo>
                  <a:cubicBezTo>
                    <a:pt x="50" y="15"/>
                    <a:pt x="50" y="15"/>
                    <a:pt x="50" y="15"/>
                  </a:cubicBezTo>
                  <a:cubicBezTo>
                    <a:pt x="49" y="7"/>
                    <a:pt x="46" y="5"/>
                    <a:pt x="45" y="4"/>
                  </a:cubicBezTo>
                  <a:cubicBezTo>
                    <a:pt x="45" y="3"/>
                    <a:pt x="46" y="3"/>
                    <a:pt x="46" y="3"/>
                  </a:cubicBezTo>
                  <a:cubicBezTo>
                    <a:pt x="48" y="2"/>
                    <a:pt x="49" y="2"/>
                    <a:pt x="50" y="1"/>
                  </a:cubicBezTo>
                  <a:cubicBezTo>
                    <a:pt x="50" y="0"/>
                    <a:pt x="50" y="0"/>
                    <a:pt x="50"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6" name="Freeform 162"/>
            <p:cNvSpPr>
              <a:spLocks noEditPoints="1"/>
            </p:cNvSpPr>
            <p:nvPr/>
          </p:nvSpPr>
          <p:spPr bwMode="auto">
            <a:xfrm>
              <a:off x="4141" y="2291"/>
              <a:ext cx="109" cy="150"/>
            </a:xfrm>
            <a:custGeom>
              <a:avLst/>
              <a:gdLst>
                <a:gd name="T0" fmla="*/ 19 w 46"/>
                <a:gd name="T1" fmla="*/ 56 h 63"/>
                <a:gd name="T2" fmla="*/ 11 w 46"/>
                <a:gd name="T3" fmla="*/ 24 h 63"/>
                <a:gd name="T4" fmla="*/ 16 w 46"/>
                <a:gd name="T5" fmla="*/ 39 h 63"/>
                <a:gd name="T6" fmla="*/ 17 w 46"/>
                <a:gd name="T7" fmla="*/ 59 h 63"/>
                <a:gd name="T8" fmla="*/ 5 w 46"/>
                <a:gd name="T9" fmla="*/ 60 h 63"/>
                <a:gd name="T10" fmla="*/ 26 w 46"/>
                <a:gd name="T11" fmla="*/ 24 h 63"/>
                <a:gd name="T12" fmla="*/ 32 w 46"/>
                <a:gd name="T13" fmla="*/ 58 h 63"/>
                <a:gd name="T14" fmla="*/ 31 w 46"/>
                <a:gd name="T15" fmla="*/ 59 h 63"/>
                <a:gd name="T16" fmla="*/ 17 w 46"/>
                <a:gd name="T17" fmla="*/ 23 h 63"/>
                <a:gd name="T18" fmla="*/ 31 w 46"/>
                <a:gd name="T19" fmla="*/ 20 h 63"/>
                <a:gd name="T20" fmla="*/ 33 w 46"/>
                <a:gd name="T21" fmla="*/ 56 h 63"/>
                <a:gd name="T22" fmla="*/ 18 w 46"/>
                <a:gd name="T23" fmla="*/ 22 h 63"/>
                <a:gd name="T24" fmla="*/ 19 w 46"/>
                <a:gd name="T25" fmla="*/ 23 h 63"/>
                <a:gd name="T26" fmla="*/ 4 w 46"/>
                <a:gd name="T27" fmla="*/ 21 h 63"/>
                <a:gd name="T28" fmla="*/ 11 w 46"/>
                <a:gd name="T29" fmla="*/ 12 h 63"/>
                <a:gd name="T30" fmla="*/ 26 w 46"/>
                <a:gd name="T31" fmla="*/ 12 h 63"/>
                <a:gd name="T32" fmla="*/ 20 w 46"/>
                <a:gd name="T33" fmla="*/ 23 h 63"/>
                <a:gd name="T34" fmla="*/ 22 w 46"/>
                <a:gd name="T35" fmla="*/ 21 h 63"/>
                <a:gd name="T36" fmla="*/ 36 w 46"/>
                <a:gd name="T37" fmla="*/ 6 h 63"/>
                <a:gd name="T38" fmla="*/ 26 w 46"/>
                <a:gd name="T39" fmla="*/ 21 h 63"/>
                <a:gd name="T40" fmla="*/ 39 w 46"/>
                <a:gd name="T41" fmla="*/ 6 h 63"/>
                <a:gd name="T42" fmla="*/ 30 w 46"/>
                <a:gd name="T43" fmla="*/ 19 h 63"/>
                <a:gd name="T44" fmla="*/ 11 w 46"/>
                <a:gd name="T45" fmla="*/ 21 h 63"/>
                <a:gd name="T46" fmla="*/ 25 w 46"/>
                <a:gd name="T47" fmla="*/ 5 h 63"/>
                <a:gd name="T48" fmla="*/ 16 w 46"/>
                <a:gd name="T49" fmla="*/ 19 h 63"/>
                <a:gd name="T50" fmla="*/ 11 w 46"/>
                <a:gd name="T51" fmla="*/ 23 h 63"/>
                <a:gd name="T52" fmla="*/ 6 w 46"/>
                <a:gd name="T53" fmla="*/ 21 h 63"/>
                <a:gd name="T54" fmla="*/ 8 w 46"/>
                <a:gd name="T55" fmla="*/ 21 h 63"/>
                <a:gd name="T56" fmla="*/ 22 w 46"/>
                <a:gd name="T57" fmla="*/ 6 h 63"/>
                <a:gd name="T58" fmla="*/ 12 w 46"/>
                <a:gd name="T59" fmla="*/ 12 h 63"/>
                <a:gd name="T60" fmla="*/ 12 w 46"/>
                <a:gd name="T61" fmla="*/ 12 h 63"/>
                <a:gd name="T62" fmla="*/ 34 w 46"/>
                <a:gd name="T63" fmla="*/ 5 h 63"/>
                <a:gd name="T64" fmla="*/ 27 w 46"/>
                <a:gd name="T65" fmla="*/ 6 h 63"/>
                <a:gd name="T66" fmla="*/ 32 w 46"/>
                <a:gd name="T67" fmla="*/ 19 h 63"/>
                <a:gd name="T68" fmla="*/ 45 w 46"/>
                <a:gd name="T69" fmla="*/ 42 h 63"/>
                <a:gd name="T70" fmla="*/ 3 w 46"/>
                <a:gd name="T71" fmla="*/ 22 h 63"/>
                <a:gd name="T72" fmla="*/ 19 w 46"/>
                <a:gd name="T73" fmla="*/ 4 h 63"/>
                <a:gd name="T74" fmla="*/ 18 w 46"/>
                <a:gd name="T75" fmla="*/ 22 h 63"/>
                <a:gd name="T76" fmla="*/ 16 w 46"/>
                <a:gd name="T77" fmla="*/ 21 h 63"/>
                <a:gd name="T78" fmla="*/ 33 w 46"/>
                <a:gd name="T79" fmla="*/ 2 h 63"/>
                <a:gd name="T80" fmla="*/ 18 w 46"/>
                <a:gd name="T81" fmla="*/ 22 h 63"/>
                <a:gd name="T82" fmla="*/ 28 w 46"/>
                <a:gd name="T83" fmla="*/ 2 h 63"/>
                <a:gd name="T84" fmla="*/ 25 w 46"/>
                <a:gd name="T85" fmla="*/ 4 h 63"/>
                <a:gd name="T86" fmla="*/ 21 w 46"/>
                <a:gd name="T87" fmla="*/ 5 h 63"/>
                <a:gd name="T88" fmla="*/ 19 w 46"/>
                <a:gd name="T89" fmla="*/ 0 h 63"/>
                <a:gd name="T90" fmla="*/ 1 w 46"/>
                <a:gd name="T91" fmla="*/ 23 h 63"/>
                <a:gd name="T92" fmla="*/ 4 w 46"/>
                <a:gd name="T93" fmla="*/ 60 h 63"/>
                <a:gd name="T94" fmla="*/ 11 w 46"/>
                <a:gd name="T95" fmla="*/ 63 h 63"/>
                <a:gd name="T96" fmla="*/ 17 w 46"/>
                <a:gd name="T97" fmla="*/ 60 h 63"/>
                <a:gd name="T98" fmla="*/ 19 w 46"/>
                <a:gd name="T99" fmla="*/ 60 h 63"/>
                <a:gd name="T100" fmla="*/ 19 w 46"/>
                <a:gd name="T101" fmla="*/ 60 h 63"/>
                <a:gd name="T102" fmla="*/ 32 w 46"/>
                <a:gd name="T103" fmla="*/ 60 h 63"/>
                <a:gd name="T104" fmla="*/ 46 w 46"/>
                <a:gd name="T105" fmla="*/ 43 h 63"/>
                <a:gd name="T106" fmla="*/ 42 w 46"/>
                <a:gd name="T107" fmla="*/ 2 h 63"/>
                <a:gd name="T108" fmla="*/ 37 w 46"/>
                <a:gd name="T109" fmla="*/ 5 h 63"/>
                <a:gd name="T110" fmla="*/ 35 w 46"/>
                <a:gd name="T111"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 h="63">
                  <a:moveTo>
                    <a:pt x="18" y="57"/>
                  </a:moveTo>
                  <a:cubicBezTo>
                    <a:pt x="18" y="51"/>
                    <a:pt x="17" y="45"/>
                    <a:pt x="17" y="39"/>
                  </a:cubicBezTo>
                  <a:cubicBezTo>
                    <a:pt x="17" y="36"/>
                    <a:pt x="17" y="33"/>
                    <a:pt x="17" y="30"/>
                  </a:cubicBezTo>
                  <a:cubicBezTo>
                    <a:pt x="18" y="38"/>
                    <a:pt x="19" y="47"/>
                    <a:pt x="19" y="56"/>
                  </a:cubicBezTo>
                  <a:cubicBezTo>
                    <a:pt x="19" y="56"/>
                    <a:pt x="19" y="56"/>
                    <a:pt x="19" y="56"/>
                  </a:cubicBezTo>
                  <a:cubicBezTo>
                    <a:pt x="19" y="56"/>
                    <a:pt x="18" y="57"/>
                    <a:pt x="18" y="57"/>
                  </a:cubicBezTo>
                  <a:moveTo>
                    <a:pt x="6" y="24"/>
                  </a:moveTo>
                  <a:cubicBezTo>
                    <a:pt x="8" y="24"/>
                    <a:pt x="9" y="24"/>
                    <a:pt x="11" y="24"/>
                  </a:cubicBezTo>
                  <a:cubicBezTo>
                    <a:pt x="12" y="23"/>
                    <a:pt x="13" y="23"/>
                    <a:pt x="14" y="22"/>
                  </a:cubicBezTo>
                  <a:cubicBezTo>
                    <a:pt x="15" y="22"/>
                    <a:pt x="15" y="22"/>
                    <a:pt x="15" y="21"/>
                  </a:cubicBezTo>
                  <a:cubicBezTo>
                    <a:pt x="15" y="22"/>
                    <a:pt x="15" y="22"/>
                    <a:pt x="15" y="22"/>
                  </a:cubicBezTo>
                  <a:cubicBezTo>
                    <a:pt x="16" y="28"/>
                    <a:pt x="16" y="33"/>
                    <a:pt x="16" y="39"/>
                  </a:cubicBezTo>
                  <a:cubicBezTo>
                    <a:pt x="16" y="45"/>
                    <a:pt x="17" y="52"/>
                    <a:pt x="17" y="58"/>
                  </a:cubicBezTo>
                  <a:cubicBezTo>
                    <a:pt x="17" y="59"/>
                    <a:pt x="17" y="59"/>
                    <a:pt x="17" y="59"/>
                  </a:cubicBezTo>
                  <a:cubicBezTo>
                    <a:pt x="17" y="59"/>
                    <a:pt x="17" y="59"/>
                    <a:pt x="17" y="59"/>
                  </a:cubicBezTo>
                  <a:cubicBezTo>
                    <a:pt x="17" y="59"/>
                    <a:pt x="17" y="59"/>
                    <a:pt x="17" y="59"/>
                  </a:cubicBezTo>
                  <a:cubicBezTo>
                    <a:pt x="17" y="59"/>
                    <a:pt x="17" y="59"/>
                    <a:pt x="17" y="59"/>
                  </a:cubicBezTo>
                  <a:cubicBezTo>
                    <a:pt x="16" y="60"/>
                    <a:pt x="14" y="61"/>
                    <a:pt x="13" y="61"/>
                  </a:cubicBezTo>
                  <a:cubicBezTo>
                    <a:pt x="13" y="61"/>
                    <a:pt x="12" y="61"/>
                    <a:pt x="11" y="61"/>
                  </a:cubicBezTo>
                  <a:cubicBezTo>
                    <a:pt x="9" y="61"/>
                    <a:pt x="7" y="61"/>
                    <a:pt x="5" y="60"/>
                  </a:cubicBezTo>
                  <a:cubicBezTo>
                    <a:pt x="5" y="47"/>
                    <a:pt x="4" y="35"/>
                    <a:pt x="2" y="23"/>
                  </a:cubicBezTo>
                  <a:cubicBezTo>
                    <a:pt x="3" y="24"/>
                    <a:pt x="5" y="24"/>
                    <a:pt x="6" y="24"/>
                  </a:cubicBezTo>
                  <a:moveTo>
                    <a:pt x="21" y="24"/>
                  </a:moveTo>
                  <a:cubicBezTo>
                    <a:pt x="23" y="24"/>
                    <a:pt x="24" y="24"/>
                    <a:pt x="26" y="24"/>
                  </a:cubicBezTo>
                  <a:cubicBezTo>
                    <a:pt x="27" y="23"/>
                    <a:pt x="28" y="23"/>
                    <a:pt x="29" y="22"/>
                  </a:cubicBezTo>
                  <a:cubicBezTo>
                    <a:pt x="29" y="22"/>
                    <a:pt x="30" y="22"/>
                    <a:pt x="30" y="21"/>
                  </a:cubicBezTo>
                  <a:cubicBezTo>
                    <a:pt x="30" y="28"/>
                    <a:pt x="31" y="33"/>
                    <a:pt x="31" y="39"/>
                  </a:cubicBezTo>
                  <a:cubicBezTo>
                    <a:pt x="31" y="45"/>
                    <a:pt x="31" y="52"/>
                    <a:pt x="32" y="58"/>
                  </a:cubicBezTo>
                  <a:cubicBezTo>
                    <a:pt x="32" y="59"/>
                    <a:pt x="32" y="59"/>
                    <a:pt x="32" y="59"/>
                  </a:cubicBezTo>
                  <a:cubicBezTo>
                    <a:pt x="31" y="59"/>
                    <a:pt x="31" y="59"/>
                    <a:pt x="31" y="59"/>
                  </a:cubicBezTo>
                  <a:cubicBezTo>
                    <a:pt x="31" y="59"/>
                    <a:pt x="31" y="59"/>
                    <a:pt x="31" y="59"/>
                  </a:cubicBezTo>
                  <a:cubicBezTo>
                    <a:pt x="31" y="59"/>
                    <a:pt x="31" y="59"/>
                    <a:pt x="31" y="59"/>
                  </a:cubicBezTo>
                  <a:cubicBezTo>
                    <a:pt x="31" y="60"/>
                    <a:pt x="29" y="61"/>
                    <a:pt x="28" y="61"/>
                  </a:cubicBezTo>
                  <a:cubicBezTo>
                    <a:pt x="27" y="61"/>
                    <a:pt x="27" y="61"/>
                    <a:pt x="26" y="61"/>
                  </a:cubicBezTo>
                  <a:cubicBezTo>
                    <a:pt x="24" y="61"/>
                    <a:pt x="22" y="61"/>
                    <a:pt x="20" y="60"/>
                  </a:cubicBezTo>
                  <a:cubicBezTo>
                    <a:pt x="20" y="47"/>
                    <a:pt x="19" y="35"/>
                    <a:pt x="17" y="23"/>
                  </a:cubicBezTo>
                  <a:cubicBezTo>
                    <a:pt x="18" y="24"/>
                    <a:pt x="20" y="24"/>
                    <a:pt x="21" y="24"/>
                  </a:cubicBezTo>
                  <a:moveTo>
                    <a:pt x="33" y="57"/>
                  </a:moveTo>
                  <a:cubicBezTo>
                    <a:pt x="32" y="51"/>
                    <a:pt x="32" y="45"/>
                    <a:pt x="32" y="39"/>
                  </a:cubicBezTo>
                  <a:cubicBezTo>
                    <a:pt x="32" y="33"/>
                    <a:pt x="32" y="27"/>
                    <a:pt x="31" y="20"/>
                  </a:cubicBezTo>
                  <a:cubicBezTo>
                    <a:pt x="31" y="20"/>
                    <a:pt x="31" y="20"/>
                    <a:pt x="31" y="20"/>
                  </a:cubicBezTo>
                  <a:cubicBezTo>
                    <a:pt x="32" y="26"/>
                    <a:pt x="32" y="32"/>
                    <a:pt x="32" y="37"/>
                  </a:cubicBezTo>
                  <a:cubicBezTo>
                    <a:pt x="33" y="44"/>
                    <a:pt x="33" y="50"/>
                    <a:pt x="33" y="56"/>
                  </a:cubicBezTo>
                  <a:cubicBezTo>
                    <a:pt x="33" y="56"/>
                    <a:pt x="33" y="56"/>
                    <a:pt x="33" y="56"/>
                  </a:cubicBezTo>
                  <a:cubicBezTo>
                    <a:pt x="33" y="57"/>
                    <a:pt x="33" y="57"/>
                    <a:pt x="33" y="57"/>
                  </a:cubicBezTo>
                  <a:moveTo>
                    <a:pt x="19" y="23"/>
                  </a:moveTo>
                  <a:cubicBezTo>
                    <a:pt x="19" y="23"/>
                    <a:pt x="19" y="23"/>
                    <a:pt x="19" y="23"/>
                  </a:cubicBezTo>
                  <a:cubicBezTo>
                    <a:pt x="18" y="23"/>
                    <a:pt x="18" y="22"/>
                    <a:pt x="18" y="22"/>
                  </a:cubicBezTo>
                  <a:cubicBezTo>
                    <a:pt x="19" y="21"/>
                    <a:pt x="19" y="21"/>
                    <a:pt x="19" y="21"/>
                  </a:cubicBezTo>
                  <a:cubicBezTo>
                    <a:pt x="21" y="18"/>
                    <a:pt x="24" y="15"/>
                    <a:pt x="26" y="13"/>
                  </a:cubicBezTo>
                  <a:cubicBezTo>
                    <a:pt x="24" y="15"/>
                    <a:pt x="22" y="17"/>
                    <a:pt x="20" y="20"/>
                  </a:cubicBezTo>
                  <a:cubicBezTo>
                    <a:pt x="19" y="21"/>
                    <a:pt x="19" y="22"/>
                    <a:pt x="19" y="23"/>
                  </a:cubicBezTo>
                  <a:moveTo>
                    <a:pt x="4" y="23"/>
                  </a:moveTo>
                  <a:cubicBezTo>
                    <a:pt x="4" y="23"/>
                    <a:pt x="4" y="23"/>
                    <a:pt x="4" y="23"/>
                  </a:cubicBezTo>
                  <a:cubicBezTo>
                    <a:pt x="3" y="23"/>
                    <a:pt x="3" y="22"/>
                    <a:pt x="3" y="22"/>
                  </a:cubicBezTo>
                  <a:cubicBezTo>
                    <a:pt x="4" y="21"/>
                    <a:pt x="4" y="21"/>
                    <a:pt x="4" y="21"/>
                  </a:cubicBezTo>
                  <a:cubicBezTo>
                    <a:pt x="6" y="18"/>
                    <a:pt x="9" y="15"/>
                    <a:pt x="11" y="12"/>
                  </a:cubicBezTo>
                  <a:cubicBezTo>
                    <a:pt x="9" y="15"/>
                    <a:pt x="7" y="17"/>
                    <a:pt x="5" y="20"/>
                  </a:cubicBezTo>
                  <a:cubicBezTo>
                    <a:pt x="4" y="21"/>
                    <a:pt x="4" y="22"/>
                    <a:pt x="4" y="23"/>
                  </a:cubicBezTo>
                  <a:moveTo>
                    <a:pt x="11" y="12"/>
                  </a:moveTo>
                  <a:cubicBezTo>
                    <a:pt x="11" y="12"/>
                    <a:pt x="11" y="12"/>
                    <a:pt x="11" y="12"/>
                  </a:cubicBezTo>
                  <a:cubicBezTo>
                    <a:pt x="11" y="12"/>
                    <a:pt x="11" y="12"/>
                    <a:pt x="11" y="12"/>
                  </a:cubicBezTo>
                  <a:moveTo>
                    <a:pt x="26" y="12"/>
                  </a:moveTo>
                  <a:cubicBezTo>
                    <a:pt x="26" y="12"/>
                    <a:pt x="26" y="12"/>
                    <a:pt x="26" y="12"/>
                  </a:cubicBezTo>
                  <a:cubicBezTo>
                    <a:pt x="26" y="12"/>
                    <a:pt x="26" y="12"/>
                    <a:pt x="26" y="12"/>
                  </a:cubicBezTo>
                  <a:moveTo>
                    <a:pt x="21" y="23"/>
                  </a:moveTo>
                  <a:cubicBezTo>
                    <a:pt x="21" y="23"/>
                    <a:pt x="21" y="23"/>
                    <a:pt x="20" y="23"/>
                  </a:cubicBezTo>
                  <a:cubicBezTo>
                    <a:pt x="20" y="23"/>
                    <a:pt x="20" y="23"/>
                    <a:pt x="20" y="23"/>
                  </a:cubicBezTo>
                  <a:cubicBezTo>
                    <a:pt x="20" y="22"/>
                    <a:pt x="20" y="21"/>
                    <a:pt x="21" y="21"/>
                  </a:cubicBezTo>
                  <a:cubicBezTo>
                    <a:pt x="25" y="15"/>
                    <a:pt x="30" y="10"/>
                    <a:pt x="34" y="6"/>
                  </a:cubicBezTo>
                  <a:cubicBezTo>
                    <a:pt x="35" y="6"/>
                    <a:pt x="35" y="6"/>
                    <a:pt x="35" y="6"/>
                  </a:cubicBezTo>
                  <a:cubicBezTo>
                    <a:pt x="31" y="10"/>
                    <a:pt x="26" y="15"/>
                    <a:pt x="22" y="21"/>
                  </a:cubicBezTo>
                  <a:cubicBezTo>
                    <a:pt x="22" y="21"/>
                    <a:pt x="22" y="21"/>
                    <a:pt x="22" y="21"/>
                  </a:cubicBezTo>
                  <a:cubicBezTo>
                    <a:pt x="23" y="21"/>
                    <a:pt x="23" y="21"/>
                    <a:pt x="23" y="21"/>
                  </a:cubicBezTo>
                  <a:cubicBezTo>
                    <a:pt x="23" y="21"/>
                    <a:pt x="23" y="21"/>
                    <a:pt x="23" y="21"/>
                  </a:cubicBezTo>
                  <a:cubicBezTo>
                    <a:pt x="27" y="16"/>
                    <a:pt x="32" y="11"/>
                    <a:pt x="36" y="6"/>
                  </a:cubicBezTo>
                  <a:cubicBezTo>
                    <a:pt x="37" y="6"/>
                    <a:pt x="37" y="6"/>
                    <a:pt x="37" y="6"/>
                  </a:cubicBezTo>
                  <a:cubicBezTo>
                    <a:pt x="26" y="20"/>
                    <a:pt x="26" y="20"/>
                    <a:pt x="26" y="20"/>
                  </a:cubicBezTo>
                  <a:cubicBezTo>
                    <a:pt x="26" y="21"/>
                    <a:pt x="26" y="21"/>
                    <a:pt x="26" y="21"/>
                  </a:cubicBezTo>
                  <a:cubicBezTo>
                    <a:pt x="26" y="21"/>
                    <a:pt x="26" y="21"/>
                    <a:pt x="26" y="21"/>
                  </a:cubicBezTo>
                  <a:cubicBezTo>
                    <a:pt x="27" y="21"/>
                    <a:pt x="27" y="21"/>
                    <a:pt x="27" y="21"/>
                  </a:cubicBezTo>
                  <a:cubicBezTo>
                    <a:pt x="39" y="6"/>
                    <a:pt x="39" y="6"/>
                    <a:pt x="39" y="6"/>
                  </a:cubicBezTo>
                  <a:cubicBezTo>
                    <a:pt x="39" y="6"/>
                    <a:pt x="39" y="6"/>
                    <a:pt x="39" y="6"/>
                  </a:cubicBezTo>
                  <a:cubicBezTo>
                    <a:pt x="39" y="6"/>
                    <a:pt x="39" y="6"/>
                    <a:pt x="39" y="6"/>
                  </a:cubicBezTo>
                  <a:cubicBezTo>
                    <a:pt x="37" y="10"/>
                    <a:pt x="35" y="13"/>
                    <a:pt x="32" y="17"/>
                  </a:cubicBezTo>
                  <a:cubicBezTo>
                    <a:pt x="32" y="18"/>
                    <a:pt x="31" y="18"/>
                    <a:pt x="31" y="19"/>
                  </a:cubicBezTo>
                  <a:cubicBezTo>
                    <a:pt x="31" y="19"/>
                    <a:pt x="31" y="19"/>
                    <a:pt x="31" y="19"/>
                  </a:cubicBezTo>
                  <a:cubicBezTo>
                    <a:pt x="30" y="19"/>
                    <a:pt x="30" y="19"/>
                    <a:pt x="30" y="19"/>
                  </a:cubicBezTo>
                  <a:cubicBezTo>
                    <a:pt x="30" y="20"/>
                    <a:pt x="29" y="21"/>
                    <a:pt x="28" y="22"/>
                  </a:cubicBezTo>
                  <a:cubicBezTo>
                    <a:pt x="27" y="22"/>
                    <a:pt x="26" y="22"/>
                    <a:pt x="25" y="23"/>
                  </a:cubicBezTo>
                  <a:cubicBezTo>
                    <a:pt x="24" y="23"/>
                    <a:pt x="23" y="23"/>
                    <a:pt x="21" y="23"/>
                  </a:cubicBezTo>
                  <a:moveTo>
                    <a:pt x="11" y="21"/>
                  </a:moveTo>
                  <a:cubicBezTo>
                    <a:pt x="12" y="21"/>
                    <a:pt x="12" y="21"/>
                    <a:pt x="12" y="21"/>
                  </a:cubicBezTo>
                  <a:cubicBezTo>
                    <a:pt x="24" y="6"/>
                    <a:pt x="24" y="6"/>
                    <a:pt x="24" y="6"/>
                  </a:cubicBezTo>
                  <a:cubicBezTo>
                    <a:pt x="24" y="6"/>
                    <a:pt x="24" y="6"/>
                    <a:pt x="24" y="6"/>
                  </a:cubicBezTo>
                  <a:cubicBezTo>
                    <a:pt x="24" y="6"/>
                    <a:pt x="25" y="6"/>
                    <a:pt x="25" y="5"/>
                  </a:cubicBezTo>
                  <a:cubicBezTo>
                    <a:pt x="24" y="8"/>
                    <a:pt x="22" y="11"/>
                    <a:pt x="20" y="13"/>
                  </a:cubicBezTo>
                  <a:cubicBezTo>
                    <a:pt x="20" y="14"/>
                    <a:pt x="20" y="14"/>
                    <a:pt x="20" y="14"/>
                  </a:cubicBezTo>
                  <a:cubicBezTo>
                    <a:pt x="19" y="16"/>
                    <a:pt x="18" y="18"/>
                    <a:pt x="16" y="19"/>
                  </a:cubicBezTo>
                  <a:cubicBezTo>
                    <a:pt x="16" y="19"/>
                    <a:pt x="16" y="19"/>
                    <a:pt x="16" y="19"/>
                  </a:cubicBezTo>
                  <a:cubicBezTo>
                    <a:pt x="16" y="19"/>
                    <a:pt x="16" y="19"/>
                    <a:pt x="16" y="19"/>
                  </a:cubicBezTo>
                  <a:cubicBezTo>
                    <a:pt x="15" y="19"/>
                    <a:pt x="15" y="19"/>
                    <a:pt x="15" y="19"/>
                  </a:cubicBezTo>
                  <a:cubicBezTo>
                    <a:pt x="15" y="20"/>
                    <a:pt x="14" y="21"/>
                    <a:pt x="14" y="22"/>
                  </a:cubicBezTo>
                  <a:cubicBezTo>
                    <a:pt x="13" y="22"/>
                    <a:pt x="12" y="22"/>
                    <a:pt x="11" y="23"/>
                  </a:cubicBezTo>
                  <a:cubicBezTo>
                    <a:pt x="9" y="23"/>
                    <a:pt x="8" y="23"/>
                    <a:pt x="6" y="23"/>
                  </a:cubicBezTo>
                  <a:cubicBezTo>
                    <a:pt x="6" y="23"/>
                    <a:pt x="6" y="23"/>
                    <a:pt x="6" y="23"/>
                  </a:cubicBezTo>
                  <a:cubicBezTo>
                    <a:pt x="5" y="23"/>
                    <a:pt x="5" y="23"/>
                    <a:pt x="5" y="23"/>
                  </a:cubicBezTo>
                  <a:cubicBezTo>
                    <a:pt x="5" y="22"/>
                    <a:pt x="5" y="21"/>
                    <a:pt x="6" y="21"/>
                  </a:cubicBezTo>
                  <a:cubicBezTo>
                    <a:pt x="10" y="15"/>
                    <a:pt x="15" y="10"/>
                    <a:pt x="20" y="6"/>
                  </a:cubicBezTo>
                  <a:cubicBezTo>
                    <a:pt x="20" y="6"/>
                    <a:pt x="20" y="6"/>
                    <a:pt x="20" y="6"/>
                  </a:cubicBezTo>
                  <a:cubicBezTo>
                    <a:pt x="16" y="10"/>
                    <a:pt x="11" y="15"/>
                    <a:pt x="7" y="21"/>
                  </a:cubicBezTo>
                  <a:cubicBezTo>
                    <a:pt x="8" y="21"/>
                    <a:pt x="8" y="21"/>
                    <a:pt x="8" y="21"/>
                  </a:cubicBezTo>
                  <a:cubicBezTo>
                    <a:pt x="8" y="21"/>
                    <a:pt x="8" y="21"/>
                    <a:pt x="8" y="21"/>
                  </a:cubicBezTo>
                  <a:cubicBezTo>
                    <a:pt x="8" y="21"/>
                    <a:pt x="8" y="21"/>
                    <a:pt x="8" y="21"/>
                  </a:cubicBezTo>
                  <a:cubicBezTo>
                    <a:pt x="12" y="16"/>
                    <a:pt x="17" y="11"/>
                    <a:pt x="22" y="6"/>
                  </a:cubicBezTo>
                  <a:cubicBezTo>
                    <a:pt x="22" y="6"/>
                    <a:pt x="22" y="6"/>
                    <a:pt x="22" y="6"/>
                  </a:cubicBezTo>
                  <a:cubicBezTo>
                    <a:pt x="11" y="20"/>
                    <a:pt x="11" y="20"/>
                    <a:pt x="11" y="20"/>
                  </a:cubicBezTo>
                  <a:cubicBezTo>
                    <a:pt x="11" y="21"/>
                    <a:pt x="11" y="21"/>
                    <a:pt x="11" y="21"/>
                  </a:cubicBezTo>
                  <a:cubicBezTo>
                    <a:pt x="11" y="21"/>
                    <a:pt x="11" y="21"/>
                    <a:pt x="11" y="21"/>
                  </a:cubicBezTo>
                  <a:moveTo>
                    <a:pt x="12" y="12"/>
                  </a:moveTo>
                  <a:cubicBezTo>
                    <a:pt x="14" y="9"/>
                    <a:pt x="17" y="7"/>
                    <a:pt x="19" y="5"/>
                  </a:cubicBezTo>
                  <a:cubicBezTo>
                    <a:pt x="19" y="5"/>
                    <a:pt x="19" y="5"/>
                    <a:pt x="19" y="5"/>
                  </a:cubicBezTo>
                  <a:cubicBezTo>
                    <a:pt x="19" y="5"/>
                    <a:pt x="19" y="5"/>
                    <a:pt x="19" y="5"/>
                  </a:cubicBezTo>
                  <a:cubicBezTo>
                    <a:pt x="17" y="7"/>
                    <a:pt x="14" y="9"/>
                    <a:pt x="12" y="12"/>
                  </a:cubicBezTo>
                  <a:moveTo>
                    <a:pt x="27" y="12"/>
                  </a:moveTo>
                  <a:cubicBezTo>
                    <a:pt x="29" y="9"/>
                    <a:pt x="31" y="7"/>
                    <a:pt x="34" y="5"/>
                  </a:cubicBezTo>
                  <a:cubicBezTo>
                    <a:pt x="34" y="5"/>
                    <a:pt x="34" y="5"/>
                    <a:pt x="34" y="5"/>
                  </a:cubicBezTo>
                  <a:cubicBezTo>
                    <a:pt x="34" y="5"/>
                    <a:pt x="34" y="5"/>
                    <a:pt x="34" y="5"/>
                  </a:cubicBezTo>
                  <a:cubicBezTo>
                    <a:pt x="31" y="7"/>
                    <a:pt x="29" y="9"/>
                    <a:pt x="27" y="12"/>
                  </a:cubicBezTo>
                  <a:moveTo>
                    <a:pt x="24" y="9"/>
                  </a:moveTo>
                  <a:cubicBezTo>
                    <a:pt x="25" y="7"/>
                    <a:pt x="26" y="6"/>
                    <a:pt x="27" y="4"/>
                  </a:cubicBezTo>
                  <a:cubicBezTo>
                    <a:pt x="27" y="5"/>
                    <a:pt x="27" y="5"/>
                    <a:pt x="27" y="6"/>
                  </a:cubicBezTo>
                  <a:cubicBezTo>
                    <a:pt x="26" y="7"/>
                    <a:pt x="25" y="8"/>
                    <a:pt x="24" y="9"/>
                  </a:cubicBezTo>
                  <a:moveTo>
                    <a:pt x="34" y="55"/>
                  </a:moveTo>
                  <a:cubicBezTo>
                    <a:pt x="34" y="49"/>
                    <a:pt x="34" y="43"/>
                    <a:pt x="33" y="37"/>
                  </a:cubicBezTo>
                  <a:cubicBezTo>
                    <a:pt x="33" y="31"/>
                    <a:pt x="33" y="25"/>
                    <a:pt x="32" y="19"/>
                  </a:cubicBezTo>
                  <a:cubicBezTo>
                    <a:pt x="33" y="18"/>
                    <a:pt x="33" y="18"/>
                    <a:pt x="33" y="18"/>
                  </a:cubicBezTo>
                  <a:cubicBezTo>
                    <a:pt x="36" y="13"/>
                    <a:pt x="39" y="9"/>
                    <a:pt x="41" y="4"/>
                  </a:cubicBezTo>
                  <a:cubicBezTo>
                    <a:pt x="43" y="15"/>
                    <a:pt x="45" y="28"/>
                    <a:pt x="45" y="42"/>
                  </a:cubicBezTo>
                  <a:cubicBezTo>
                    <a:pt x="45" y="42"/>
                    <a:pt x="45" y="42"/>
                    <a:pt x="45" y="42"/>
                  </a:cubicBezTo>
                  <a:cubicBezTo>
                    <a:pt x="41" y="46"/>
                    <a:pt x="38" y="50"/>
                    <a:pt x="34" y="55"/>
                  </a:cubicBezTo>
                  <a:moveTo>
                    <a:pt x="3" y="22"/>
                  </a:moveTo>
                  <a:cubicBezTo>
                    <a:pt x="3" y="22"/>
                    <a:pt x="3" y="22"/>
                    <a:pt x="3" y="22"/>
                  </a:cubicBezTo>
                  <a:cubicBezTo>
                    <a:pt x="3" y="22"/>
                    <a:pt x="3" y="22"/>
                    <a:pt x="3" y="22"/>
                  </a:cubicBezTo>
                  <a:cubicBezTo>
                    <a:pt x="2" y="22"/>
                    <a:pt x="2" y="22"/>
                    <a:pt x="2" y="21"/>
                  </a:cubicBezTo>
                  <a:cubicBezTo>
                    <a:pt x="2" y="21"/>
                    <a:pt x="2" y="21"/>
                    <a:pt x="2" y="21"/>
                  </a:cubicBezTo>
                  <a:cubicBezTo>
                    <a:pt x="6" y="14"/>
                    <a:pt x="12" y="7"/>
                    <a:pt x="18" y="2"/>
                  </a:cubicBezTo>
                  <a:cubicBezTo>
                    <a:pt x="19" y="4"/>
                    <a:pt x="19" y="4"/>
                    <a:pt x="19" y="4"/>
                  </a:cubicBezTo>
                  <a:cubicBezTo>
                    <a:pt x="13" y="9"/>
                    <a:pt x="8" y="15"/>
                    <a:pt x="3" y="21"/>
                  </a:cubicBezTo>
                  <a:cubicBezTo>
                    <a:pt x="3" y="21"/>
                    <a:pt x="3" y="21"/>
                    <a:pt x="3" y="22"/>
                  </a:cubicBezTo>
                  <a:cubicBezTo>
                    <a:pt x="3" y="22"/>
                    <a:pt x="3" y="22"/>
                    <a:pt x="3" y="22"/>
                  </a:cubicBezTo>
                  <a:moveTo>
                    <a:pt x="18" y="22"/>
                  </a:moveTo>
                  <a:cubicBezTo>
                    <a:pt x="18" y="22"/>
                    <a:pt x="18" y="22"/>
                    <a:pt x="18" y="22"/>
                  </a:cubicBezTo>
                  <a:cubicBezTo>
                    <a:pt x="17" y="22"/>
                    <a:pt x="17" y="22"/>
                    <a:pt x="17" y="22"/>
                  </a:cubicBezTo>
                  <a:cubicBezTo>
                    <a:pt x="17" y="22"/>
                    <a:pt x="16" y="22"/>
                    <a:pt x="16" y="21"/>
                  </a:cubicBezTo>
                  <a:cubicBezTo>
                    <a:pt x="16" y="21"/>
                    <a:pt x="16" y="21"/>
                    <a:pt x="16" y="21"/>
                  </a:cubicBezTo>
                  <a:cubicBezTo>
                    <a:pt x="17" y="21"/>
                    <a:pt x="17" y="21"/>
                    <a:pt x="17" y="21"/>
                  </a:cubicBezTo>
                  <a:cubicBezTo>
                    <a:pt x="20" y="16"/>
                    <a:pt x="24" y="11"/>
                    <a:pt x="28" y="6"/>
                  </a:cubicBezTo>
                  <a:cubicBezTo>
                    <a:pt x="28" y="6"/>
                    <a:pt x="28" y="6"/>
                    <a:pt x="28" y="6"/>
                  </a:cubicBezTo>
                  <a:cubicBezTo>
                    <a:pt x="30" y="5"/>
                    <a:pt x="31" y="3"/>
                    <a:pt x="33" y="2"/>
                  </a:cubicBezTo>
                  <a:cubicBezTo>
                    <a:pt x="33" y="4"/>
                    <a:pt x="33" y="4"/>
                    <a:pt x="33" y="4"/>
                  </a:cubicBezTo>
                  <a:cubicBezTo>
                    <a:pt x="28" y="9"/>
                    <a:pt x="23" y="15"/>
                    <a:pt x="18" y="21"/>
                  </a:cubicBezTo>
                  <a:cubicBezTo>
                    <a:pt x="18" y="21"/>
                    <a:pt x="18" y="21"/>
                    <a:pt x="18" y="22"/>
                  </a:cubicBezTo>
                  <a:cubicBezTo>
                    <a:pt x="18" y="22"/>
                    <a:pt x="18" y="22"/>
                    <a:pt x="18" y="22"/>
                  </a:cubicBezTo>
                  <a:moveTo>
                    <a:pt x="33" y="0"/>
                  </a:moveTo>
                  <a:cubicBezTo>
                    <a:pt x="33" y="0"/>
                    <a:pt x="33" y="0"/>
                    <a:pt x="33" y="0"/>
                  </a:cubicBezTo>
                  <a:cubicBezTo>
                    <a:pt x="31" y="2"/>
                    <a:pt x="30" y="3"/>
                    <a:pt x="28" y="5"/>
                  </a:cubicBezTo>
                  <a:cubicBezTo>
                    <a:pt x="28" y="4"/>
                    <a:pt x="28" y="3"/>
                    <a:pt x="28" y="2"/>
                  </a:cubicBezTo>
                  <a:cubicBezTo>
                    <a:pt x="27" y="2"/>
                    <a:pt x="27" y="2"/>
                    <a:pt x="27" y="2"/>
                  </a:cubicBezTo>
                  <a:cubicBezTo>
                    <a:pt x="27" y="2"/>
                    <a:pt x="27" y="2"/>
                    <a:pt x="27" y="2"/>
                  </a:cubicBezTo>
                  <a:cubicBezTo>
                    <a:pt x="26" y="3"/>
                    <a:pt x="26" y="4"/>
                    <a:pt x="26" y="4"/>
                  </a:cubicBezTo>
                  <a:cubicBezTo>
                    <a:pt x="25" y="4"/>
                    <a:pt x="25" y="4"/>
                    <a:pt x="25" y="4"/>
                  </a:cubicBezTo>
                  <a:cubicBezTo>
                    <a:pt x="24" y="5"/>
                    <a:pt x="23" y="5"/>
                    <a:pt x="22" y="5"/>
                  </a:cubicBezTo>
                  <a:cubicBezTo>
                    <a:pt x="22" y="5"/>
                    <a:pt x="22" y="5"/>
                    <a:pt x="22" y="5"/>
                  </a:cubicBezTo>
                  <a:cubicBezTo>
                    <a:pt x="22" y="5"/>
                    <a:pt x="22" y="5"/>
                    <a:pt x="22" y="5"/>
                  </a:cubicBezTo>
                  <a:cubicBezTo>
                    <a:pt x="21" y="5"/>
                    <a:pt x="21" y="5"/>
                    <a:pt x="21" y="5"/>
                  </a:cubicBezTo>
                  <a:cubicBezTo>
                    <a:pt x="21" y="5"/>
                    <a:pt x="21" y="5"/>
                    <a:pt x="21" y="5"/>
                  </a:cubicBezTo>
                  <a:cubicBezTo>
                    <a:pt x="21" y="5"/>
                    <a:pt x="20" y="5"/>
                    <a:pt x="20" y="4"/>
                  </a:cubicBezTo>
                  <a:cubicBezTo>
                    <a:pt x="19" y="0"/>
                    <a:pt x="19" y="0"/>
                    <a:pt x="19" y="0"/>
                  </a:cubicBezTo>
                  <a:cubicBezTo>
                    <a:pt x="19" y="0"/>
                    <a:pt x="19" y="0"/>
                    <a:pt x="19" y="0"/>
                  </a:cubicBezTo>
                  <a:cubicBezTo>
                    <a:pt x="18" y="0"/>
                    <a:pt x="18" y="0"/>
                    <a:pt x="18" y="0"/>
                  </a:cubicBezTo>
                  <a:cubicBezTo>
                    <a:pt x="12" y="6"/>
                    <a:pt x="6" y="13"/>
                    <a:pt x="1" y="20"/>
                  </a:cubicBezTo>
                  <a:cubicBezTo>
                    <a:pt x="0" y="21"/>
                    <a:pt x="0" y="21"/>
                    <a:pt x="0" y="21"/>
                  </a:cubicBezTo>
                  <a:cubicBezTo>
                    <a:pt x="0" y="22"/>
                    <a:pt x="1" y="22"/>
                    <a:pt x="1" y="23"/>
                  </a:cubicBezTo>
                  <a:cubicBezTo>
                    <a:pt x="1" y="23"/>
                    <a:pt x="1" y="23"/>
                    <a:pt x="1" y="23"/>
                  </a:cubicBezTo>
                  <a:cubicBezTo>
                    <a:pt x="1" y="23"/>
                    <a:pt x="1" y="23"/>
                    <a:pt x="1" y="23"/>
                  </a:cubicBezTo>
                  <a:cubicBezTo>
                    <a:pt x="3" y="35"/>
                    <a:pt x="4" y="48"/>
                    <a:pt x="4" y="60"/>
                  </a:cubicBezTo>
                  <a:cubicBezTo>
                    <a:pt x="4" y="60"/>
                    <a:pt x="4" y="60"/>
                    <a:pt x="4" y="60"/>
                  </a:cubicBezTo>
                  <a:cubicBezTo>
                    <a:pt x="4" y="60"/>
                    <a:pt x="4" y="60"/>
                    <a:pt x="4" y="60"/>
                  </a:cubicBezTo>
                  <a:cubicBezTo>
                    <a:pt x="4" y="60"/>
                    <a:pt x="4" y="60"/>
                    <a:pt x="4" y="60"/>
                  </a:cubicBezTo>
                  <a:cubicBezTo>
                    <a:pt x="5" y="60"/>
                    <a:pt x="5" y="60"/>
                    <a:pt x="5" y="60"/>
                  </a:cubicBezTo>
                  <a:cubicBezTo>
                    <a:pt x="6" y="62"/>
                    <a:pt x="9" y="63"/>
                    <a:pt x="11" y="63"/>
                  </a:cubicBezTo>
                  <a:cubicBezTo>
                    <a:pt x="12" y="63"/>
                    <a:pt x="13" y="63"/>
                    <a:pt x="13" y="62"/>
                  </a:cubicBezTo>
                  <a:cubicBezTo>
                    <a:pt x="15" y="62"/>
                    <a:pt x="16" y="61"/>
                    <a:pt x="17" y="60"/>
                  </a:cubicBezTo>
                  <a:cubicBezTo>
                    <a:pt x="17" y="60"/>
                    <a:pt x="17" y="60"/>
                    <a:pt x="17" y="60"/>
                  </a:cubicBezTo>
                  <a:cubicBezTo>
                    <a:pt x="17" y="60"/>
                    <a:pt x="17" y="60"/>
                    <a:pt x="17" y="60"/>
                  </a:cubicBezTo>
                  <a:cubicBezTo>
                    <a:pt x="18" y="59"/>
                    <a:pt x="18" y="59"/>
                    <a:pt x="18" y="59"/>
                  </a:cubicBezTo>
                  <a:cubicBezTo>
                    <a:pt x="18" y="59"/>
                    <a:pt x="18" y="59"/>
                    <a:pt x="18" y="59"/>
                  </a:cubicBezTo>
                  <a:cubicBezTo>
                    <a:pt x="18" y="59"/>
                    <a:pt x="19" y="58"/>
                    <a:pt x="19" y="57"/>
                  </a:cubicBezTo>
                  <a:cubicBezTo>
                    <a:pt x="19" y="58"/>
                    <a:pt x="19" y="59"/>
                    <a:pt x="19" y="60"/>
                  </a:cubicBezTo>
                  <a:cubicBezTo>
                    <a:pt x="19" y="60"/>
                    <a:pt x="19" y="60"/>
                    <a:pt x="19" y="60"/>
                  </a:cubicBezTo>
                  <a:cubicBezTo>
                    <a:pt x="19" y="60"/>
                    <a:pt x="19" y="60"/>
                    <a:pt x="19" y="60"/>
                  </a:cubicBezTo>
                  <a:cubicBezTo>
                    <a:pt x="19" y="60"/>
                    <a:pt x="19" y="60"/>
                    <a:pt x="19" y="60"/>
                  </a:cubicBezTo>
                  <a:cubicBezTo>
                    <a:pt x="19" y="60"/>
                    <a:pt x="19" y="60"/>
                    <a:pt x="19" y="60"/>
                  </a:cubicBezTo>
                  <a:cubicBezTo>
                    <a:pt x="21" y="62"/>
                    <a:pt x="24" y="63"/>
                    <a:pt x="26" y="63"/>
                  </a:cubicBezTo>
                  <a:cubicBezTo>
                    <a:pt x="27" y="63"/>
                    <a:pt x="28" y="63"/>
                    <a:pt x="28" y="62"/>
                  </a:cubicBezTo>
                  <a:cubicBezTo>
                    <a:pt x="30" y="62"/>
                    <a:pt x="31" y="61"/>
                    <a:pt x="32" y="60"/>
                  </a:cubicBezTo>
                  <a:cubicBezTo>
                    <a:pt x="32" y="60"/>
                    <a:pt x="32" y="60"/>
                    <a:pt x="32" y="60"/>
                  </a:cubicBezTo>
                  <a:cubicBezTo>
                    <a:pt x="32" y="60"/>
                    <a:pt x="32" y="60"/>
                    <a:pt x="32" y="60"/>
                  </a:cubicBezTo>
                  <a:cubicBezTo>
                    <a:pt x="33" y="59"/>
                    <a:pt x="33" y="59"/>
                    <a:pt x="33" y="59"/>
                  </a:cubicBezTo>
                  <a:cubicBezTo>
                    <a:pt x="33" y="59"/>
                    <a:pt x="33" y="59"/>
                    <a:pt x="33" y="59"/>
                  </a:cubicBezTo>
                  <a:cubicBezTo>
                    <a:pt x="36" y="54"/>
                    <a:pt x="41" y="48"/>
                    <a:pt x="46" y="43"/>
                  </a:cubicBezTo>
                  <a:cubicBezTo>
                    <a:pt x="46" y="43"/>
                    <a:pt x="46" y="43"/>
                    <a:pt x="46" y="43"/>
                  </a:cubicBezTo>
                  <a:cubicBezTo>
                    <a:pt x="46" y="42"/>
                    <a:pt x="46" y="42"/>
                    <a:pt x="46" y="42"/>
                  </a:cubicBezTo>
                  <a:cubicBezTo>
                    <a:pt x="46" y="28"/>
                    <a:pt x="44" y="13"/>
                    <a:pt x="42" y="2"/>
                  </a:cubicBezTo>
                  <a:cubicBezTo>
                    <a:pt x="42" y="2"/>
                    <a:pt x="42" y="2"/>
                    <a:pt x="42" y="2"/>
                  </a:cubicBezTo>
                  <a:cubicBezTo>
                    <a:pt x="41" y="2"/>
                    <a:pt x="41" y="2"/>
                    <a:pt x="41" y="2"/>
                  </a:cubicBezTo>
                  <a:cubicBezTo>
                    <a:pt x="41" y="3"/>
                    <a:pt x="40" y="4"/>
                    <a:pt x="40" y="4"/>
                  </a:cubicBezTo>
                  <a:cubicBezTo>
                    <a:pt x="39" y="5"/>
                    <a:pt x="38" y="5"/>
                    <a:pt x="37" y="5"/>
                  </a:cubicBezTo>
                  <a:cubicBezTo>
                    <a:pt x="37" y="5"/>
                    <a:pt x="37" y="5"/>
                    <a:pt x="37" y="5"/>
                  </a:cubicBezTo>
                  <a:cubicBezTo>
                    <a:pt x="37" y="5"/>
                    <a:pt x="37" y="5"/>
                    <a:pt x="37" y="5"/>
                  </a:cubicBezTo>
                  <a:cubicBezTo>
                    <a:pt x="36" y="5"/>
                    <a:pt x="36" y="5"/>
                    <a:pt x="36" y="5"/>
                  </a:cubicBezTo>
                  <a:cubicBezTo>
                    <a:pt x="36" y="5"/>
                    <a:pt x="36" y="5"/>
                    <a:pt x="36" y="5"/>
                  </a:cubicBezTo>
                  <a:cubicBezTo>
                    <a:pt x="36" y="5"/>
                    <a:pt x="35" y="5"/>
                    <a:pt x="35" y="4"/>
                  </a:cubicBezTo>
                  <a:cubicBezTo>
                    <a:pt x="34" y="0"/>
                    <a:pt x="34" y="0"/>
                    <a:pt x="34" y="0"/>
                  </a:cubicBezTo>
                  <a:cubicBezTo>
                    <a:pt x="33" y="0"/>
                    <a:pt x="33"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7" name="Freeform 163"/>
            <p:cNvSpPr>
              <a:spLocks noEditPoints="1"/>
            </p:cNvSpPr>
            <p:nvPr/>
          </p:nvSpPr>
          <p:spPr bwMode="auto">
            <a:xfrm>
              <a:off x="4222" y="2329"/>
              <a:ext cx="24" cy="45"/>
            </a:xfrm>
            <a:custGeom>
              <a:avLst/>
              <a:gdLst>
                <a:gd name="T0" fmla="*/ 2 w 10"/>
                <a:gd name="T1" fmla="*/ 17 h 19"/>
                <a:gd name="T2" fmla="*/ 1 w 10"/>
                <a:gd name="T3" fmla="*/ 10 h 19"/>
                <a:gd name="T4" fmla="*/ 2 w 10"/>
                <a:gd name="T5" fmla="*/ 8 h 19"/>
                <a:gd name="T6" fmla="*/ 3 w 10"/>
                <a:gd name="T7" fmla="*/ 7 h 19"/>
                <a:gd name="T8" fmla="*/ 8 w 10"/>
                <a:gd name="T9" fmla="*/ 2 h 19"/>
                <a:gd name="T10" fmla="*/ 9 w 10"/>
                <a:gd name="T11" fmla="*/ 9 h 19"/>
                <a:gd name="T12" fmla="*/ 2 w 10"/>
                <a:gd name="T13" fmla="*/ 17 h 19"/>
                <a:gd name="T14" fmla="*/ 8 w 10"/>
                <a:gd name="T15" fmla="*/ 0 h 19"/>
                <a:gd name="T16" fmla="*/ 8 w 10"/>
                <a:gd name="T17" fmla="*/ 0 h 19"/>
                <a:gd name="T18" fmla="*/ 2 w 10"/>
                <a:gd name="T19" fmla="*/ 6 h 19"/>
                <a:gd name="T20" fmla="*/ 1 w 10"/>
                <a:gd name="T21" fmla="*/ 8 h 19"/>
                <a:gd name="T22" fmla="*/ 0 w 10"/>
                <a:gd name="T23" fmla="*/ 10 h 19"/>
                <a:gd name="T24" fmla="*/ 1 w 10"/>
                <a:gd name="T25" fmla="*/ 18 h 19"/>
                <a:gd name="T26" fmla="*/ 1 w 10"/>
                <a:gd name="T27" fmla="*/ 19 h 19"/>
                <a:gd name="T28" fmla="*/ 1 w 10"/>
                <a:gd name="T29" fmla="*/ 19 h 19"/>
                <a:gd name="T30" fmla="*/ 2 w 10"/>
                <a:gd name="T31" fmla="*/ 19 h 19"/>
                <a:gd name="T32" fmla="*/ 10 w 10"/>
                <a:gd name="T33" fmla="*/ 10 h 19"/>
                <a:gd name="T34" fmla="*/ 10 w 10"/>
                <a:gd name="T35" fmla="*/ 10 h 19"/>
                <a:gd name="T36" fmla="*/ 9 w 10"/>
                <a:gd name="T37" fmla="*/ 1 h 19"/>
                <a:gd name="T38" fmla="*/ 8 w 10"/>
                <a:gd name="T3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9">
                  <a:moveTo>
                    <a:pt x="2" y="17"/>
                  </a:moveTo>
                  <a:cubicBezTo>
                    <a:pt x="2" y="15"/>
                    <a:pt x="2" y="12"/>
                    <a:pt x="1" y="10"/>
                  </a:cubicBezTo>
                  <a:cubicBezTo>
                    <a:pt x="1" y="9"/>
                    <a:pt x="1" y="9"/>
                    <a:pt x="2" y="8"/>
                  </a:cubicBezTo>
                  <a:cubicBezTo>
                    <a:pt x="2" y="8"/>
                    <a:pt x="2" y="8"/>
                    <a:pt x="3" y="7"/>
                  </a:cubicBezTo>
                  <a:cubicBezTo>
                    <a:pt x="4" y="6"/>
                    <a:pt x="6" y="4"/>
                    <a:pt x="8" y="2"/>
                  </a:cubicBezTo>
                  <a:cubicBezTo>
                    <a:pt x="8" y="5"/>
                    <a:pt x="8" y="7"/>
                    <a:pt x="9" y="9"/>
                  </a:cubicBezTo>
                  <a:cubicBezTo>
                    <a:pt x="6" y="12"/>
                    <a:pt x="4" y="14"/>
                    <a:pt x="2" y="17"/>
                  </a:cubicBezTo>
                  <a:moveTo>
                    <a:pt x="8" y="0"/>
                  </a:moveTo>
                  <a:cubicBezTo>
                    <a:pt x="8" y="0"/>
                    <a:pt x="8" y="0"/>
                    <a:pt x="8" y="0"/>
                  </a:cubicBezTo>
                  <a:cubicBezTo>
                    <a:pt x="6" y="3"/>
                    <a:pt x="4" y="5"/>
                    <a:pt x="2" y="6"/>
                  </a:cubicBezTo>
                  <a:cubicBezTo>
                    <a:pt x="1" y="7"/>
                    <a:pt x="1" y="7"/>
                    <a:pt x="1" y="8"/>
                  </a:cubicBezTo>
                  <a:cubicBezTo>
                    <a:pt x="0" y="8"/>
                    <a:pt x="0" y="9"/>
                    <a:pt x="0" y="10"/>
                  </a:cubicBezTo>
                  <a:cubicBezTo>
                    <a:pt x="0" y="13"/>
                    <a:pt x="1" y="16"/>
                    <a:pt x="1" y="18"/>
                  </a:cubicBezTo>
                  <a:cubicBezTo>
                    <a:pt x="1" y="19"/>
                    <a:pt x="1" y="19"/>
                    <a:pt x="1" y="19"/>
                  </a:cubicBezTo>
                  <a:cubicBezTo>
                    <a:pt x="1" y="19"/>
                    <a:pt x="1" y="19"/>
                    <a:pt x="1" y="19"/>
                  </a:cubicBezTo>
                  <a:cubicBezTo>
                    <a:pt x="2" y="19"/>
                    <a:pt x="2" y="19"/>
                    <a:pt x="2" y="19"/>
                  </a:cubicBezTo>
                  <a:cubicBezTo>
                    <a:pt x="4" y="16"/>
                    <a:pt x="7" y="13"/>
                    <a:pt x="10" y="10"/>
                  </a:cubicBezTo>
                  <a:cubicBezTo>
                    <a:pt x="10" y="10"/>
                    <a:pt x="10" y="10"/>
                    <a:pt x="10" y="10"/>
                  </a:cubicBezTo>
                  <a:cubicBezTo>
                    <a:pt x="9" y="7"/>
                    <a:pt x="9" y="4"/>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8" name="Freeform 164"/>
            <p:cNvSpPr/>
            <p:nvPr/>
          </p:nvSpPr>
          <p:spPr bwMode="auto">
            <a:xfrm>
              <a:off x="4191" y="2384"/>
              <a:ext cx="17" cy="45"/>
            </a:xfrm>
            <a:custGeom>
              <a:avLst/>
              <a:gdLst>
                <a:gd name="T0" fmla="*/ 3 w 7"/>
                <a:gd name="T1" fmla="*/ 0 h 19"/>
                <a:gd name="T2" fmla="*/ 2 w 7"/>
                <a:gd name="T3" fmla="*/ 0 h 19"/>
                <a:gd name="T4" fmla="*/ 0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1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4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4 w 7"/>
                <a:gd name="T53" fmla="*/ 17 h 19"/>
                <a:gd name="T54" fmla="*/ 4 w 7"/>
                <a:gd name="T55" fmla="*/ 17 h 19"/>
                <a:gd name="T56" fmla="*/ 4 w 7"/>
                <a:gd name="T57" fmla="*/ 17 h 19"/>
                <a:gd name="T58" fmla="*/ 7 w 7"/>
                <a:gd name="T59" fmla="*/ 13 h 19"/>
                <a:gd name="T60" fmla="*/ 7 w 7"/>
                <a:gd name="T61" fmla="*/ 12 h 19"/>
                <a:gd name="T62" fmla="*/ 6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2 w 7"/>
                <a:gd name="T81" fmla="*/ 9 h 19"/>
                <a:gd name="T82" fmla="*/ 3 w 7"/>
                <a:gd name="T83" fmla="*/ 9 h 19"/>
                <a:gd name="T84" fmla="*/ 7 w 7"/>
                <a:gd name="T85" fmla="*/ 4 h 19"/>
                <a:gd name="T86" fmla="*/ 6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2" y="0"/>
                    <a:pt x="2" y="0"/>
                    <a:pt x="2" y="0"/>
                  </a:cubicBezTo>
                  <a:cubicBezTo>
                    <a:pt x="1" y="1"/>
                    <a:pt x="1" y="2"/>
                    <a:pt x="0" y="3"/>
                  </a:cubicBezTo>
                  <a:cubicBezTo>
                    <a:pt x="0" y="4"/>
                    <a:pt x="0" y="5"/>
                    <a:pt x="1" y="6"/>
                  </a:cubicBezTo>
                  <a:cubicBezTo>
                    <a:pt x="1" y="6"/>
                    <a:pt x="1" y="6"/>
                    <a:pt x="2" y="6"/>
                  </a:cubicBezTo>
                  <a:cubicBezTo>
                    <a:pt x="2" y="6"/>
                    <a:pt x="2" y="6"/>
                    <a:pt x="2" y="6"/>
                  </a:cubicBezTo>
                  <a:cubicBezTo>
                    <a:pt x="3" y="6"/>
                    <a:pt x="3" y="6"/>
                    <a:pt x="3" y="6"/>
                  </a:cubicBezTo>
                  <a:cubicBezTo>
                    <a:pt x="4" y="5"/>
                    <a:pt x="4" y="5"/>
                    <a:pt x="4" y="5"/>
                  </a:cubicBezTo>
                  <a:cubicBezTo>
                    <a:pt x="2" y="8"/>
                    <a:pt x="2" y="8"/>
                    <a:pt x="2" y="8"/>
                  </a:cubicBezTo>
                  <a:cubicBezTo>
                    <a:pt x="2" y="8"/>
                    <a:pt x="1" y="9"/>
                    <a:pt x="1" y="10"/>
                  </a:cubicBezTo>
                  <a:cubicBezTo>
                    <a:pt x="2" y="10"/>
                    <a:pt x="2" y="11"/>
                    <a:pt x="3" y="11"/>
                  </a:cubicBezTo>
                  <a:cubicBezTo>
                    <a:pt x="2"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3" y="18"/>
                    <a:pt x="4" y="19"/>
                    <a:pt x="4"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4" y="17"/>
                    <a:pt x="4" y="17"/>
                    <a:pt x="4" y="17"/>
                  </a:cubicBezTo>
                  <a:cubicBezTo>
                    <a:pt x="4" y="17"/>
                    <a:pt x="4" y="17"/>
                    <a:pt x="4" y="17"/>
                  </a:cubicBezTo>
                  <a:cubicBezTo>
                    <a:pt x="4" y="17"/>
                    <a:pt x="4" y="17"/>
                    <a:pt x="4" y="17"/>
                  </a:cubicBezTo>
                  <a:cubicBezTo>
                    <a:pt x="7" y="13"/>
                    <a:pt x="7" y="13"/>
                    <a:pt x="7" y="13"/>
                  </a:cubicBezTo>
                  <a:cubicBezTo>
                    <a:pt x="7" y="12"/>
                    <a:pt x="7" y="12"/>
                    <a:pt x="7" y="12"/>
                  </a:cubicBezTo>
                  <a:cubicBezTo>
                    <a:pt x="6" y="12"/>
                    <a:pt x="6" y="12"/>
                    <a:pt x="6" y="12"/>
                  </a:cubicBezTo>
                  <a:cubicBezTo>
                    <a:pt x="6" y="12"/>
                    <a:pt x="5" y="13"/>
                    <a:pt x="4" y="13"/>
                  </a:cubicBezTo>
                  <a:cubicBezTo>
                    <a:pt x="3"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4" y="9"/>
                    <a:pt x="4" y="10"/>
                  </a:cubicBezTo>
                  <a:cubicBezTo>
                    <a:pt x="3" y="10"/>
                    <a:pt x="3" y="10"/>
                    <a:pt x="3" y="10"/>
                  </a:cubicBezTo>
                  <a:cubicBezTo>
                    <a:pt x="2" y="9"/>
                    <a:pt x="2" y="9"/>
                    <a:pt x="2" y="9"/>
                  </a:cubicBezTo>
                  <a:cubicBezTo>
                    <a:pt x="2" y="9"/>
                    <a:pt x="2" y="9"/>
                    <a:pt x="3" y="9"/>
                  </a:cubicBezTo>
                  <a:cubicBezTo>
                    <a:pt x="7" y="4"/>
                    <a:pt x="7" y="4"/>
                    <a:pt x="7" y="4"/>
                  </a:cubicBezTo>
                  <a:cubicBezTo>
                    <a:pt x="6" y="3"/>
                    <a:pt x="6" y="3"/>
                    <a:pt x="6" y="3"/>
                  </a:cubicBezTo>
                  <a:cubicBezTo>
                    <a:pt x="6" y="3"/>
                    <a:pt x="6" y="3"/>
                    <a:pt x="6" y="3"/>
                  </a:cubicBezTo>
                  <a:cubicBezTo>
                    <a:pt x="3" y="5"/>
                    <a:pt x="3" y="5"/>
                    <a:pt x="3" y="5"/>
                  </a:cubicBezTo>
                  <a:cubicBezTo>
                    <a:pt x="2" y="5"/>
                    <a:pt x="2" y="5"/>
                    <a:pt x="2" y="5"/>
                  </a:cubicBezTo>
                  <a:cubicBezTo>
                    <a:pt x="2" y="5"/>
                    <a:pt x="2" y="5"/>
                    <a:pt x="2" y="5"/>
                  </a:cubicBezTo>
                  <a:cubicBezTo>
                    <a:pt x="1" y="5"/>
                    <a:pt x="1" y="4"/>
                    <a:pt x="2" y="4"/>
                  </a:cubicBezTo>
                  <a:cubicBezTo>
                    <a:pt x="2" y="2"/>
                    <a:pt x="2"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9" name="Freeform 165"/>
            <p:cNvSpPr/>
            <p:nvPr/>
          </p:nvSpPr>
          <p:spPr bwMode="auto">
            <a:xfrm>
              <a:off x="4155" y="2384"/>
              <a:ext cx="17" cy="45"/>
            </a:xfrm>
            <a:custGeom>
              <a:avLst/>
              <a:gdLst>
                <a:gd name="T0" fmla="*/ 3 w 7"/>
                <a:gd name="T1" fmla="*/ 0 h 19"/>
                <a:gd name="T2" fmla="*/ 3 w 7"/>
                <a:gd name="T3" fmla="*/ 0 h 19"/>
                <a:gd name="T4" fmla="*/ 1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2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5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5 w 7"/>
                <a:gd name="T53" fmla="*/ 17 h 19"/>
                <a:gd name="T54" fmla="*/ 4 w 7"/>
                <a:gd name="T55" fmla="*/ 17 h 19"/>
                <a:gd name="T56" fmla="*/ 4 w 7"/>
                <a:gd name="T57" fmla="*/ 17 h 19"/>
                <a:gd name="T58" fmla="*/ 7 w 7"/>
                <a:gd name="T59" fmla="*/ 13 h 19"/>
                <a:gd name="T60" fmla="*/ 7 w 7"/>
                <a:gd name="T61" fmla="*/ 12 h 19"/>
                <a:gd name="T62" fmla="*/ 7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3 w 7"/>
                <a:gd name="T81" fmla="*/ 9 h 19"/>
                <a:gd name="T82" fmla="*/ 3 w 7"/>
                <a:gd name="T83" fmla="*/ 9 h 19"/>
                <a:gd name="T84" fmla="*/ 7 w 7"/>
                <a:gd name="T85" fmla="*/ 4 h 19"/>
                <a:gd name="T86" fmla="*/ 7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3" y="0"/>
                    <a:pt x="3" y="0"/>
                    <a:pt x="3" y="0"/>
                  </a:cubicBezTo>
                  <a:cubicBezTo>
                    <a:pt x="2" y="1"/>
                    <a:pt x="1" y="2"/>
                    <a:pt x="1" y="3"/>
                  </a:cubicBezTo>
                  <a:cubicBezTo>
                    <a:pt x="0" y="4"/>
                    <a:pt x="0" y="5"/>
                    <a:pt x="1" y="6"/>
                  </a:cubicBezTo>
                  <a:cubicBezTo>
                    <a:pt x="1" y="6"/>
                    <a:pt x="2" y="6"/>
                    <a:pt x="2" y="6"/>
                  </a:cubicBezTo>
                  <a:cubicBezTo>
                    <a:pt x="2" y="6"/>
                    <a:pt x="2" y="6"/>
                    <a:pt x="2" y="6"/>
                  </a:cubicBezTo>
                  <a:cubicBezTo>
                    <a:pt x="3" y="6"/>
                    <a:pt x="3" y="6"/>
                    <a:pt x="3" y="6"/>
                  </a:cubicBezTo>
                  <a:cubicBezTo>
                    <a:pt x="4" y="5"/>
                    <a:pt x="4" y="5"/>
                    <a:pt x="4" y="5"/>
                  </a:cubicBezTo>
                  <a:cubicBezTo>
                    <a:pt x="2" y="8"/>
                    <a:pt x="2" y="8"/>
                    <a:pt x="2" y="8"/>
                  </a:cubicBezTo>
                  <a:cubicBezTo>
                    <a:pt x="2" y="8"/>
                    <a:pt x="1" y="9"/>
                    <a:pt x="2" y="10"/>
                  </a:cubicBezTo>
                  <a:cubicBezTo>
                    <a:pt x="2" y="10"/>
                    <a:pt x="2" y="11"/>
                    <a:pt x="3" y="11"/>
                  </a:cubicBezTo>
                  <a:cubicBezTo>
                    <a:pt x="3"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4" y="18"/>
                    <a:pt x="4" y="19"/>
                    <a:pt x="5"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5" y="17"/>
                    <a:pt x="5" y="17"/>
                    <a:pt x="5" y="17"/>
                  </a:cubicBezTo>
                  <a:cubicBezTo>
                    <a:pt x="4" y="17"/>
                    <a:pt x="4" y="17"/>
                    <a:pt x="4" y="17"/>
                  </a:cubicBezTo>
                  <a:cubicBezTo>
                    <a:pt x="4" y="17"/>
                    <a:pt x="4" y="17"/>
                    <a:pt x="4" y="17"/>
                  </a:cubicBezTo>
                  <a:cubicBezTo>
                    <a:pt x="7" y="13"/>
                    <a:pt x="7" y="13"/>
                    <a:pt x="7" y="13"/>
                  </a:cubicBezTo>
                  <a:cubicBezTo>
                    <a:pt x="7" y="12"/>
                    <a:pt x="7" y="12"/>
                    <a:pt x="7" y="12"/>
                  </a:cubicBezTo>
                  <a:cubicBezTo>
                    <a:pt x="7" y="12"/>
                    <a:pt x="7" y="12"/>
                    <a:pt x="7" y="12"/>
                  </a:cubicBezTo>
                  <a:cubicBezTo>
                    <a:pt x="6" y="12"/>
                    <a:pt x="5" y="13"/>
                    <a:pt x="4" y="13"/>
                  </a:cubicBezTo>
                  <a:cubicBezTo>
                    <a:pt x="4"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5" y="9"/>
                    <a:pt x="4" y="10"/>
                  </a:cubicBezTo>
                  <a:cubicBezTo>
                    <a:pt x="3" y="10"/>
                    <a:pt x="3" y="10"/>
                    <a:pt x="3" y="10"/>
                  </a:cubicBezTo>
                  <a:cubicBezTo>
                    <a:pt x="3" y="9"/>
                    <a:pt x="3" y="9"/>
                    <a:pt x="3" y="9"/>
                  </a:cubicBezTo>
                  <a:cubicBezTo>
                    <a:pt x="3" y="9"/>
                    <a:pt x="3" y="9"/>
                    <a:pt x="3" y="9"/>
                  </a:cubicBezTo>
                  <a:cubicBezTo>
                    <a:pt x="7" y="4"/>
                    <a:pt x="7" y="4"/>
                    <a:pt x="7" y="4"/>
                  </a:cubicBezTo>
                  <a:cubicBezTo>
                    <a:pt x="7" y="3"/>
                    <a:pt x="7" y="3"/>
                    <a:pt x="7" y="3"/>
                  </a:cubicBezTo>
                  <a:cubicBezTo>
                    <a:pt x="6" y="3"/>
                    <a:pt x="6" y="3"/>
                    <a:pt x="6" y="3"/>
                  </a:cubicBezTo>
                  <a:cubicBezTo>
                    <a:pt x="3" y="5"/>
                    <a:pt x="3" y="5"/>
                    <a:pt x="3" y="5"/>
                  </a:cubicBezTo>
                  <a:cubicBezTo>
                    <a:pt x="2" y="5"/>
                    <a:pt x="2" y="5"/>
                    <a:pt x="2" y="5"/>
                  </a:cubicBezTo>
                  <a:cubicBezTo>
                    <a:pt x="2" y="5"/>
                    <a:pt x="2" y="5"/>
                    <a:pt x="2" y="5"/>
                  </a:cubicBezTo>
                  <a:cubicBezTo>
                    <a:pt x="2" y="5"/>
                    <a:pt x="2" y="4"/>
                    <a:pt x="2" y="4"/>
                  </a:cubicBezTo>
                  <a:cubicBezTo>
                    <a:pt x="2" y="2"/>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0" name="Freeform 166"/>
            <p:cNvSpPr>
              <a:spLocks noEditPoints="1"/>
            </p:cNvSpPr>
            <p:nvPr/>
          </p:nvSpPr>
          <p:spPr bwMode="auto">
            <a:xfrm>
              <a:off x="3413" y="2298"/>
              <a:ext cx="59" cy="64"/>
            </a:xfrm>
            <a:custGeom>
              <a:avLst/>
              <a:gdLst>
                <a:gd name="T0" fmla="*/ 16 w 25"/>
                <a:gd name="T1" fmla="*/ 24 h 27"/>
                <a:gd name="T2" fmla="*/ 21 w 25"/>
                <a:gd name="T3" fmla="*/ 13 h 27"/>
                <a:gd name="T4" fmla="*/ 22 w 25"/>
                <a:gd name="T5" fmla="*/ 17 h 27"/>
                <a:gd name="T6" fmla="*/ 23 w 25"/>
                <a:gd name="T7" fmla="*/ 19 h 27"/>
                <a:gd name="T8" fmla="*/ 24 w 25"/>
                <a:gd name="T9" fmla="*/ 21 h 27"/>
                <a:gd name="T10" fmla="*/ 21 w 25"/>
                <a:gd name="T11" fmla="*/ 22 h 27"/>
                <a:gd name="T12" fmla="*/ 16 w 25"/>
                <a:gd name="T13" fmla="*/ 24 h 27"/>
                <a:gd name="T14" fmla="*/ 3 w 25"/>
                <a:gd name="T15" fmla="*/ 12 h 27"/>
                <a:gd name="T16" fmla="*/ 2 w 25"/>
                <a:gd name="T17" fmla="*/ 10 h 27"/>
                <a:gd name="T18" fmla="*/ 2 w 25"/>
                <a:gd name="T19" fmla="*/ 8 h 27"/>
                <a:gd name="T20" fmla="*/ 1 w 25"/>
                <a:gd name="T21" fmla="*/ 6 h 27"/>
                <a:gd name="T22" fmla="*/ 3 w 25"/>
                <a:gd name="T23" fmla="*/ 5 h 27"/>
                <a:gd name="T24" fmla="*/ 7 w 25"/>
                <a:gd name="T25" fmla="*/ 4 h 27"/>
                <a:gd name="T26" fmla="*/ 3 w 25"/>
                <a:gd name="T27" fmla="*/ 12 h 27"/>
                <a:gd name="T28" fmla="*/ 6 w 25"/>
                <a:gd name="T29" fmla="*/ 19 h 27"/>
                <a:gd name="T30" fmla="*/ 4 w 25"/>
                <a:gd name="T31" fmla="*/ 13 h 27"/>
                <a:gd name="T32" fmla="*/ 8 w 25"/>
                <a:gd name="T33" fmla="*/ 3 h 27"/>
                <a:gd name="T34" fmla="*/ 13 w 25"/>
                <a:gd name="T35" fmla="*/ 1 h 27"/>
                <a:gd name="T36" fmla="*/ 6 w 25"/>
                <a:gd name="T37" fmla="*/ 19 h 27"/>
                <a:gd name="T38" fmla="*/ 10 w 25"/>
                <a:gd name="T39" fmla="*/ 26 h 27"/>
                <a:gd name="T40" fmla="*/ 8 w 25"/>
                <a:gd name="T41" fmla="*/ 25 h 27"/>
                <a:gd name="T42" fmla="*/ 7 w 25"/>
                <a:gd name="T43" fmla="*/ 21 h 27"/>
                <a:gd name="T44" fmla="*/ 7 w 25"/>
                <a:gd name="T45" fmla="*/ 21 h 27"/>
                <a:gd name="T46" fmla="*/ 14 w 25"/>
                <a:gd name="T47" fmla="*/ 1 h 27"/>
                <a:gd name="T48" fmla="*/ 14 w 25"/>
                <a:gd name="T49" fmla="*/ 1 h 27"/>
                <a:gd name="T50" fmla="*/ 15 w 25"/>
                <a:gd name="T51" fmla="*/ 1 h 27"/>
                <a:gd name="T52" fmla="*/ 16 w 25"/>
                <a:gd name="T53" fmla="*/ 2 h 27"/>
                <a:gd name="T54" fmla="*/ 20 w 25"/>
                <a:gd name="T55" fmla="*/ 12 h 27"/>
                <a:gd name="T56" fmla="*/ 20 w 25"/>
                <a:gd name="T57" fmla="*/ 12 h 27"/>
                <a:gd name="T58" fmla="*/ 15 w 25"/>
                <a:gd name="T59" fmla="*/ 24 h 27"/>
                <a:gd name="T60" fmla="*/ 15 w 25"/>
                <a:gd name="T61" fmla="*/ 25 h 27"/>
                <a:gd name="T62" fmla="*/ 10 w 25"/>
                <a:gd name="T63" fmla="*/ 26 h 27"/>
                <a:gd name="T64" fmla="*/ 10 w 25"/>
                <a:gd name="T65" fmla="*/ 26 h 27"/>
                <a:gd name="T66" fmla="*/ 15 w 25"/>
                <a:gd name="T67" fmla="*/ 0 h 27"/>
                <a:gd name="T68" fmla="*/ 14 w 25"/>
                <a:gd name="T69" fmla="*/ 0 h 27"/>
                <a:gd name="T70" fmla="*/ 14 w 25"/>
                <a:gd name="T71" fmla="*/ 0 h 27"/>
                <a:gd name="T72" fmla="*/ 14 w 25"/>
                <a:gd name="T73" fmla="*/ 0 h 27"/>
                <a:gd name="T74" fmla="*/ 8 w 25"/>
                <a:gd name="T75" fmla="*/ 2 h 27"/>
                <a:gd name="T76" fmla="*/ 8 w 25"/>
                <a:gd name="T77" fmla="*/ 2 h 27"/>
                <a:gd name="T78" fmla="*/ 7 w 25"/>
                <a:gd name="T79" fmla="*/ 2 h 27"/>
                <a:gd name="T80" fmla="*/ 7 w 25"/>
                <a:gd name="T81" fmla="*/ 2 h 27"/>
                <a:gd name="T82" fmla="*/ 3 w 25"/>
                <a:gd name="T83" fmla="*/ 4 h 27"/>
                <a:gd name="T84" fmla="*/ 0 w 25"/>
                <a:gd name="T85" fmla="*/ 6 h 27"/>
                <a:gd name="T86" fmla="*/ 1 w 25"/>
                <a:gd name="T87" fmla="*/ 8 h 27"/>
                <a:gd name="T88" fmla="*/ 2 w 25"/>
                <a:gd name="T89" fmla="*/ 10 h 27"/>
                <a:gd name="T90" fmla="*/ 8 w 25"/>
                <a:gd name="T91" fmla="*/ 26 h 27"/>
                <a:gd name="T92" fmla="*/ 10 w 25"/>
                <a:gd name="T93" fmla="*/ 27 h 27"/>
                <a:gd name="T94" fmla="*/ 11 w 25"/>
                <a:gd name="T95" fmla="*/ 27 h 27"/>
                <a:gd name="T96" fmla="*/ 22 w 25"/>
                <a:gd name="T97" fmla="*/ 23 h 27"/>
                <a:gd name="T98" fmla="*/ 24 w 25"/>
                <a:gd name="T99" fmla="*/ 21 h 27"/>
                <a:gd name="T100" fmla="*/ 24 w 25"/>
                <a:gd name="T101" fmla="*/ 19 h 27"/>
                <a:gd name="T102" fmla="*/ 23 w 25"/>
                <a:gd name="T103" fmla="*/ 17 h 27"/>
                <a:gd name="T104" fmla="*/ 17 w 25"/>
                <a:gd name="T105" fmla="*/ 1 h 27"/>
                <a:gd name="T106" fmla="*/ 15 w 25"/>
                <a:gd name="T10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6" y="24"/>
                  </a:moveTo>
                  <a:cubicBezTo>
                    <a:pt x="18" y="20"/>
                    <a:pt x="19" y="17"/>
                    <a:pt x="21" y="13"/>
                  </a:cubicBezTo>
                  <a:cubicBezTo>
                    <a:pt x="22" y="17"/>
                    <a:pt x="22" y="17"/>
                    <a:pt x="22" y="17"/>
                  </a:cubicBezTo>
                  <a:cubicBezTo>
                    <a:pt x="23" y="18"/>
                    <a:pt x="23" y="18"/>
                    <a:pt x="23" y="19"/>
                  </a:cubicBezTo>
                  <a:cubicBezTo>
                    <a:pt x="24" y="20"/>
                    <a:pt x="24" y="20"/>
                    <a:pt x="24" y="21"/>
                  </a:cubicBezTo>
                  <a:cubicBezTo>
                    <a:pt x="23" y="21"/>
                    <a:pt x="23" y="21"/>
                    <a:pt x="21" y="22"/>
                  </a:cubicBezTo>
                  <a:cubicBezTo>
                    <a:pt x="16" y="24"/>
                    <a:pt x="16" y="24"/>
                    <a:pt x="16" y="24"/>
                  </a:cubicBezTo>
                  <a:moveTo>
                    <a:pt x="3" y="12"/>
                  </a:moveTo>
                  <a:cubicBezTo>
                    <a:pt x="2" y="10"/>
                    <a:pt x="2" y="10"/>
                    <a:pt x="2" y="10"/>
                  </a:cubicBezTo>
                  <a:cubicBezTo>
                    <a:pt x="2" y="9"/>
                    <a:pt x="2" y="8"/>
                    <a:pt x="2" y="8"/>
                  </a:cubicBezTo>
                  <a:cubicBezTo>
                    <a:pt x="1" y="7"/>
                    <a:pt x="1" y="6"/>
                    <a:pt x="1" y="6"/>
                  </a:cubicBezTo>
                  <a:cubicBezTo>
                    <a:pt x="1" y="6"/>
                    <a:pt x="2" y="5"/>
                    <a:pt x="3" y="5"/>
                  </a:cubicBezTo>
                  <a:cubicBezTo>
                    <a:pt x="7" y="4"/>
                    <a:pt x="7" y="4"/>
                    <a:pt x="7" y="4"/>
                  </a:cubicBezTo>
                  <a:cubicBezTo>
                    <a:pt x="6" y="6"/>
                    <a:pt x="4" y="9"/>
                    <a:pt x="3" y="12"/>
                  </a:cubicBezTo>
                  <a:moveTo>
                    <a:pt x="6" y="19"/>
                  </a:moveTo>
                  <a:cubicBezTo>
                    <a:pt x="4" y="13"/>
                    <a:pt x="4" y="13"/>
                    <a:pt x="4" y="13"/>
                  </a:cubicBezTo>
                  <a:cubicBezTo>
                    <a:pt x="5" y="10"/>
                    <a:pt x="7" y="6"/>
                    <a:pt x="8" y="3"/>
                  </a:cubicBezTo>
                  <a:cubicBezTo>
                    <a:pt x="13" y="1"/>
                    <a:pt x="13" y="1"/>
                    <a:pt x="13" y="1"/>
                  </a:cubicBezTo>
                  <a:cubicBezTo>
                    <a:pt x="10" y="7"/>
                    <a:pt x="8" y="13"/>
                    <a:pt x="6" y="19"/>
                  </a:cubicBezTo>
                  <a:moveTo>
                    <a:pt x="10" y="26"/>
                  </a:moveTo>
                  <a:cubicBezTo>
                    <a:pt x="9" y="26"/>
                    <a:pt x="9" y="26"/>
                    <a:pt x="8" y="25"/>
                  </a:cubicBezTo>
                  <a:cubicBezTo>
                    <a:pt x="7" y="21"/>
                    <a:pt x="7" y="21"/>
                    <a:pt x="7" y="21"/>
                  </a:cubicBezTo>
                  <a:cubicBezTo>
                    <a:pt x="7" y="21"/>
                    <a:pt x="7" y="21"/>
                    <a:pt x="7" y="21"/>
                  </a:cubicBezTo>
                  <a:cubicBezTo>
                    <a:pt x="9" y="14"/>
                    <a:pt x="11" y="7"/>
                    <a:pt x="14" y="1"/>
                  </a:cubicBezTo>
                  <a:cubicBezTo>
                    <a:pt x="14" y="1"/>
                    <a:pt x="14" y="1"/>
                    <a:pt x="14" y="1"/>
                  </a:cubicBezTo>
                  <a:cubicBezTo>
                    <a:pt x="15" y="1"/>
                    <a:pt x="15" y="1"/>
                    <a:pt x="15" y="1"/>
                  </a:cubicBezTo>
                  <a:cubicBezTo>
                    <a:pt x="16" y="1"/>
                    <a:pt x="16" y="1"/>
                    <a:pt x="16" y="2"/>
                  </a:cubicBezTo>
                  <a:cubicBezTo>
                    <a:pt x="20" y="12"/>
                    <a:pt x="20" y="12"/>
                    <a:pt x="20" y="12"/>
                  </a:cubicBezTo>
                  <a:cubicBezTo>
                    <a:pt x="20" y="12"/>
                    <a:pt x="20" y="12"/>
                    <a:pt x="20" y="12"/>
                  </a:cubicBezTo>
                  <a:cubicBezTo>
                    <a:pt x="19" y="16"/>
                    <a:pt x="17" y="20"/>
                    <a:pt x="15" y="24"/>
                  </a:cubicBezTo>
                  <a:cubicBezTo>
                    <a:pt x="15" y="25"/>
                    <a:pt x="15" y="25"/>
                    <a:pt x="15" y="25"/>
                  </a:cubicBezTo>
                  <a:cubicBezTo>
                    <a:pt x="10" y="26"/>
                    <a:pt x="10" y="26"/>
                    <a:pt x="10" y="26"/>
                  </a:cubicBezTo>
                  <a:cubicBezTo>
                    <a:pt x="10" y="26"/>
                    <a:pt x="10" y="26"/>
                    <a:pt x="10" y="26"/>
                  </a:cubicBezTo>
                  <a:moveTo>
                    <a:pt x="15" y="0"/>
                  </a:moveTo>
                  <a:cubicBezTo>
                    <a:pt x="15" y="0"/>
                    <a:pt x="14" y="0"/>
                    <a:pt x="14" y="0"/>
                  </a:cubicBezTo>
                  <a:cubicBezTo>
                    <a:pt x="14" y="0"/>
                    <a:pt x="14" y="0"/>
                    <a:pt x="14" y="0"/>
                  </a:cubicBezTo>
                  <a:cubicBezTo>
                    <a:pt x="14" y="0"/>
                    <a:pt x="14" y="0"/>
                    <a:pt x="14" y="0"/>
                  </a:cubicBezTo>
                  <a:cubicBezTo>
                    <a:pt x="8" y="2"/>
                    <a:pt x="8" y="2"/>
                    <a:pt x="8" y="2"/>
                  </a:cubicBezTo>
                  <a:cubicBezTo>
                    <a:pt x="8" y="2"/>
                    <a:pt x="8" y="2"/>
                    <a:pt x="8" y="2"/>
                  </a:cubicBezTo>
                  <a:cubicBezTo>
                    <a:pt x="7" y="2"/>
                    <a:pt x="7" y="2"/>
                    <a:pt x="7" y="2"/>
                  </a:cubicBezTo>
                  <a:cubicBezTo>
                    <a:pt x="7" y="2"/>
                    <a:pt x="7" y="2"/>
                    <a:pt x="7" y="2"/>
                  </a:cubicBezTo>
                  <a:cubicBezTo>
                    <a:pt x="3" y="4"/>
                    <a:pt x="3" y="4"/>
                    <a:pt x="3" y="4"/>
                  </a:cubicBezTo>
                  <a:cubicBezTo>
                    <a:pt x="1" y="5"/>
                    <a:pt x="1" y="5"/>
                    <a:pt x="0" y="6"/>
                  </a:cubicBezTo>
                  <a:cubicBezTo>
                    <a:pt x="0" y="6"/>
                    <a:pt x="0" y="7"/>
                    <a:pt x="1" y="8"/>
                  </a:cubicBezTo>
                  <a:cubicBezTo>
                    <a:pt x="1" y="9"/>
                    <a:pt x="1" y="9"/>
                    <a:pt x="2" y="10"/>
                  </a:cubicBezTo>
                  <a:cubicBezTo>
                    <a:pt x="8" y="26"/>
                    <a:pt x="8" y="26"/>
                    <a:pt x="8" y="26"/>
                  </a:cubicBezTo>
                  <a:cubicBezTo>
                    <a:pt x="8" y="26"/>
                    <a:pt x="9" y="27"/>
                    <a:pt x="10" y="27"/>
                  </a:cubicBezTo>
                  <a:cubicBezTo>
                    <a:pt x="11" y="27"/>
                    <a:pt x="11" y="27"/>
                    <a:pt x="11" y="27"/>
                  </a:cubicBezTo>
                  <a:cubicBezTo>
                    <a:pt x="22" y="23"/>
                    <a:pt x="22" y="23"/>
                    <a:pt x="22" y="23"/>
                  </a:cubicBezTo>
                  <a:cubicBezTo>
                    <a:pt x="23" y="22"/>
                    <a:pt x="24" y="22"/>
                    <a:pt x="24" y="21"/>
                  </a:cubicBezTo>
                  <a:cubicBezTo>
                    <a:pt x="25" y="20"/>
                    <a:pt x="24" y="20"/>
                    <a:pt x="24" y="19"/>
                  </a:cubicBezTo>
                  <a:cubicBezTo>
                    <a:pt x="24" y="18"/>
                    <a:pt x="23" y="18"/>
                    <a:pt x="23" y="17"/>
                  </a:cubicBezTo>
                  <a:cubicBezTo>
                    <a:pt x="17" y="1"/>
                    <a:pt x="17" y="1"/>
                    <a:pt x="17" y="1"/>
                  </a:cubicBezTo>
                  <a:cubicBezTo>
                    <a:pt x="17" y="0"/>
                    <a:pt x="16" y="0"/>
                    <a:pt x="1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1" name="Freeform 167"/>
            <p:cNvSpPr>
              <a:spLocks noEditPoints="1"/>
            </p:cNvSpPr>
            <p:nvPr/>
          </p:nvSpPr>
          <p:spPr bwMode="auto">
            <a:xfrm>
              <a:off x="3425" y="2293"/>
              <a:ext cx="14" cy="8"/>
            </a:xfrm>
            <a:custGeom>
              <a:avLst/>
              <a:gdLst>
                <a:gd name="T0" fmla="*/ 0 w 6"/>
                <a:gd name="T1" fmla="*/ 2 h 3"/>
                <a:gd name="T2" fmla="*/ 0 w 6"/>
                <a:gd name="T3" fmla="*/ 2 h 3"/>
                <a:gd name="T4" fmla="*/ 1 w 6"/>
                <a:gd name="T5" fmla="*/ 2 h 3"/>
                <a:gd name="T6" fmla="*/ 2 w 6"/>
                <a:gd name="T7" fmla="*/ 1 h 3"/>
                <a:gd name="T8" fmla="*/ 5 w 6"/>
                <a:gd name="T9" fmla="*/ 0 h 3"/>
                <a:gd name="T10" fmla="*/ 5 w 6"/>
                <a:gd name="T11" fmla="*/ 1 h 3"/>
                <a:gd name="T12" fmla="*/ 0 w 6"/>
                <a:gd name="T13" fmla="*/ 2 h 3"/>
                <a:gd name="T14" fmla="*/ 5 w 6"/>
                <a:gd name="T15" fmla="*/ 0 h 3"/>
                <a:gd name="T16" fmla="*/ 2 w 6"/>
                <a:gd name="T17" fmla="*/ 1 h 3"/>
                <a:gd name="T18" fmla="*/ 0 w 6"/>
                <a:gd name="T19" fmla="*/ 1 h 3"/>
                <a:gd name="T20" fmla="*/ 0 w 6"/>
                <a:gd name="T21" fmla="*/ 2 h 3"/>
                <a:gd name="T22" fmla="*/ 0 w 6"/>
                <a:gd name="T23" fmla="*/ 3 h 3"/>
                <a:gd name="T24" fmla="*/ 0 w 6"/>
                <a:gd name="T25" fmla="*/ 3 h 3"/>
                <a:gd name="T26" fmla="*/ 0 w 6"/>
                <a:gd name="T27" fmla="*/ 3 h 3"/>
                <a:gd name="T28" fmla="*/ 0 w 6"/>
                <a:gd name="T29" fmla="*/ 3 h 3"/>
                <a:gd name="T30" fmla="*/ 5 w 6"/>
                <a:gd name="T31" fmla="*/ 1 h 3"/>
                <a:gd name="T32" fmla="*/ 6 w 6"/>
                <a:gd name="T33" fmla="*/ 1 h 3"/>
                <a:gd name="T34" fmla="*/ 6 w 6"/>
                <a:gd name="T35" fmla="*/ 0 h 3"/>
                <a:gd name="T36" fmla="*/ 5 w 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
                  <a:moveTo>
                    <a:pt x="0" y="2"/>
                  </a:moveTo>
                  <a:cubicBezTo>
                    <a:pt x="0" y="2"/>
                    <a:pt x="0" y="2"/>
                    <a:pt x="0" y="2"/>
                  </a:cubicBezTo>
                  <a:cubicBezTo>
                    <a:pt x="1" y="2"/>
                    <a:pt x="1" y="2"/>
                    <a:pt x="1" y="2"/>
                  </a:cubicBezTo>
                  <a:cubicBezTo>
                    <a:pt x="1" y="2"/>
                    <a:pt x="2" y="2"/>
                    <a:pt x="2" y="1"/>
                  </a:cubicBezTo>
                  <a:cubicBezTo>
                    <a:pt x="3" y="1"/>
                    <a:pt x="5" y="1"/>
                    <a:pt x="5" y="0"/>
                  </a:cubicBezTo>
                  <a:cubicBezTo>
                    <a:pt x="5" y="1"/>
                    <a:pt x="5" y="1"/>
                    <a:pt x="5" y="1"/>
                  </a:cubicBezTo>
                  <a:cubicBezTo>
                    <a:pt x="3" y="1"/>
                    <a:pt x="2" y="2"/>
                    <a:pt x="0" y="2"/>
                  </a:cubicBezTo>
                  <a:moveTo>
                    <a:pt x="5" y="0"/>
                  </a:moveTo>
                  <a:cubicBezTo>
                    <a:pt x="5" y="0"/>
                    <a:pt x="4" y="0"/>
                    <a:pt x="2" y="1"/>
                  </a:cubicBezTo>
                  <a:cubicBezTo>
                    <a:pt x="1" y="1"/>
                    <a:pt x="1" y="1"/>
                    <a:pt x="0" y="1"/>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2" y="3"/>
                    <a:pt x="4" y="2"/>
                    <a:pt x="5" y="1"/>
                  </a:cubicBezTo>
                  <a:cubicBezTo>
                    <a:pt x="6" y="1"/>
                    <a:pt x="6" y="1"/>
                    <a:pt x="6" y="1"/>
                  </a:cubicBezTo>
                  <a:cubicBezTo>
                    <a:pt x="6" y="1"/>
                    <a:pt x="6" y="0"/>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2" name="Freeform 168"/>
            <p:cNvSpPr>
              <a:spLocks noEditPoints="1"/>
            </p:cNvSpPr>
            <p:nvPr/>
          </p:nvSpPr>
          <p:spPr bwMode="auto">
            <a:xfrm>
              <a:off x="3451" y="2358"/>
              <a:ext cx="12" cy="12"/>
            </a:xfrm>
            <a:custGeom>
              <a:avLst/>
              <a:gdLst>
                <a:gd name="T0" fmla="*/ 2 w 5"/>
                <a:gd name="T1" fmla="*/ 4 h 5"/>
                <a:gd name="T2" fmla="*/ 1 w 5"/>
                <a:gd name="T3" fmla="*/ 4 h 5"/>
                <a:gd name="T4" fmla="*/ 1 w 5"/>
                <a:gd name="T5" fmla="*/ 3 h 5"/>
                <a:gd name="T6" fmla="*/ 1 w 5"/>
                <a:gd name="T7" fmla="*/ 2 h 5"/>
                <a:gd name="T8" fmla="*/ 2 w 5"/>
                <a:gd name="T9" fmla="*/ 1 h 5"/>
                <a:gd name="T10" fmla="*/ 3 w 5"/>
                <a:gd name="T11" fmla="*/ 1 h 5"/>
                <a:gd name="T12" fmla="*/ 3 w 5"/>
                <a:gd name="T13" fmla="*/ 1 h 5"/>
                <a:gd name="T14" fmla="*/ 4 w 5"/>
                <a:gd name="T15" fmla="*/ 2 h 5"/>
                <a:gd name="T16" fmla="*/ 4 w 5"/>
                <a:gd name="T17" fmla="*/ 3 h 5"/>
                <a:gd name="T18" fmla="*/ 2 w 5"/>
                <a:gd name="T19" fmla="*/ 4 h 5"/>
                <a:gd name="T20" fmla="*/ 2 w 5"/>
                <a:gd name="T21" fmla="*/ 4 h 5"/>
                <a:gd name="T22" fmla="*/ 3 w 5"/>
                <a:gd name="T23" fmla="*/ 0 h 5"/>
                <a:gd name="T24" fmla="*/ 2 w 5"/>
                <a:gd name="T25" fmla="*/ 0 h 5"/>
                <a:gd name="T26" fmla="*/ 0 w 5"/>
                <a:gd name="T27" fmla="*/ 2 h 5"/>
                <a:gd name="T28" fmla="*/ 0 w 5"/>
                <a:gd name="T29" fmla="*/ 3 h 5"/>
                <a:gd name="T30" fmla="*/ 1 w 5"/>
                <a:gd name="T31" fmla="*/ 4 h 5"/>
                <a:gd name="T32" fmla="*/ 2 w 5"/>
                <a:gd name="T33" fmla="*/ 5 h 5"/>
                <a:gd name="T34" fmla="*/ 2 w 5"/>
                <a:gd name="T35" fmla="*/ 5 h 5"/>
                <a:gd name="T36" fmla="*/ 4 w 5"/>
                <a:gd name="T37" fmla="*/ 4 h 5"/>
                <a:gd name="T38" fmla="*/ 4 w 5"/>
                <a:gd name="T39" fmla="*/ 1 h 5"/>
                <a:gd name="T40" fmla="*/ 4 w 5"/>
                <a:gd name="T41" fmla="*/ 1 h 5"/>
                <a:gd name="T42" fmla="*/ 3 w 5"/>
                <a:gd name="T4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5">
                  <a:moveTo>
                    <a:pt x="2" y="4"/>
                  </a:moveTo>
                  <a:cubicBezTo>
                    <a:pt x="2" y="4"/>
                    <a:pt x="1" y="4"/>
                    <a:pt x="1" y="4"/>
                  </a:cubicBezTo>
                  <a:cubicBezTo>
                    <a:pt x="1" y="3"/>
                    <a:pt x="1" y="3"/>
                    <a:pt x="1" y="3"/>
                  </a:cubicBezTo>
                  <a:cubicBezTo>
                    <a:pt x="1" y="2"/>
                    <a:pt x="1" y="2"/>
                    <a:pt x="1" y="2"/>
                  </a:cubicBezTo>
                  <a:cubicBezTo>
                    <a:pt x="1" y="2"/>
                    <a:pt x="2" y="1"/>
                    <a:pt x="2" y="1"/>
                  </a:cubicBezTo>
                  <a:cubicBezTo>
                    <a:pt x="3" y="1"/>
                    <a:pt x="3" y="1"/>
                    <a:pt x="3" y="1"/>
                  </a:cubicBezTo>
                  <a:cubicBezTo>
                    <a:pt x="3" y="1"/>
                    <a:pt x="3" y="1"/>
                    <a:pt x="3" y="1"/>
                  </a:cubicBezTo>
                  <a:cubicBezTo>
                    <a:pt x="4" y="2"/>
                    <a:pt x="4" y="2"/>
                    <a:pt x="4" y="2"/>
                  </a:cubicBezTo>
                  <a:cubicBezTo>
                    <a:pt x="4" y="2"/>
                    <a:pt x="4" y="3"/>
                    <a:pt x="4" y="3"/>
                  </a:cubicBezTo>
                  <a:cubicBezTo>
                    <a:pt x="3" y="4"/>
                    <a:pt x="3" y="4"/>
                    <a:pt x="2" y="4"/>
                  </a:cubicBezTo>
                  <a:cubicBezTo>
                    <a:pt x="2" y="4"/>
                    <a:pt x="2" y="4"/>
                    <a:pt x="2" y="4"/>
                  </a:cubicBezTo>
                  <a:moveTo>
                    <a:pt x="3" y="0"/>
                  </a:moveTo>
                  <a:cubicBezTo>
                    <a:pt x="2" y="0"/>
                    <a:pt x="2" y="0"/>
                    <a:pt x="2" y="0"/>
                  </a:cubicBezTo>
                  <a:cubicBezTo>
                    <a:pt x="1" y="0"/>
                    <a:pt x="1" y="1"/>
                    <a:pt x="0" y="2"/>
                  </a:cubicBezTo>
                  <a:cubicBezTo>
                    <a:pt x="0" y="3"/>
                    <a:pt x="0" y="3"/>
                    <a:pt x="0" y="3"/>
                  </a:cubicBezTo>
                  <a:cubicBezTo>
                    <a:pt x="0" y="3"/>
                    <a:pt x="0" y="4"/>
                    <a:pt x="1" y="4"/>
                  </a:cubicBezTo>
                  <a:cubicBezTo>
                    <a:pt x="1" y="5"/>
                    <a:pt x="1" y="5"/>
                    <a:pt x="2" y="5"/>
                  </a:cubicBezTo>
                  <a:cubicBezTo>
                    <a:pt x="2" y="5"/>
                    <a:pt x="2" y="5"/>
                    <a:pt x="2" y="5"/>
                  </a:cubicBezTo>
                  <a:cubicBezTo>
                    <a:pt x="3" y="5"/>
                    <a:pt x="4" y="4"/>
                    <a:pt x="4" y="4"/>
                  </a:cubicBezTo>
                  <a:cubicBezTo>
                    <a:pt x="5" y="3"/>
                    <a:pt x="5" y="2"/>
                    <a:pt x="4" y="1"/>
                  </a:cubicBezTo>
                  <a:cubicBezTo>
                    <a:pt x="4" y="1"/>
                    <a:pt x="4"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3" name="Freeform 169"/>
            <p:cNvSpPr>
              <a:spLocks noEditPoints="1"/>
            </p:cNvSpPr>
            <p:nvPr/>
          </p:nvSpPr>
          <p:spPr bwMode="auto">
            <a:xfrm>
              <a:off x="3403" y="2282"/>
              <a:ext cx="81" cy="102"/>
            </a:xfrm>
            <a:custGeom>
              <a:avLst/>
              <a:gdLst>
                <a:gd name="T0" fmla="*/ 14 w 34"/>
                <a:gd name="T1" fmla="*/ 42 h 43"/>
                <a:gd name="T2" fmla="*/ 15 w 34"/>
                <a:gd name="T3" fmla="*/ 42 h 43"/>
                <a:gd name="T4" fmla="*/ 15 w 34"/>
                <a:gd name="T5" fmla="*/ 42 h 43"/>
                <a:gd name="T6" fmla="*/ 16 w 34"/>
                <a:gd name="T7" fmla="*/ 42 h 43"/>
                <a:gd name="T8" fmla="*/ 18 w 34"/>
                <a:gd name="T9" fmla="*/ 41 h 43"/>
                <a:gd name="T10" fmla="*/ 17 w 34"/>
                <a:gd name="T11" fmla="*/ 42 h 43"/>
                <a:gd name="T12" fmla="*/ 18 w 34"/>
                <a:gd name="T13" fmla="*/ 42 h 43"/>
                <a:gd name="T14" fmla="*/ 19 w 34"/>
                <a:gd name="T15" fmla="*/ 40 h 43"/>
                <a:gd name="T16" fmla="*/ 19 w 34"/>
                <a:gd name="T17" fmla="*/ 41 h 43"/>
                <a:gd name="T18" fmla="*/ 20 w 34"/>
                <a:gd name="T19" fmla="*/ 41 h 43"/>
                <a:gd name="T20" fmla="*/ 20 w 34"/>
                <a:gd name="T21" fmla="*/ 40 h 43"/>
                <a:gd name="T22" fmla="*/ 21 w 34"/>
                <a:gd name="T23" fmla="*/ 39 h 43"/>
                <a:gd name="T24" fmla="*/ 20 w 34"/>
                <a:gd name="T25" fmla="*/ 41 h 43"/>
                <a:gd name="T26" fmla="*/ 22 w 34"/>
                <a:gd name="T27" fmla="*/ 39 h 43"/>
                <a:gd name="T28" fmla="*/ 24 w 34"/>
                <a:gd name="T29" fmla="*/ 38 h 43"/>
                <a:gd name="T30" fmla="*/ 21 w 34"/>
                <a:gd name="T31" fmla="*/ 40 h 43"/>
                <a:gd name="T32" fmla="*/ 25 w 34"/>
                <a:gd name="T33" fmla="*/ 38 h 43"/>
                <a:gd name="T34" fmla="*/ 27 w 34"/>
                <a:gd name="T35" fmla="*/ 38 h 43"/>
                <a:gd name="T36" fmla="*/ 28 w 34"/>
                <a:gd name="T37" fmla="*/ 38 h 43"/>
                <a:gd name="T38" fmla="*/ 30 w 34"/>
                <a:gd name="T39" fmla="*/ 36 h 43"/>
                <a:gd name="T40" fmla="*/ 28 w 34"/>
                <a:gd name="T41" fmla="*/ 38 h 43"/>
                <a:gd name="T42" fmla="*/ 30 w 34"/>
                <a:gd name="T43" fmla="*/ 36 h 43"/>
                <a:gd name="T44" fmla="*/ 31 w 34"/>
                <a:gd name="T45" fmla="*/ 36 h 43"/>
                <a:gd name="T46" fmla="*/ 30 w 34"/>
                <a:gd name="T47" fmla="*/ 37 h 43"/>
                <a:gd name="T48" fmla="*/ 32 w 34"/>
                <a:gd name="T49" fmla="*/ 35 h 43"/>
                <a:gd name="T50" fmla="*/ 32 w 34"/>
                <a:gd name="T51" fmla="*/ 35 h 43"/>
                <a:gd name="T52" fmla="*/ 33 w 34"/>
                <a:gd name="T53" fmla="*/ 35 h 43"/>
                <a:gd name="T54" fmla="*/ 15 w 34"/>
                <a:gd name="T55" fmla="*/ 41 h 43"/>
                <a:gd name="T56" fmla="*/ 11 w 34"/>
                <a:gd name="T57" fmla="*/ 36 h 43"/>
                <a:gd name="T58" fmla="*/ 2 w 34"/>
                <a:gd name="T59" fmla="*/ 13 h 43"/>
                <a:gd name="T60" fmla="*/ 4 w 34"/>
                <a:gd name="T61" fmla="*/ 7 h 43"/>
                <a:gd name="T62" fmla="*/ 19 w 34"/>
                <a:gd name="T63" fmla="*/ 1 h 43"/>
                <a:gd name="T64" fmla="*/ 31 w 34"/>
                <a:gd name="T65" fmla="*/ 28 h 43"/>
                <a:gd name="T66" fmla="*/ 32 w 34"/>
                <a:gd name="T67" fmla="*/ 31 h 43"/>
                <a:gd name="T68" fmla="*/ 32 w 34"/>
                <a:gd name="T69" fmla="*/ 31 h 43"/>
                <a:gd name="T70" fmla="*/ 29 w 34"/>
                <a:gd name="T71" fmla="*/ 35 h 43"/>
                <a:gd name="T72" fmla="*/ 15 w 34"/>
                <a:gd name="T73" fmla="*/ 41 h 43"/>
                <a:gd name="T74" fmla="*/ 19 w 34"/>
                <a:gd name="T75" fmla="*/ 0 h 43"/>
                <a:gd name="T76" fmla="*/ 4 w 34"/>
                <a:gd name="T77" fmla="*/ 6 h 43"/>
                <a:gd name="T78" fmla="*/ 2 w 34"/>
                <a:gd name="T79" fmla="*/ 14 h 43"/>
                <a:gd name="T80" fmla="*/ 11 w 34"/>
                <a:gd name="T81" fmla="*/ 37 h 43"/>
                <a:gd name="T82" fmla="*/ 14 w 34"/>
                <a:gd name="T83" fmla="*/ 43 h 43"/>
                <a:gd name="T84" fmla="*/ 15 w 34"/>
                <a:gd name="T85" fmla="*/ 43 h 43"/>
                <a:gd name="T86" fmla="*/ 15 w 34"/>
                <a:gd name="T87" fmla="*/ 43 h 43"/>
                <a:gd name="T88" fmla="*/ 31 w 34"/>
                <a:gd name="T89" fmla="*/ 37 h 43"/>
                <a:gd name="T90" fmla="*/ 33 w 34"/>
                <a:gd name="T91" fmla="*/ 32 h 43"/>
                <a:gd name="T92" fmla="*/ 32 w 34"/>
                <a:gd name="T93" fmla="*/ 28 h 43"/>
                <a:gd name="T94" fmla="*/ 19 w 34"/>
                <a:gd name="T9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3">
                  <a:moveTo>
                    <a:pt x="15" y="42"/>
                  </a:moveTo>
                  <a:cubicBezTo>
                    <a:pt x="15" y="42"/>
                    <a:pt x="14" y="42"/>
                    <a:pt x="14" y="42"/>
                  </a:cubicBezTo>
                  <a:cubicBezTo>
                    <a:pt x="14" y="42"/>
                    <a:pt x="14" y="42"/>
                    <a:pt x="13" y="41"/>
                  </a:cubicBezTo>
                  <a:cubicBezTo>
                    <a:pt x="14" y="42"/>
                    <a:pt x="14" y="42"/>
                    <a:pt x="15" y="42"/>
                  </a:cubicBezTo>
                  <a:cubicBezTo>
                    <a:pt x="15" y="42"/>
                    <a:pt x="15" y="42"/>
                    <a:pt x="15" y="42"/>
                  </a:cubicBezTo>
                  <a:cubicBezTo>
                    <a:pt x="15" y="42"/>
                    <a:pt x="15" y="42"/>
                    <a:pt x="15" y="42"/>
                  </a:cubicBezTo>
                  <a:cubicBezTo>
                    <a:pt x="15" y="42"/>
                    <a:pt x="15" y="42"/>
                    <a:pt x="15" y="42"/>
                  </a:cubicBezTo>
                  <a:moveTo>
                    <a:pt x="16" y="42"/>
                  </a:moveTo>
                  <a:cubicBezTo>
                    <a:pt x="16" y="41"/>
                    <a:pt x="16" y="41"/>
                    <a:pt x="16" y="41"/>
                  </a:cubicBezTo>
                  <a:cubicBezTo>
                    <a:pt x="17" y="41"/>
                    <a:pt x="17" y="41"/>
                    <a:pt x="18" y="41"/>
                  </a:cubicBezTo>
                  <a:cubicBezTo>
                    <a:pt x="17" y="42"/>
                    <a:pt x="17" y="42"/>
                    <a:pt x="17" y="42"/>
                  </a:cubicBezTo>
                  <a:cubicBezTo>
                    <a:pt x="17" y="42"/>
                    <a:pt x="17" y="42"/>
                    <a:pt x="17" y="42"/>
                  </a:cubicBezTo>
                  <a:cubicBezTo>
                    <a:pt x="17" y="42"/>
                    <a:pt x="16" y="42"/>
                    <a:pt x="16" y="42"/>
                  </a:cubicBezTo>
                  <a:moveTo>
                    <a:pt x="18" y="42"/>
                  </a:moveTo>
                  <a:cubicBezTo>
                    <a:pt x="18" y="41"/>
                    <a:pt x="18" y="41"/>
                    <a:pt x="18" y="41"/>
                  </a:cubicBezTo>
                  <a:cubicBezTo>
                    <a:pt x="19" y="40"/>
                    <a:pt x="19" y="40"/>
                    <a:pt x="19" y="40"/>
                  </a:cubicBezTo>
                  <a:cubicBezTo>
                    <a:pt x="19" y="41"/>
                    <a:pt x="19" y="41"/>
                    <a:pt x="19" y="41"/>
                  </a:cubicBezTo>
                  <a:cubicBezTo>
                    <a:pt x="19" y="41"/>
                    <a:pt x="19" y="41"/>
                    <a:pt x="19" y="41"/>
                  </a:cubicBezTo>
                  <a:cubicBezTo>
                    <a:pt x="19" y="41"/>
                    <a:pt x="18" y="42"/>
                    <a:pt x="18" y="42"/>
                  </a:cubicBezTo>
                  <a:moveTo>
                    <a:pt x="20" y="41"/>
                  </a:moveTo>
                  <a:cubicBezTo>
                    <a:pt x="20" y="41"/>
                    <a:pt x="20" y="41"/>
                    <a:pt x="20" y="41"/>
                  </a:cubicBezTo>
                  <a:cubicBezTo>
                    <a:pt x="20" y="40"/>
                    <a:pt x="20" y="40"/>
                    <a:pt x="20" y="40"/>
                  </a:cubicBezTo>
                  <a:cubicBezTo>
                    <a:pt x="20" y="40"/>
                    <a:pt x="20" y="40"/>
                    <a:pt x="20" y="40"/>
                  </a:cubicBezTo>
                  <a:cubicBezTo>
                    <a:pt x="20" y="40"/>
                    <a:pt x="21" y="40"/>
                    <a:pt x="21" y="39"/>
                  </a:cubicBezTo>
                  <a:cubicBezTo>
                    <a:pt x="21" y="40"/>
                    <a:pt x="21" y="40"/>
                    <a:pt x="21" y="41"/>
                  </a:cubicBezTo>
                  <a:cubicBezTo>
                    <a:pt x="20" y="41"/>
                    <a:pt x="20" y="41"/>
                    <a:pt x="20" y="41"/>
                  </a:cubicBezTo>
                  <a:moveTo>
                    <a:pt x="21" y="40"/>
                  </a:moveTo>
                  <a:cubicBezTo>
                    <a:pt x="22" y="40"/>
                    <a:pt x="22" y="40"/>
                    <a:pt x="22" y="39"/>
                  </a:cubicBezTo>
                  <a:cubicBezTo>
                    <a:pt x="23" y="39"/>
                    <a:pt x="23" y="39"/>
                    <a:pt x="24" y="39"/>
                  </a:cubicBezTo>
                  <a:cubicBezTo>
                    <a:pt x="24" y="38"/>
                    <a:pt x="24" y="38"/>
                    <a:pt x="24" y="38"/>
                  </a:cubicBezTo>
                  <a:cubicBezTo>
                    <a:pt x="24" y="39"/>
                    <a:pt x="24" y="39"/>
                    <a:pt x="24" y="39"/>
                  </a:cubicBezTo>
                  <a:cubicBezTo>
                    <a:pt x="23" y="40"/>
                    <a:pt x="22" y="40"/>
                    <a:pt x="21" y="40"/>
                  </a:cubicBezTo>
                  <a:moveTo>
                    <a:pt x="24" y="39"/>
                  </a:moveTo>
                  <a:cubicBezTo>
                    <a:pt x="25" y="39"/>
                    <a:pt x="25" y="38"/>
                    <a:pt x="25" y="38"/>
                  </a:cubicBezTo>
                  <a:cubicBezTo>
                    <a:pt x="26" y="38"/>
                    <a:pt x="27" y="37"/>
                    <a:pt x="27" y="37"/>
                  </a:cubicBezTo>
                  <a:cubicBezTo>
                    <a:pt x="27" y="37"/>
                    <a:pt x="27" y="38"/>
                    <a:pt x="27" y="38"/>
                  </a:cubicBezTo>
                  <a:cubicBezTo>
                    <a:pt x="26" y="39"/>
                    <a:pt x="25" y="39"/>
                    <a:pt x="24" y="39"/>
                  </a:cubicBezTo>
                  <a:moveTo>
                    <a:pt x="28" y="38"/>
                  </a:moveTo>
                  <a:cubicBezTo>
                    <a:pt x="28" y="38"/>
                    <a:pt x="28" y="37"/>
                    <a:pt x="28" y="37"/>
                  </a:cubicBezTo>
                  <a:cubicBezTo>
                    <a:pt x="28" y="37"/>
                    <a:pt x="29" y="36"/>
                    <a:pt x="30" y="36"/>
                  </a:cubicBezTo>
                  <a:cubicBezTo>
                    <a:pt x="29" y="37"/>
                    <a:pt x="29" y="37"/>
                    <a:pt x="29" y="37"/>
                  </a:cubicBezTo>
                  <a:cubicBezTo>
                    <a:pt x="29" y="38"/>
                    <a:pt x="28" y="38"/>
                    <a:pt x="28" y="38"/>
                  </a:cubicBezTo>
                  <a:moveTo>
                    <a:pt x="30" y="37"/>
                  </a:moveTo>
                  <a:cubicBezTo>
                    <a:pt x="30" y="36"/>
                    <a:pt x="30" y="36"/>
                    <a:pt x="30" y="36"/>
                  </a:cubicBezTo>
                  <a:cubicBezTo>
                    <a:pt x="31" y="36"/>
                    <a:pt x="31" y="36"/>
                    <a:pt x="31" y="35"/>
                  </a:cubicBezTo>
                  <a:cubicBezTo>
                    <a:pt x="31" y="36"/>
                    <a:pt x="31" y="36"/>
                    <a:pt x="31" y="36"/>
                  </a:cubicBezTo>
                  <a:cubicBezTo>
                    <a:pt x="31" y="37"/>
                    <a:pt x="31" y="37"/>
                    <a:pt x="31" y="37"/>
                  </a:cubicBezTo>
                  <a:cubicBezTo>
                    <a:pt x="30" y="37"/>
                    <a:pt x="30" y="37"/>
                    <a:pt x="30" y="37"/>
                  </a:cubicBezTo>
                  <a:moveTo>
                    <a:pt x="32" y="36"/>
                  </a:moveTo>
                  <a:cubicBezTo>
                    <a:pt x="32" y="36"/>
                    <a:pt x="32" y="35"/>
                    <a:pt x="32" y="35"/>
                  </a:cubicBezTo>
                  <a:cubicBezTo>
                    <a:pt x="32" y="35"/>
                    <a:pt x="32" y="35"/>
                    <a:pt x="32" y="35"/>
                  </a:cubicBezTo>
                  <a:cubicBezTo>
                    <a:pt x="32" y="35"/>
                    <a:pt x="32" y="35"/>
                    <a:pt x="32" y="35"/>
                  </a:cubicBezTo>
                  <a:cubicBezTo>
                    <a:pt x="33" y="34"/>
                    <a:pt x="33" y="34"/>
                    <a:pt x="33" y="34"/>
                  </a:cubicBezTo>
                  <a:cubicBezTo>
                    <a:pt x="33" y="35"/>
                    <a:pt x="33" y="35"/>
                    <a:pt x="33" y="35"/>
                  </a:cubicBezTo>
                  <a:cubicBezTo>
                    <a:pt x="32" y="35"/>
                    <a:pt x="32" y="36"/>
                    <a:pt x="32" y="36"/>
                  </a:cubicBezTo>
                  <a:moveTo>
                    <a:pt x="15" y="41"/>
                  </a:moveTo>
                  <a:cubicBezTo>
                    <a:pt x="13" y="41"/>
                    <a:pt x="12" y="39"/>
                    <a:pt x="11" y="37"/>
                  </a:cubicBezTo>
                  <a:cubicBezTo>
                    <a:pt x="11" y="36"/>
                    <a:pt x="11" y="36"/>
                    <a:pt x="11" y="36"/>
                  </a:cubicBezTo>
                  <a:cubicBezTo>
                    <a:pt x="3" y="14"/>
                    <a:pt x="3" y="14"/>
                    <a:pt x="3" y="14"/>
                  </a:cubicBezTo>
                  <a:cubicBezTo>
                    <a:pt x="2" y="13"/>
                    <a:pt x="2" y="13"/>
                    <a:pt x="2" y="13"/>
                  </a:cubicBezTo>
                  <a:cubicBezTo>
                    <a:pt x="2" y="12"/>
                    <a:pt x="1" y="10"/>
                    <a:pt x="2" y="9"/>
                  </a:cubicBezTo>
                  <a:cubicBezTo>
                    <a:pt x="2" y="8"/>
                    <a:pt x="3" y="7"/>
                    <a:pt x="4" y="7"/>
                  </a:cubicBezTo>
                  <a:cubicBezTo>
                    <a:pt x="17" y="2"/>
                    <a:pt x="17" y="2"/>
                    <a:pt x="17" y="2"/>
                  </a:cubicBezTo>
                  <a:cubicBezTo>
                    <a:pt x="18" y="1"/>
                    <a:pt x="19" y="1"/>
                    <a:pt x="19" y="1"/>
                  </a:cubicBezTo>
                  <a:cubicBezTo>
                    <a:pt x="20" y="1"/>
                    <a:pt x="21" y="2"/>
                    <a:pt x="22" y="5"/>
                  </a:cubicBezTo>
                  <a:cubicBezTo>
                    <a:pt x="31" y="28"/>
                    <a:pt x="31" y="28"/>
                    <a:pt x="31" y="28"/>
                  </a:cubicBezTo>
                  <a:cubicBezTo>
                    <a:pt x="31" y="29"/>
                    <a:pt x="31" y="29"/>
                    <a:pt x="31" y="29"/>
                  </a:cubicBezTo>
                  <a:cubicBezTo>
                    <a:pt x="31" y="30"/>
                    <a:pt x="32" y="30"/>
                    <a:pt x="32" y="31"/>
                  </a:cubicBezTo>
                  <a:cubicBezTo>
                    <a:pt x="32" y="31"/>
                    <a:pt x="32" y="31"/>
                    <a:pt x="32" y="31"/>
                  </a:cubicBezTo>
                  <a:cubicBezTo>
                    <a:pt x="32" y="31"/>
                    <a:pt x="32" y="31"/>
                    <a:pt x="32" y="31"/>
                  </a:cubicBezTo>
                  <a:cubicBezTo>
                    <a:pt x="32" y="32"/>
                    <a:pt x="32" y="33"/>
                    <a:pt x="32" y="33"/>
                  </a:cubicBezTo>
                  <a:cubicBezTo>
                    <a:pt x="31" y="34"/>
                    <a:pt x="31" y="35"/>
                    <a:pt x="29" y="35"/>
                  </a:cubicBezTo>
                  <a:cubicBezTo>
                    <a:pt x="27" y="36"/>
                    <a:pt x="25" y="37"/>
                    <a:pt x="23" y="38"/>
                  </a:cubicBezTo>
                  <a:cubicBezTo>
                    <a:pt x="21" y="39"/>
                    <a:pt x="18" y="40"/>
                    <a:pt x="15" y="41"/>
                  </a:cubicBezTo>
                  <a:cubicBezTo>
                    <a:pt x="15" y="41"/>
                    <a:pt x="15" y="41"/>
                    <a:pt x="15" y="41"/>
                  </a:cubicBezTo>
                  <a:moveTo>
                    <a:pt x="19" y="0"/>
                  </a:moveTo>
                  <a:cubicBezTo>
                    <a:pt x="18" y="0"/>
                    <a:pt x="18" y="1"/>
                    <a:pt x="17" y="1"/>
                  </a:cubicBezTo>
                  <a:cubicBezTo>
                    <a:pt x="4" y="6"/>
                    <a:pt x="4" y="6"/>
                    <a:pt x="4" y="6"/>
                  </a:cubicBezTo>
                  <a:cubicBezTo>
                    <a:pt x="2" y="7"/>
                    <a:pt x="1" y="7"/>
                    <a:pt x="1" y="8"/>
                  </a:cubicBezTo>
                  <a:cubicBezTo>
                    <a:pt x="0" y="10"/>
                    <a:pt x="1" y="12"/>
                    <a:pt x="2" y="14"/>
                  </a:cubicBezTo>
                  <a:cubicBezTo>
                    <a:pt x="10" y="36"/>
                    <a:pt x="10" y="36"/>
                    <a:pt x="10" y="36"/>
                  </a:cubicBezTo>
                  <a:cubicBezTo>
                    <a:pt x="11" y="37"/>
                    <a:pt x="11" y="37"/>
                    <a:pt x="11" y="37"/>
                  </a:cubicBezTo>
                  <a:cubicBezTo>
                    <a:pt x="11" y="38"/>
                    <a:pt x="11" y="39"/>
                    <a:pt x="12" y="39"/>
                  </a:cubicBezTo>
                  <a:cubicBezTo>
                    <a:pt x="12" y="41"/>
                    <a:pt x="13" y="42"/>
                    <a:pt x="14" y="43"/>
                  </a:cubicBezTo>
                  <a:cubicBezTo>
                    <a:pt x="14" y="43"/>
                    <a:pt x="14" y="43"/>
                    <a:pt x="15" y="43"/>
                  </a:cubicBezTo>
                  <a:cubicBezTo>
                    <a:pt x="15" y="43"/>
                    <a:pt x="15" y="43"/>
                    <a:pt x="15" y="43"/>
                  </a:cubicBezTo>
                  <a:cubicBezTo>
                    <a:pt x="15" y="43"/>
                    <a:pt x="15" y="43"/>
                    <a:pt x="15" y="43"/>
                  </a:cubicBezTo>
                  <a:cubicBezTo>
                    <a:pt x="15" y="43"/>
                    <a:pt x="15" y="43"/>
                    <a:pt x="15" y="43"/>
                  </a:cubicBezTo>
                  <a:cubicBezTo>
                    <a:pt x="16" y="43"/>
                    <a:pt x="17" y="43"/>
                    <a:pt x="17" y="43"/>
                  </a:cubicBezTo>
                  <a:cubicBezTo>
                    <a:pt x="21" y="42"/>
                    <a:pt x="25" y="40"/>
                    <a:pt x="31" y="37"/>
                  </a:cubicBezTo>
                  <a:cubicBezTo>
                    <a:pt x="32" y="37"/>
                    <a:pt x="33" y="36"/>
                    <a:pt x="33" y="35"/>
                  </a:cubicBezTo>
                  <a:cubicBezTo>
                    <a:pt x="34" y="34"/>
                    <a:pt x="33" y="33"/>
                    <a:pt x="33" y="32"/>
                  </a:cubicBezTo>
                  <a:cubicBezTo>
                    <a:pt x="33" y="31"/>
                    <a:pt x="33" y="31"/>
                    <a:pt x="33" y="31"/>
                  </a:cubicBezTo>
                  <a:cubicBezTo>
                    <a:pt x="32" y="30"/>
                    <a:pt x="32" y="29"/>
                    <a:pt x="32" y="28"/>
                  </a:cubicBezTo>
                  <a:cubicBezTo>
                    <a:pt x="23" y="5"/>
                    <a:pt x="23" y="5"/>
                    <a:pt x="23" y="5"/>
                  </a:cubicBezTo>
                  <a:cubicBezTo>
                    <a:pt x="22" y="2"/>
                    <a:pt x="21" y="0"/>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4" name="Freeform 170"/>
            <p:cNvSpPr>
              <a:spLocks noEditPoints="1"/>
            </p:cNvSpPr>
            <p:nvPr/>
          </p:nvSpPr>
          <p:spPr bwMode="auto">
            <a:xfrm>
              <a:off x="3411" y="2232"/>
              <a:ext cx="23" cy="33"/>
            </a:xfrm>
            <a:custGeom>
              <a:avLst/>
              <a:gdLst>
                <a:gd name="T0" fmla="*/ 7 w 10"/>
                <a:gd name="T1" fmla="*/ 11 h 14"/>
                <a:gd name="T2" fmla="*/ 6 w 10"/>
                <a:gd name="T3" fmla="*/ 8 h 14"/>
                <a:gd name="T4" fmla="*/ 7 w 10"/>
                <a:gd name="T5" fmla="*/ 9 h 14"/>
                <a:gd name="T6" fmla="*/ 8 w 10"/>
                <a:gd name="T7" fmla="*/ 10 h 14"/>
                <a:gd name="T8" fmla="*/ 8 w 10"/>
                <a:gd name="T9" fmla="*/ 11 h 14"/>
                <a:gd name="T10" fmla="*/ 7 w 10"/>
                <a:gd name="T11" fmla="*/ 11 h 14"/>
                <a:gd name="T12" fmla="*/ 4 w 10"/>
                <a:gd name="T13" fmla="*/ 6 h 14"/>
                <a:gd name="T14" fmla="*/ 3 w 10"/>
                <a:gd name="T15" fmla="*/ 6 h 14"/>
                <a:gd name="T16" fmla="*/ 2 w 10"/>
                <a:gd name="T17" fmla="*/ 5 h 14"/>
                <a:gd name="T18" fmla="*/ 3 w 10"/>
                <a:gd name="T19" fmla="*/ 3 h 14"/>
                <a:gd name="T20" fmla="*/ 4 w 10"/>
                <a:gd name="T21" fmla="*/ 6 h 14"/>
                <a:gd name="T22" fmla="*/ 3 w 10"/>
                <a:gd name="T23" fmla="*/ 0 h 14"/>
                <a:gd name="T24" fmla="*/ 2 w 10"/>
                <a:gd name="T25" fmla="*/ 1 h 14"/>
                <a:gd name="T26" fmla="*/ 2 w 10"/>
                <a:gd name="T27" fmla="*/ 2 h 14"/>
                <a:gd name="T28" fmla="*/ 1 w 10"/>
                <a:gd name="T29" fmla="*/ 4 h 14"/>
                <a:gd name="T30" fmla="*/ 4 w 10"/>
                <a:gd name="T31" fmla="*/ 8 h 14"/>
                <a:gd name="T32" fmla="*/ 6 w 10"/>
                <a:gd name="T33" fmla="*/ 11 h 14"/>
                <a:gd name="T34" fmla="*/ 5 w 10"/>
                <a:gd name="T35" fmla="*/ 12 h 14"/>
                <a:gd name="T36" fmla="*/ 2 w 10"/>
                <a:gd name="T37" fmla="*/ 11 h 14"/>
                <a:gd name="T38" fmla="*/ 2 w 10"/>
                <a:gd name="T39" fmla="*/ 13 h 14"/>
                <a:gd name="T40" fmla="*/ 4 w 10"/>
                <a:gd name="T41" fmla="*/ 13 h 14"/>
                <a:gd name="T42" fmla="*/ 6 w 10"/>
                <a:gd name="T43" fmla="*/ 13 h 14"/>
                <a:gd name="T44" fmla="*/ 7 w 10"/>
                <a:gd name="T45" fmla="*/ 14 h 14"/>
                <a:gd name="T46" fmla="*/ 8 w 10"/>
                <a:gd name="T47" fmla="*/ 14 h 14"/>
                <a:gd name="T48" fmla="*/ 8 w 10"/>
                <a:gd name="T49" fmla="*/ 13 h 14"/>
                <a:gd name="T50" fmla="*/ 8 w 10"/>
                <a:gd name="T51" fmla="*/ 12 h 14"/>
                <a:gd name="T52" fmla="*/ 10 w 10"/>
                <a:gd name="T53" fmla="*/ 10 h 14"/>
                <a:gd name="T54" fmla="*/ 10 w 10"/>
                <a:gd name="T55" fmla="*/ 8 h 14"/>
                <a:gd name="T56" fmla="*/ 8 w 10"/>
                <a:gd name="T57" fmla="*/ 7 h 14"/>
                <a:gd name="T58" fmla="*/ 6 w 10"/>
                <a:gd name="T59" fmla="*/ 6 h 14"/>
                <a:gd name="T60" fmla="*/ 5 w 10"/>
                <a:gd name="T61" fmla="*/ 6 h 14"/>
                <a:gd name="T62" fmla="*/ 4 w 10"/>
                <a:gd name="T63" fmla="*/ 3 h 14"/>
                <a:gd name="T64" fmla="*/ 4 w 10"/>
                <a:gd name="T65" fmla="*/ 3 h 14"/>
                <a:gd name="T66" fmla="*/ 7 w 10"/>
                <a:gd name="T67" fmla="*/ 4 h 14"/>
                <a:gd name="T68" fmla="*/ 7 w 10"/>
                <a:gd name="T69" fmla="*/ 4 h 14"/>
                <a:gd name="T70" fmla="*/ 7 w 10"/>
                <a:gd name="T71" fmla="*/ 3 h 14"/>
                <a:gd name="T72" fmla="*/ 8 w 10"/>
                <a:gd name="T73" fmla="*/ 2 h 14"/>
                <a:gd name="T74" fmla="*/ 8 w 10"/>
                <a:gd name="T75" fmla="*/ 2 h 14"/>
                <a:gd name="T76" fmla="*/ 5 w 10"/>
                <a:gd name="T77" fmla="*/ 1 h 14"/>
                <a:gd name="T78" fmla="*/ 4 w 10"/>
                <a:gd name="T79" fmla="*/ 1 h 14"/>
                <a:gd name="T80" fmla="*/ 3 w 10"/>
                <a:gd name="T8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14">
                  <a:moveTo>
                    <a:pt x="7" y="11"/>
                  </a:moveTo>
                  <a:cubicBezTo>
                    <a:pt x="7" y="10"/>
                    <a:pt x="6" y="9"/>
                    <a:pt x="6" y="8"/>
                  </a:cubicBezTo>
                  <a:cubicBezTo>
                    <a:pt x="7" y="8"/>
                    <a:pt x="7" y="8"/>
                    <a:pt x="7" y="9"/>
                  </a:cubicBezTo>
                  <a:cubicBezTo>
                    <a:pt x="8" y="9"/>
                    <a:pt x="8" y="9"/>
                    <a:pt x="8" y="10"/>
                  </a:cubicBezTo>
                  <a:cubicBezTo>
                    <a:pt x="8" y="10"/>
                    <a:pt x="8" y="11"/>
                    <a:pt x="8" y="11"/>
                  </a:cubicBezTo>
                  <a:cubicBezTo>
                    <a:pt x="7" y="11"/>
                    <a:pt x="7" y="11"/>
                    <a:pt x="7" y="11"/>
                  </a:cubicBezTo>
                  <a:moveTo>
                    <a:pt x="4" y="6"/>
                  </a:moveTo>
                  <a:cubicBezTo>
                    <a:pt x="3" y="6"/>
                    <a:pt x="3" y="6"/>
                    <a:pt x="3" y="6"/>
                  </a:cubicBezTo>
                  <a:cubicBezTo>
                    <a:pt x="3" y="6"/>
                    <a:pt x="2" y="6"/>
                    <a:pt x="2" y="5"/>
                  </a:cubicBezTo>
                  <a:cubicBezTo>
                    <a:pt x="2" y="4"/>
                    <a:pt x="2" y="4"/>
                    <a:pt x="3" y="3"/>
                  </a:cubicBezTo>
                  <a:cubicBezTo>
                    <a:pt x="3" y="4"/>
                    <a:pt x="3" y="5"/>
                    <a:pt x="4" y="6"/>
                  </a:cubicBezTo>
                  <a:moveTo>
                    <a:pt x="3" y="0"/>
                  </a:moveTo>
                  <a:cubicBezTo>
                    <a:pt x="3" y="0"/>
                    <a:pt x="2" y="0"/>
                    <a:pt x="2" y="1"/>
                  </a:cubicBezTo>
                  <a:cubicBezTo>
                    <a:pt x="2" y="1"/>
                    <a:pt x="2" y="2"/>
                    <a:pt x="2" y="2"/>
                  </a:cubicBezTo>
                  <a:cubicBezTo>
                    <a:pt x="2" y="3"/>
                    <a:pt x="1" y="3"/>
                    <a:pt x="1" y="4"/>
                  </a:cubicBezTo>
                  <a:cubicBezTo>
                    <a:pt x="0" y="5"/>
                    <a:pt x="0" y="8"/>
                    <a:pt x="4" y="8"/>
                  </a:cubicBezTo>
                  <a:cubicBezTo>
                    <a:pt x="5" y="9"/>
                    <a:pt x="5" y="10"/>
                    <a:pt x="6" y="11"/>
                  </a:cubicBezTo>
                  <a:cubicBezTo>
                    <a:pt x="6" y="12"/>
                    <a:pt x="5" y="12"/>
                    <a:pt x="5" y="12"/>
                  </a:cubicBezTo>
                  <a:cubicBezTo>
                    <a:pt x="4" y="12"/>
                    <a:pt x="3" y="11"/>
                    <a:pt x="2" y="11"/>
                  </a:cubicBezTo>
                  <a:cubicBezTo>
                    <a:pt x="2" y="12"/>
                    <a:pt x="2" y="12"/>
                    <a:pt x="2" y="13"/>
                  </a:cubicBezTo>
                  <a:cubicBezTo>
                    <a:pt x="2" y="13"/>
                    <a:pt x="3" y="13"/>
                    <a:pt x="4" y="13"/>
                  </a:cubicBezTo>
                  <a:cubicBezTo>
                    <a:pt x="5" y="13"/>
                    <a:pt x="6" y="13"/>
                    <a:pt x="6" y="13"/>
                  </a:cubicBezTo>
                  <a:cubicBezTo>
                    <a:pt x="6" y="13"/>
                    <a:pt x="7" y="14"/>
                    <a:pt x="7" y="14"/>
                  </a:cubicBezTo>
                  <a:cubicBezTo>
                    <a:pt x="7" y="14"/>
                    <a:pt x="8" y="14"/>
                    <a:pt x="8" y="14"/>
                  </a:cubicBezTo>
                  <a:cubicBezTo>
                    <a:pt x="8" y="13"/>
                    <a:pt x="8" y="13"/>
                    <a:pt x="8" y="13"/>
                  </a:cubicBezTo>
                  <a:cubicBezTo>
                    <a:pt x="8" y="12"/>
                    <a:pt x="8" y="12"/>
                    <a:pt x="8" y="12"/>
                  </a:cubicBezTo>
                  <a:cubicBezTo>
                    <a:pt x="9" y="12"/>
                    <a:pt x="10" y="11"/>
                    <a:pt x="10" y="10"/>
                  </a:cubicBezTo>
                  <a:cubicBezTo>
                    <a:pt x="10" y="10"/>
                    <a:pt x="10" y="9"/>
                    <a:pt x="10" y="8"/>
                  </a:cubicBezTo>
                  <a:cubicBezTo>
                    <a:pt x="9" y="8"/>
                    <a:pt x="9" y="7"/>
                    <a:pt x="8" y="7"/>
                  </a:cubicBezTo>
                  <a:cubicBezTo>
                    <a:pt x="7" y="7"/>
                    <a:pt x="7" y="6"/>
                    <a:pt x="6" y="6"/>
                  </a:cubicBezTo>
                  <a:cubicBezTo>
                    <a:pt x="5" y="6"/>
                    <a:pt x="5" y="6"/>
                    <a:pt x="5" y="6"/>
                  </a:cubicBezTo>
                  <a:cubicBezTo>
                    <a:pt x="5" y="5"/>
                    <a:pt x="5" y="4"/>
                    <a:pt x="4" y="3"/>
                  </a:cubicBezTo>
                  <a:cubicBezTo>
                    <a:pt x="4" y="3"/>
                    <a:pt x="4" y="3"/>
                    <a:pt x="4" y="3"/>
                  </a:cubicBezTo>
                  <a:cubicBezTo>
                    <a:pt x="5" y="3"/>
                    <a:pt x="6" y="3"/>
                    <a:pt x="7" y="4"/>
                  </a:cubicBezTo>
                  <a:cubicBezTo>
                    <a:pt x="7" y="4"/>
                    <a:pt x="7" y="4"/>
                    <a:pt x="7" y="4"/>
                  </a:cubicBezTo>
                  <a:cubicBezTo>
                    <a:pt x="7" y="3"/>
                    <a:pt x="7" y="3"/>
                    <a:pt x="7" y="3"/>
                  </a:cubicBezTo>
                  <a:cubicBezTo>
                    <a:pt x="8" y="2"/>
                    <a:pt x="8" y="2"/>
                    <a:pt x="8" y="2"/>
                  </a:cubicBezTo>
                  <a:cubicBezTo>
                    <a:pt x="8" y="2"/>
                    <a:pt x="8" y="2"/>
                    <a:pt x="8" y="2"/>
                  </a:cubicBezTo>
                  <a:cubicBezTo>
                    <a:pt x="7" y="1"/>
                    <a:pt x="6" y="1"/>
                    <a:pt x="5" y="1"/>
                  </a:cubicBezTo>
                  <a:cubicBezTo>
                    <a:pt x="4" y="1"/>
                    <a:pt x="4" y="1"/>
                    <a:pt x="4" y="1"/>
                  </a:cubicBezTo>
                  <a:cubicBezTo>
                    <a:pt x="4" y="1"/>
                    <a:pt x="3"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5" name="Freeform 171"/>
            <p:cNvSpPr>
              <a:spLocks noEditPoints="1"/>
            </p:cNvSpPr>
            <p:nvPr/>
          </p:nvSpPr>
          <p:spPr bwMode="auto">
            <a:xfrm>
              <a:off x="4127" y="2201"/>
              <a:ext cx="19" cy="12"/>
            </a:xfrm>
            <a:custGeom>
              <a:avLst/>
              <a:gdLst>
                <a:gd name="T0" fmla="*/ 3 w 8"/>
                <a:gd name="T1" fmla="*/ 4 h 5"/>
                <a:gd name="T2" fmla="*/ 2 w 8"/>
                <a:gd name="T3" fmla="*/ 3 h 5"/>
                <a:gd name="T4" fmla="*/ 3 w 8"/>
                <a:gd name="T5" fmla="*/ 3 h 5"/>
                <a:gd name="T6" fmla="*/ 4 w 8"/>
                <a:gd name="T7" fmla="*/ 4 h 5"/>
                <a:gd name="T8" fmla="*/ 5 w 8"/>
                <a:gd name="T9" fmla="*/ 4 h 5"/>
                <a:gd name="T10" fmla="*/ 5 w 8"/>
                <a:gd name="T11" fmla="*/ 4 h 5"/>
                <a:gd name="T12" fmla="*/ 6 w 8"/>
                <a:gd name="T13" fmla="*/ 3 h 5"/>
                <a:gd name="T14" fmla="*/ 5 w 8"/>
                <a:gd name="T15" fmla="*/ 4 h 5"/>
                <a:gd name="T16" fmla="*/ 7 w 8"/>
                <a:gd name="T17" fmla="*/ 2 h 5"/>
                <a:gd name="T18" fmla="*/ 7 w 8"/>
                <a:gd name="T19" fmla="*/ 4 h 5"/>
                <a:gd name="T20" fmla="*/ 6 w 8"/>
                <a:gd name="T21" fmla="*/ 4 h 5"/>
                <a:gd name="T22" fmla="*/ 7 w 8"/>
                <a:gd name="T23" fmla="*/ 2 h 5"/>
                <a:gd name="T24" fmla="*/ 8 w 8"/>
                <a:gd name="T25" fmla="*/ 3 h 5"/>
                <a:gd name="T26" fmla="*/ 7 w 8"/>
                <a:gd name="T27" fmla="*/ 0 h 5"/>
                <a:gd name="T28" fmla="*/ 7 w 8"/>
                <a:gd name="T29" fmla="*/ 0 h 5"/>
                <a:gd name="T30" fmla="*/ 6 w 8"/>
                <a:gd name="T31" fmla="*/ 2 h 5"/>
                <a:gd name="T32" fmla="*/ 4 w 8"/>
                <a:gd name="T33" fmla="*/ 3 h 5"/>
                <a:gd name="T34" fmla="*/ 2 w 8"/>
                <a:gd name="T35" fmla="*/ 2 h 5"/>
                <a:gd name="T36" fmla="*/ 1 w 8"/>
                <a:gd name="T37" fmla="*/ 2 h 5"/>
                <a:gd name="T38" fmla="*/ 1 w 8"/>
                <a:gd name="T39" fmla="*/ 3 h 5"/>
                <a:gd name="T40" fmla="*/ 1 w 8"/>
                <a:gd name="T41" fmla="*/ 4 h 5"/>
                <a:gd name="T42" fmla="*/ 1 w 8"/>
                <a:gd name="T43" fmla="*/ 4 h 5"/>
                <a:gd name="T44" fmla="*/ 1 w 8"/>
                <a:gd name="T45" fmla="*/ 4 h 5"/>
                <a:gd name="T46" fmla="*/ 1 w 8"/>
                <a:gd name="T47" fmla="*/ 4 h 5"/>
                <a:gd name="T48" fmla="*/ 2 w 8"/>
                <a:gd name="T49" fmla="*/ 3 h 5"/>
                <a:gd name="T50" fmla="*/ 3 w 8"/>
                <a:gd name="T51" fmla="*/ 4 h 5"/>
                <a:gd name="T52" fmla="*/ 5 w 8"/>
                <a:gd name="T53" fmla="*/ 4 h 5"/>
                <a:gd name="T54" fmla="*/ 5 w 8"/>
                <a:gd name="T55" fmla="*/ 4 h 5"/>
                <a:gd name="T56" fmla="*/ 6 w 8"/>
                <a:gd name="T57" fmla="*/ 4 h 5"/>
                <a:gd name="T58" fmla="*/ 6 w 8"/>
                <a:gd name="T59" fmla="*/ 4 h 5"/>
                <a:gd name="T60" fmla="*/ 6 w 8"/>
                <a:gd name="T61" fmla="*/ 4 h 5"/>
                <a:gd name="T62" fmla="*/ 7 w 8"/>
                <a:gd name="T63" fmla="*/ 4 h 5"/>
                <a:gd name="T64" fmla="*/ 7 w 8"/>
                <a:gd name="T65" fmla="*/ 4 h 5"/>
                <a:gd name="T66" fmla="*/ 7 w 8"/>
                <a:gd name="T67" fmla="*/ 4 h 5"/>
                <a:gd name="T68" fmla="*/ 8 w 8"/>
                <a:gd name="T69" fmla="*/ 3 h 5"/>
                <a:gd name="T70" fmla="*/ 8 w 8"/>
                <a:gd name="T71" fmla="*/ 3 h 5"/>
                <a:gd name="T72" fmla="*/ 8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5" y="4"/>
                  </a:moveTo>
                  <a:cubicBezTo>
                    <a:pt x="4" y="4"/>
                    <a:pt x="4" y="4"/>
                    <a:pt x="3" y="4"/>
                  </a:cubicBezTo>
                  <a:cubicBezTo>
                    <a:pt x="3" y="3"/>
                    <a:pt x="3" y="3"/>
                    <a:pt x="3" y="3"/>
                  </a:cubicBezTo>
                  <a:cubicBezTo>
                    <a:pt x="2" y="3"/>
                    <a:pt x="2" y="3"/>
                    <a:pt x="2" y="3"/>
                  </a:cubicBezTo>
                  <a:cubicBezTo>
                    <a:pt x="2" y="3"/>
                    <a:pt x="2" y="3"/>
                    <a:pt x="2" y="3"/>
                  </a:cubicBezTo>
                  <a:cubicBezTo>
                    <a:pt x="3" y="3"/>
                    <a:pt x="3" y="3"/>
                    <a:pt x="3" y="3"/>
                  </a:cubicBezTo>
                  <a:cubicBezTo>
                    <a:pt x="4" y="3"/>
                    <a:pt x="4" y="3"/>
                    <a:pt x="4" y="3"/>
                  </a:cubicBezTo>
                  <a:cubicBezTo>
                    <a:pt x="4" y="4"/>
                    <a:pt x="4" y="4"/>
                    <a:pt x="4" y="4"/>
                  </a:cubicBezTo>
                  <a:cubicBezTo>
                    <a:pt x="5" y="4"/>
                    <a:pt x="5" y="3"/>
                    <a:pt x="5" y="3"/>
                  </a:cubicBezTo>
                  <a:cubicBezTo>
                    <a:pt x="5" y="4"/>
                    <a:pt x="5" y="4"/>
                    <a:pt x="5" y="4"/>
                  </a:cubicBezTo>
                  <a:cubicBezTo>
                    <a:pt x="5" y="4"/>
                    <a:pt x="5" y="4"/>
                    <a:pt x="5" y="4"/>
                  </a:cubicBezTo>
                  <a:moveTo>
                    <a:pt x="5" y="4"/>
                  </a:moveTo>
                  <a:cubicBezTo>
                    <a:pt x="6" y="3"/>
                    <a:pt x="6" y="3"/>
                    <a:pt x="6" y="3"/>
                  </a:cubicBezTo>
                  <a:cubicBezTo>
                    <a:pt x="6" y="3"/>
                    <a:pt x="6" y="3"/>
                    <a:pt x="6" y="3"/>
                  </a:cubicBezTo>
                  <a:cubicBezTo>
                    <a:pt x="6" y="4"/>
                    <a:pt x="6" y="4"/>
                    <a:pt x="6" y="4"/>
                  </a:cubicBezTo>
                  <a:cubicBezTo>
                    <a:pt x="5" y="4"/>
                    <a:pt x="5" y="4"/>
                    <a:pt x="5" y="4"/>
                  </a:cubicBezTo>
                  <a:moveTo>
                    <a:pt x="6" y="4"/>
                  </a:moveTo>
                  <a:cubicBezTo>
                    <a:pt x="7" y="2"/>
                    <a:pt x="7" y="2"/>
                    <a:pt x="7" y="2"/>
                  </a:cubicBezTo>
                  <a:cubicBezTo>
                    <a:pt x="7" y="2"/>
                    <a:pt x="7" y="2"/>
                    <a:pt x="7" y="2"/>
                  </a:cubicBezTo>
                  <a:cubicBezTo>
                    <a:pt x="7" y="4"/>
                    <a:pt x="7" y="4"/>
                    <a:pt x="7" y="4"/>
                  </a:cubicBezTo>
                  <a:cubicBezTo>
                    <a:pt x="7" y="4"/>
                    <a:pt x="7" y="4"/>
                    <a:pt x="7" y="4"/>
                  </a:cubicBezTo>
                  <a:cubicBezTo>
                    <a:pt x="6" y="4"/>
                    <a:pt x="6" y="4"/>
                    <a:pt x="6" y="4"/>
                  </a:cubicBezTo>
                  <a:moveTo>
                    <a:pt x="7" y="3"/>
                  </a:moveTo>
                  <a:cubicBezTo>
                    <a:pt x="7" y="2"/>
                    <a:pt x="7" y="2"/>
                    <a:pt x="7" y="2"/>
                  </a:cubicBezTo>
                  <a:cubicBezTo>
                    <a:pt x="7" y="1"/>
                    <a:pt x="7" y="1"/>
                    <a:pt x="7" y="0"/>
                  </a:cubicBezTo>
                  <a:cubicBezTo>
                    <a:pt x="8" y="1"/>
                    <a:pt x="8" y="2"/>
                    <a:pt x="8" y="3"/>
                  </a:cubicBezTo>
                  <a:cubicBezTo>
                    <a:pt x="7" y="3"/>
                    <a:pt x="7" y="3"/>
                    <a:pt x="7" y="3"/>
                  </a:cubicBezTo>
                  <a:moveTo>
                    <a:pt x="7" y="0"/>
                  </a:moveTo>
                  <a:cubicBezTo>
                    <a:pt x="7" y="0"/>
                    <a:pt x="7" y="0"/>
                    <a:pt x="7" y="0"/>
                  </a:cubicBezTo>
                  <a:cubicBezTo>
                    <a:pt x="7" y="0"/>
                    <a:pt x="7" y="0"/>
                    <a:pt x="7" y="0"/>
                  </a:cubicBezTo>
                  <a:cubicBezTo>
                    <a:pt x="7" y="0"/>
                    <a:pt x="7" y="0"/>
                    <a:pt x="7" y="0"/>
                  </a:cubicBezTo>
                  <a:cubicBezTo>
                    <a:pt x="7" y="1"/>
                    <a:pt x="6" y="2"/>
                    <a:pt x="6" y="2"/>
                  </a:cubicBezTo>
                  <a:cubicBezTo>
                    <a:pt x="5" y="3"/>
                    <a:pt x="5" y="3"/>
                    <a:pt x="4" y="3"/>
                  </a:cubicBezTo>
                  <a:cubicBezTo>
                    <a:pt x="4" y="3"/>
                    <a:pt x="4" y="3"/>
                    <a:pt x="4" y="3"/>
                  </a:cubicBezTo>
                  <a:cubicBezTo>
                    <a:pt x="3" y="2"/>
                    <a:pt x="3" y="2"/>
                    <a:pt x="3" y="2"/>
                  </a:cubicBezTo>
                  <a:cubicBezTo>
                    <a:pt x="3" y="2"/>
                    <a:pt x="3" y="2"/>
                    <a:pt x="2" y="2"/>
                  </a:cubicBezTo>
                  <a:cubicBezTo>
                    <a:pt x="2" y="2"/>
                    <a:pt x="2" y="2"/>
                    <a:pt x="2" y="2"/>
                  </a:cubicBezTo>
                  <a:cubicBezTo>
                    <a:pt x="2" y="2"/>
                    <a:pt x="2" y="2"/>
                    <a:pt x="1" y="2"/>
                  </a:cubicBezTo>
                  <a:cubicBezTo>
                    <a:pt x="1" y="3"/>
                    <a:pt x="1" y="3"/>
                    <a:pt x="1" y="3"/>
                  </a:cubicBezTo>
                  <a:cubicBezTo>
                    <a:pt x="1" y="3"/>
                    <a:pt x="1" y="3"/>
                    <a:pt x="1" y="3"/>
                  </a:cubicBezTo>
                  <a:cubicBezTo>
                    <a:pt x="0" y="3"/>
                    <a:pt x="0" y="3"/>
                    <a:pt x="0" y="3"/>
                  </a:cubicBezTo>
                  <a:cubicBezTo>
                    <a:pt x="1" y="4"/>
                    <a:pt x="1" y="4"/>
                    <a:pt x="1" y="4"/>
                  </a:cubicBezTo>
                  <a:cubicBezTo>
                    <a:pt x="1" y="4"/>
                    <a:pt x="1" y="4"/>
                    <a:pt x="1" y="4"/>
                  </a:cubicBezTo>
                  <a:cubicBezTo>
                    <a:pt x="1" y="4"/>
                    <a:pt x="1" y="4"/>
                    <a:pt x="1" y="4"/>
                  </a:cubicBezTo>
                  <a:cubicBezTo>
                    <a:pt x="0" y="4"/>
                    <a:pt x="0" y="4"/>
                    <a:pt x="0" y="4"/>
                  </a:cubicBezTo>
                  <a:cubicBezTo>
                    <a:pt x="1" y="4"/>
                    <a:pt x="1" y="4"/>
                    <a:pt x="1" y="4"/>
                  </a:cubicBezTo>
                  <a:cubicBezTo>
                    <a:pt x="1" y="4"/>
                    <a:pt x="1" y="4"/>
                    <a:pt x="1" y="4"/>
                  </a:cubicBezTo>
                  <a:cubicBezTo>
                    <a:pt x="1" y="4"/>
                    <a:pt x="1" y="4"/>
                    <a:pt x="1" y="4"/>
                  </a:cubicBezTo>
                  <a:cubicBezTo>
                    <a:pt x="2" y="4"/>
                    <a:pt x="2" y="4"/>
                    <a:pt x="2" y="4"/>
                  </a:cubicBezTo>
                  <a:cubicBezTo>
                    <a:pt x="2" y="3"/>
                    <a:pt x="2" y="3"/>
                    <a:pt x="2" y="3"/>
                  </a:cubicBezTo>
                  <a:cubicBezTo>
                    <a:pt x="3" y="4"/>
                    <a:pt x="3" y="4"/>
                    <a:pt x="3" y="4"/>
                  </a:cubicBezTo>
                  <a:cubicBezTo>
                    <a:pt x="3" y="4"/>
                    <a:pt x="3" y="4"/>
                    <a:pt x="3" y="4"/>
                  </a:cubicBezTo>
                  <a:cubicBezTo>
                    <a:pt x="4" y="4"/>
                    <a:pt x="4" y="4"/>
                    <a:pt x="5" y="4"/>
                  </a:cubicBezTo>
                  <a:cubicBezTo>
                    <a:pt x="5" y="4"/>
                    <a:pt x="5" y="4"/>
                    <a:pt x="5" y="4"/>
                  </a:cubicBezTo>
                  <a:cubicBezTo>
                    <a:pt x="5" y="5"/>
                    <a:pt x="5" y="5"/>
                    <a:pt x="5" y="5"/>
                  </a:cubicBezTo>
                  <a:cubicBezTo>
                    <a:pt x="5" y="4"/>
                    <a:pt x="5" y="4"/>
                    <a:pt x="5" y="4"/>
                  </a:cubicBezTo>
                  <a:cubicBezTo>
                    <a:pt x="5" y="4"/>
                    <a:pt x="5" y="4"/>
                    <a:pt x="5"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2"/>
                    <a:pt x="8" y="1"/>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6" name="Freeform 172"/>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7" name="Freeform 173"/>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8" name="Freeform 174"/>
            <p:cNvSpPr>
              <a:spLocks noEditPoints="1"/>
            </p:cNvSpPr>
            <p:nvPr/>
          </p:nvSpPr>
          <p:spPr bwMode="auto">
            <a:xfrm>
              <a:off x="4160" y="2201"/>
              <a:ext cx="19" cy="12"/>
            </a:xfrm>
            <a:custGeom>
              <a:avLst/>
              <a:gdLst>
                <a:gd name="T0" fmla="*/ 2 w 8"/>
                <a:gd name="T1" fmla="*/ 4 h 5"/>
                <a:gd name="T2" fmla="*/ 3 w 8"/>
                <a:gd name="T3" fmla="*/ 3 h 5"/>
                <a:gd name="T4" fmla="*/ 4 w 8"/>
                <a:gd name="T5" fmla="*/ 4 h 5"/>
                <a:gd name="T6" fmla="*/ 5 w 8"/>
                <a:gd name="T7" fmla="*/ 3 h 5"/>
                <a:gd name="T8" fmla="*/ 6 w 8"/>
                <a:gd name="T9" fmla="*/ 3 h 5"/>
                <a:gd name="T10" fmla="*/ 5 w 8"/>
                <a:gd name="T11" fmla="*/ 4 h 5"/>
                <a:gd name="T12" fmla="*/ 3 w 8"/>
                <a:gd name="T13" fmla="*/ 4 h 5"/>
                <a:gd name="T14" fmla="*/ 4 w 8"/>
                <a:gd name="T15" fmla="*/ 4 h 5"/>
                <a:gd name="T16" fmla="*/ 2 w 8"/>
                <a:gd name="T17" fmla="*/ 4 h 5"/>
                <a:gd name="T18" fmla="*/ 2 w 8"/>
                <a:gd name="T19" fmla="*/ 2 h 5"/>
                <a:gd name="T20" fmla="*/ 2 w 8"/>
                <a:gd name="T21" fmla="*/ 4 h 5"/>
                <a:gd name="T22" fmla="*/ 1 w 8"/>
                <a:gd name="T23" fmla="*/ 3 h 5"/>
                <a:gd name="T24" fmla="*/ 1 w 8"/>
                <a:gd name="T25" fmla="*/ 2 h 5"/>
                <a:gd name="T26" fmla="*/ 1 w 8"/>
                <a:gd name="T27" fmla="*/ 0 h 5"/>
                <a:gd name="T28" fmla="*/ 0 w 8"/>
                <a:gd name="T29" fmla="*/ 3 h 5"/>
                <a:gd name="T30" fmla="*/ 0 w 8"/>
                <a:gd name="T31" fmla="*/ 3 h 5"/>
                <a:gd name="T32" fmla="*/ 1 w 8"/>
                <a:gd name="T33" fmla="*/ 3 h 5"/>
                <a:gd name="T34" fmla="*/ 1 w 8"/>
                <a:gd name="T35" fmla="*/ 4 h 5"/>
                <a:gd name="T36" fmla="*/ 2 w 8"/>
                <a:gd name="T37" fmla="*/ 4 h 5"/>
                <a:gd name="T38" fmla="*/ 2 w 8"/>
                <a:gd name="T39" fmla="*/ 4 h 5"/>
                <a:gd name="T40" fmla="*/ 2 w 8"/>
                <a:gd name="T41" fmla="*/ 4 h 5"/>
                <a:gd name="T42" fmla="*/ 2 w 8"/>
                <a:gd name="T43" fmla="*/ 4 h 5"/>
                <a:gd name="T44" fmla="*/ 3 w 8"/>
                <a:gd name="T45" fmla="*/ 4 h 5"/>
                <a:gd name="T46" fmla="*/ 3 w 8"/>
                <a:gd name="T47" fmla="*/ 5 h 5"/>
                <a:gd name="T48" fmla="*/ 4 w 8"/>
                <a:gd name="T49" fmla="*/ 4 h 5"/>
                <a:gd name="T50" fmla="*/ 6 w 8"/>
                <a:gd name="T51" fmla="*/ 4 h 5"/>
                <a:gd name="T52" fmla="*/ 7 w 8"/>
                <a:gd name="T53" fmla="*/ 4 h 5"/>
                <a:gd name="T54" fmla="*/ 7 w 8"/>
                <a:gd name="T55" fmla="*/ 4 h 5"/>
                <a:gd name="T56" fmla="*/ 8 w 8"/>
                <a:gd name="T57" fmla="*/ 4 h 5"/>
                <a:gd name="T58" fmla="*/ 8 w 8"/>
                <a:gd name="T59" fmla="*/ 4 h 5"/>
                <a:gd name="T60" fmla="*/ 8 w 8"/>
                <a:gd name="T61" fmla="*/ 3 h 5"/>
                <a:gd name="T62" fmla="*/ 7 w 8"/>
                <a:gd name="T63" fmla="*/ 3 h 5"/>
                <a:gd name="T64" fmla="*/ 6 w 8"/>
                <a:gd name="T65" fmla="*/ 2 h 5"/>
                <a:gd name="T66" fmla="*/ 5 w 8"/>
                <a:gd name="T67" fmla="*/ 2 h 5"/>
                <a:gd name="T68" fmla="*/ 4 w 8"/>
                <a:gd name="T69" fmla="*/ 3 h 5"/>
                <a:gd name="T70" fmla="*/ 2 w 8"/>
                <a:gd name="T71" fmla="*/ 0 h 5"/>
                <a:gd name="T72" fmla="*/ 1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3" y="4"/>
                  </a:moveTo>
                  <a:cubicBezTo>
                    <a:pt x="2" y="4"/>
                    <a:pt x="2" y="4"/>
                    <a:pt x="2" y="4"/>
                  </a:cubicBezTo>
                  <a:cubicBezTo>
                    <a:pt x="2" y="3"/>
                    <a:pt x="2" y="3"/>
                    <a:pt x="2" y="3"/>
                  </a:cubicBezTo>
                  <a:cubicBezTo>
                    <a:pt x="3" y="3"/>
                    <a:pt x="3" y="3"/>
                    <a:pt x="3" y="3"/>
                  </a:cubicBezTo>
                  <a:cubicBezTo>
                    <a:pt x="3" y="4"/>
                    <a:pt x="3" y="4"/>
                    <a:pt x="3" y="4"/>
                  </a:cubicBezTo>
                  <a:moveTo>
                    <a:pt x="4" y="4"/>
                  </a:moveTo>
                  <a:cubicBezTo>
                    <a:pt x="4" y="4"/>
                    <a:pt x="5" y="4"/>
                    <a:pt x="5" y="3"/>
                  </a:cubicBezTo>
                  <a:cubicBezTo>
                    <a:pt x="5" y="3"/>
                    <a:pt x="5" y="3"/>
                    <a:pt x="5" y="3"/>
                  </a:cubicBezTo>
                  <a:cubicBezTo>
                    <a:pt x="6" y="3"/>
                    <a:pt x="6" y="3"/>
                    <a:pt x="6" y="3"/>
                  </a:cubicBezTo>
                  <a:cubicBezTo>
                    <a:pt x="6" y="3"/>
                    <a:pt x="6" y="3"/>
                    <a:pt x="6" y="3"/>
                  </a:cubicBezTo>
                  <a:cubicBezTo>
                    <a:pt x="5" y="3"/>
                    <a:pt x="5" y="3"/>
                    <a:pt x="5" y="3"/>
                  </a:cubicBezTo>
                  <a:cubicBezTo>
                    <a:pt x="5" y="4"/>
                    <a:pt x="5" y="4"/>
                    <a:pt x="5" y="4"/>
                  </a:cubicBezTo>
                  <a:cubicBezTo>
                    <a:pt x="5" y="4"/>
                    <a:pt x="4" y="4"/>
                    <a:pt x="4" y="4"/>
                  </a:cubicBezTo>
                  <a:cubicBezTo>
                    <a:pt x="3" y="4"/>
                    <a:pt x="3" y="4"/>
                    <a:pt x="3" y="4"/>
                  </a:cubicBezTo>
                  <a:cubicBezTo>
                    <a:pt x="3" y="3"/>
                    <a:pt x="3" y="3"/>
                    <a:pt x="3" y="3"/>
                  </a:cubicBezTo>
                  <a:cubicBezTo>
                    <a:pt x="3" y="3"/>
                    <a:pt x="4" y="4"/>
                    <a:pt x="4" y="4"/>
                  </a:cubicBezTo>
                  <a:moveTo>
                    <a:pt x="2" y="4"/>
                  </a:moveTo>
                  <a:cubicBezTo>
                    <a:pt x="2" y="4"/>
                    <a:pt x="2" y="4"/>
                    <a:pt x="2" y="4"/>
                  </a:cubicBezTo>
                  <a:cubicBezTo>
                    <a:pt x="2" y="4"/>
                    <a:pt x="2" y="4"/>
                    <a:pt x="2" y="4"/>
                  </a:cubicBezTo>
                  <a:cubicBezTo>
                    <a:pt x="2" y="2"/>
                    <a:pt x="2" y="2"/>
                    <a:pt x="2" y="2"/>
                  </a:cubicBezTo>
                  <a:cubicBezTo>
                    <a:pt x="2" y="2"/>
                    <a:pt x="2" y="2"/>
                    <a:pt x="2" y="2"/>
                  </a:cubicBezTo>
                  <a:cubicBezTo>
                    <a:pt x="2" y="4"/>
                    <a:pt x="2" y="4"/>
                    <a:pt x="2" y="4"/>
                  </a:cubicBezTo>
                  <a:moveTo>
                    <a:pt x="1" y="3"/>
                  </a:moveTo>
                  <a:cubicBezTo>
                    <a:pt x="1" y="3"/>
                    <a:pt x="1" y="3"/>
                    <a:pt x="1" y="3"/>
                  </a:cubicBezTo>
                  <a:cubicBezTo>
                    <a:pt x="1" y="2"/>
                    <a:pt x="1" y="1"/>
                    <a:pt x="1" y="0"/>
                  </a:cubicBezTo>
                  <a:cubicBezTo>
                    <a:pt x="1" y="1"/>
                    <a:pt x="1" y="1"/>
                    <a:pt x="1" y="2"/>
                  </a:cubicBezTo>
                  <a:cubicBezTo>
                    <a:pt x="1" y="3"/>
                    <a:pt x="1" y="3"/>
                    <a:pt x="1" y="3"/>
                  </a:cubicBezTo>
                  <a:moveTo>
                    <a:pt x="1" y="0"/>
                  </a:moveTo>
                  <a:cubicBezTo>
                    <a:pt x="1" y="0"/>
                    <a:pt x="1" y="0"/>
                    <a:pt x="1" y="0"/>
                  </a:cubicBezTo>
                  <a:cubicBezTo>
                    <a:pt x="0" y="1"/>
                    <a:pt x="0" y="2"/>
                    <a:pt x="0" y="3"/>
                  </a:cubicBezTo>
                  <a:cubicBezTo>
                    <a:pt x="0" y="3"/>
                    <a:pt x="0" y="3"/>
                    <a:pt x="0" y="3"/>
                  </a:cubicBezTo>
                  <a:cubicBezTo>
                    <a:pt x="0" y="3"/>
                    <a:pt x="0" y="3"/>
                    <a:pt x="0" y="3"/>
                  </a:cubicBezTo>
                  <a:cubicBezTo>
                    <a:pt x="0" y="3"/>
                    <a:pt x="0" y="3"/>
                    <a:pt x="0" y="3"/>
                  </a:cubicBezTo>
                  <a:cubicBezTo>
                    <a:pt x="1" y="3"/>
                    <a:pt x="1" y="3"/>
                    <a:pt x="1" y="3"/>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5"/>
                    <a:pt x="3" y="5"/>
                    <a:pt x="3" y="5"/>
                  </a:cubicBezTo>
                  <a:cubicBezTo>
                    <a:pt x="4" y="4"/>
                    <a:pt x="4" y="4"/>
                    <a:pt x="4" y="4"/>
                  </a:cubicBezTo>
                  <a:cubicBezTo>
                    <a:pt x="4" y="4"/>
                    <a:pt x="4" y="4"/>
                    <a:pt x="4" y="4"/>
                  </a:cubicBezTo>
                  <a:cubicBezTo>
                    <a:pt x="4" y="4"/>
                    <a:pt x="5" y="4"/>
                    <a:pt x="5" y="4"/>
                  </a:cubicBezTo>
                  <a:cubicBezTo>
                    <a:pt x="6" y="4"/>
                    <a:pt x="6" y="4"/>
                    <a:pt x="6" y="4"/>
                  </a:cubicBezTo>
                  <a:cubicBezTo>
                    <a:pt x="7" y="3"/>
                    <a:pt x="7" y="3"/>
                    <a:pt x="7" y="3"/>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3"/>
                    <a:pt x="8" y="3"/>
                    <a:pt x="8" y="3"/>
                  </a:cubicBezTo>
                  <a:cubicBezTo>
                    <a:pt x="7" y="3"/>
                    <a:pt x="7" y="3"/>
                    <a:pt x="7" y="3"/>
                  </a:cubicBezTo>
                  <a:cubicBezTo>
                    <a:pt x="7" y="3"/>
                    <a:pt x="7" y="3"/>
                    <a:pt x="7" y="3"/>
                  </a:cubicBezTo>
                  <a:cubicBezTo>
                    <a:pt x="7" y="2"/>
                    <a:pt x="7" y="2"/>
                    <a:pt x="7" y="2"/>
                  </a:cubicBezTo>
                  <a:cubicBezTo>
                    <a:pt x="7" y="2"/>
                    <a:pt x="6" y="2"/>
                    <a:pt x="6" y="2"/>
                  </a:cubicBezTo>
                  <a:cubicBezTo>
                    <a:pt x="6" y="2"/>
                    <a:pt x="6" y="2"/>
                    <a:pt x="6" y="2"/>
                  </a:cubicBezTo>
                  <a:cubicBezTo>
                    <a:pt x="6" y="2"/>
                    <a:pt x="5" y="2"/>
                    <a:pt x="5" y="2"/>
                  </a:cubicBezTo>
                  <a:cubicBezTo>
                    <a:pt x="4" y="3"/>
                    <a:pt x="4" y="3"/>
                    <a:pt x="4" y="3"/>
                  </a:cubicBezTo>
                  <a:cubicBezTo>
                    <a:pt x="4" y="3"/>
                    <a:pt x="4" y="3"/>
                    <a:pt x="4" y="3"/>
                  </a:cubicBezTo>
                  <a:cubicBezTo>
                    <a:pt x="3" y="3"/>
                    <a:pt x="3" y="3"/>
                    <a:pt x="3" y="2"/>
                  </a:cubicBezTo>
                  <a:cubicBezTo>
                    <a:pt x="2" y="2"/>
                    <a:pt x="2" y="1"/>
                    <a:pt x="2" y="0"/>
                  </a:cubicBezTo>
                  <a:cubicBezTo>
                    <a:pt x="1" y="0"/>
                    <a:pt x="1"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9" name="Freeform 175"/>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0" name="Freeform 176"/>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1" name="Freeform 177"/>
            <p:cNvSpPr>
              <a:spLocks noEditPoints="1"/>
            </p:cNvSpPr>
            <p:nvPr/>
          </p:nvSpPr>
          <p:spPr bwMode="auto">
            <a:xfrm>
              <a:off x="4101" y="2163"/>
              <a:ext cx="104" cy="123"/>
            </a:xfrm>
            <a:custGeom>
              <a:avLst/>
              <a:gdLst>
                <a:gd name="T0" fmla="*/ 30 w 44"/>
                <a:gd name="T1" fmla="*/ 50 h 52"/>
                <a:gd name="T2" fmla="*/ 25 w 44"/>
                <a:gd name="T3" fmla="*/ 50 h 52"/>
                <a:gd name="T4" fmla="*/ 11 w 44"/>
                <a:gd name="T5" fmla="*/ 48 h 52"/>
                <a:gd name="T6" fmla="*/ 9 w 44"/>
                <a:gd name="T7" fmla="*/ 47 h 52"/>
                <a:gd name="T8" fmla="*/ 32 w 44"/>
                <a:gd name="T9" fmla="*/ 45 h 52"/>
                <a:gd name="T10" fmla="*/ 38 w 44"/>
                <a:gd name="T11" fmla="*/ 42 h 52"/>
                <a:gd name="T12" fmla="*/ 22 w 44"/>
                <a:gd name="T13" fmla="*/ 46 h 52"/>
                <a:gd name="T14" fmla="*/ 4 w 44"/>
                <a:gd name="T15" fmla="*/ 37 h 52"/>
                <a:gd name="T16" fmla="*/ 5 w 44"/>
                <a:gd name="T17" fmla="*/ 36 h 52"/>
                <a:gd name="T18" fmla="*/ 23 w 44"/>
                <a:gd name="T19" fmla="*/ 36 h 52"/>
                <a:gd name="T20" fmla="*/ 12 w 44"/>
                <a:gd name="T21" fmla="*/ 32 h 52"/>
                <a:gd name="T22" fmla="*/ 24 w 44"/>
                <a:gd name="T23" fmla="*/ 32 h 52"/>
                <a:gd name="T24" fmla="*/ 5 w 44"/>
                <a:gd name="T25" fmla="*/ 31 h 52"/>
                <a:gd name="T26" fmla="*/ 8 w 44"/>
                <a:gd name="T27" fmla="*/ 30 h 52"/>
                <a:gd name="T28" fmla="*/ 39 w 44"/>
                <a:gd name="T29" fmla="*/ 29 h 52"/>
                <a:gd name="T30" fmla="*/ 6 w 44"/>
                <a:gd name="T31" fmla="*/ 29 h 52"/>
                <a:gd name="T32" fmla="*/ 18 w 44"/>
                <a:gd name="T33" fmla="*/ 28 h 52"/>
                <a:gd name="T34" fmla="*/ 20 w 44"/>
                <a:gd name="T35" fmla="*/ 27 h 52"/>
                <a:gd name="T36" fmla="*/ 14 w 44"/>
                <a:gd name="T37" fmla="*/ 26 h 52"/>
                <a:gd name="T38" fmla="*/ 38 w 44"/>
                <a:gd name="T39" fmla="*/ 25 h 52"/>
                <a:gd name="T40" fmla="*/ 39 w 44"/>
                <a:gd name="T41" fmla="*/ 24 h 52"/>
                <a:gd name="T42" fmla="*/ 4 w 44"/>
                <a:gd name="T43" fmla="*/ 23 h 52"/>
                <a:gd name="T44" fmla="*/ 5 w 44"/>
                <a:gd name="T45" fmla="*/ 21 h 52"/>
                <a:gd name="T46" fmla="*/ 6 w 44"/>
                <a:gd name="T47" fmla="*/ 13 h 52"/>
                <a:gd name="T48" fmla="*/ 12 w 44"/>
                <a:gd name="T49" fmla="*/ 14 h 52"/>
                <a:gd name="T50" fmla="*/ 30 w 44"/>
                <a:gd name="T51" fmla="*/ 12 h 52"/>
                <a:gd name="T52" fmla="*/ 28 w 44"/>
                <a:gd name="T53" fmla="*/ 12 h 52"/>
                <a:gd name="T54" fmla="*/ 20 w 44"/>
                <a:gd name="T55" fmla="*/ 6 h 52"/>
                <a:gd name="T56" fmla="*/ 11 w 44"/>
                <a:gd name="T57" fmla="*/ 6 h 52"/>
                <a:gd name="T58" fmla="*/ 19 w 44"/>
                <a:gd name="T59" fmla="*/ 12 h 52"/>
                <a:gd name="T60" fmla="*/ 19 w 44"/>
                <a:gd name="T61" fmla="*/ 30 h 52"/>
                <a:gd name="T62" fmla="*/ 10 w 44"/>
                <a:gd name="T63" fmla="*/ 25 h 52"/>
                <a:gd name="T64" fmla="*/ 21 w 44"/>
                <a:gd name="T65" fmla="*/ 34 h 52"/>
                <a:gd name="T66" fmla="*/ 18 w 44"/>
                <a:gd name="T67" fmla="*/ 43 h 52"/>
                <a:gd name="T68" fmla="*/ 15 w 44"/>
                <a:gd name="T69" fmla="*/ 44 h 52"/>
                <a:gd name="T70" fmla="*/ 12 w 44"/>
                <a:gd name="T71" fmla="*/ 44 h 52"/>
                <a:gd name="T72" fmla="*/ 6 w 44"/>
                <a:gd name="T73" fmla="*/ 41 h 52"/>
                <a:gd name="T74" fmla="*/ 4 w 44"/>
                <a:gd name="T75" fmla="*/ 36 h 52"/>
                <a:gd name="T76" fmla="*/ 10 w 44"/>
                <a:gd name="T77" fmla="*/ 31 h 52"/>
                <a:gd name="T78" fmla="*/ 6 w 44"/>
                <a:gd name="T79" fmla="*/ 26 h 52"/>
                <a:gd name="T80" fmla="*/ 7 w 44"/>
                <a:gd name="T81" fmla="*/ 24 h 52"/>
                <a:gd name="T82" fmla="*/ 7 w 44"/>
                <a:gd name="T83" fmla="*/ 19 h 52"/>
                <a:gd name="T84" fmla="*/ 17 w 44"/>
                <a:gd name="T85" fmla="*/ 13 h 52"/>
                <a:gd name="T86" fmla="*/ 17 w 44"/>
                <a:gd name="T87" fmla="*/ 9 h 52"/>
                <a:gd name="T88" fmla="*/ 27 w 44"/>
                <a:gd name="T89" fmla="*/ 8 h 52"/>
                <a:gd name="T90" fmla="*/ 27 w 44"/>
                <a:gd name="T91" fmla="*/ 11 h 52"/>
                <a:gd name="T92" fmla="*/ 40 w 44"/>
                <a:gd name="T93" fmla="*/ 20 h 52"/>
                <a:gd name="T94" fmla="*/ 37 w 44"/>
                <a:gd name="T95" fmla="*/ 20 h 52"/>
                <a:gd name="T96" fmla="*/ 38 w 44"/>
                <a:gd name="T97" fmla="*/ 25 h 52"/>
                <a:gd name="T98" fmla="*/ 36 w 44"/>
                <a:gd name="T99" fmla="*/ 30 h 52"/>
                <a:gd name="T100" fmla="*/ 41 w 44"/>
                <a:gd name="T101" fmla="*/ 35 h 52"/>
                <a:gd name="T102" fmla="*/ 39 w 44"/>
                <a:gd name="T103" fmla="*/ 40 h 52"/>
                <a:gd name="T104" fmla="*/ 32 w 44"/>
                <a:gd name="T105" fmla="*/ 44 h 52"/>
                <a:gd name="T106" fmla="*/ 30 w 44"/>
                <a:gd name="T107" fmla="*/ 44 h 52"/>
                <a:gd name="T108" fmla="*/ 24 w 44"/>
                <a:gd name="T109" fmla="*/ 42 h 52"/>
                <a:gd name="T110" fmla="*/ 25 w 44"/>
                <a:gd name="T111" fmla="*/ 32 h 52"/>
                <a:gd name="T112" fmla="*/ 30 w 44"/>
                <a:gd name="T113" fmla="*/ 25 h 52"/>
                <a:gd name="T114" fmla="*/ 23 w 44"/>
                <a:gd name="T115" fmla="*/ 25 h 52"/>
                <a:gd name="T116" fmla="*/ 27 w 44"/>
                <a:gd name="T117" fmla="*/ 7 h 52"/>
                <a:gd name="T118" fmla="*/ 20 w 44"/>
                <a:gd name="T119" fmla="*/ 5 h 52"/>
                <a:gd name="T120" fmla="*/ 24 w 44"/>
                <a:gd name="T121" fmla="*/ 1 h 52"/>
                <a:gd name="T122" fmla="*/ 2 w 44"/>
                <a:gd name="T123" fmla="*/ 33 h 52"/>
                <a:gd name="T124" fmla="*/ 43 w 44"/>
                <a:gd name="T12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2">
                  <a:moveTo>
                    <a:pt x="28" y="51"/>
                  </a:moveTo>
                  <a:cubicBezTo>
                    <a:pt x="27" y="51"/>
                    <a:pt x="27" y="51"/>
                    <a:pt x="27" y="51"/>
                  </a:cubicBezTo>
                  <a:cubicBezTo>
                    <a:pt x="28" y="51"/>
                    <a:pt x="28" y="51"/>
                    <a:pt x="28" y="51"/>
                  </a:cubicBezTo>
                  <a:cubicBezTo>
                    <a:pt x="28" y="51"/>
                    <a:pt x="28" y="51"/>
                    <a:pt x="28" y="51"/>
                  </a:cubicBezTo>
                  <a:moveTo>
                    <a:pt x="29" y="51"/>
                  </a:moveTo>
                  <a:cubicBezTo>
                    <a:pt x="29" y="51"/>
                    <a:pt x="29" y="51"/>
                    <a:pt x="29" y="51"/>
                  </a:cubicBezTo>
                  <a:cubicBezTo>
                    <a:pt x="29" y="51"/>
                    <a:pt x="29" y="51"/>
                    <a:pt x="29" y="51"/>
                  </a:cubicBezTo>
                  <a:cubicBezTo>
                    <a:pt x="29" y="51"/>
                    <a:pt x="29" y="51"/>
                    <a:pt x="29" y="51"/>
                  </a:cubicBezTo>
                  <a:cubicBezTo>
                    <a:pt x="29" y="51"/>
                    <a:pt x="29" y="51"/>
                    <a:pt x="29" y="51"/>
                  </a:cubicBezTo>
                  <a:moveTo>
                    <a:pt x="15" y="51"/>
                  </a:moveTo>
                  <a:cubicBezTo>
                    <a:pt x="15" y="51"/>
                    <a:pt x="15" y="51"/>
                    <a:pt x="15" y="51"/>
                  </a:cubicBezTo>
                  <a:cubicBezTo>
                    <a:pt x="15" y="50"/>
                    <a:pt x="15" y="50"/>
                    <a:pt x="15" y="50"/>
                  </a:cubicBezTo>
                  <a:cubicBezTo>
                    <a:pt x="15" y="51"/>
                    <a:pt x="15" y="51"/>
                    <a:pt x="15" y="51"/>
                  </a:cubicBezTo>
                  <a:moveTo>
                    <a:pt x="30" y="51"/>
                  </a:moveTo>
                  <a:cubicBezTo>
                    <a:pt x="30" y="50"/>
                    <a:pt x="30" y="50"/>
                    <a:pt x="30" y="50"/>
                  </a:cubicBezTo>
                  <a:cubicBezTo>
                    <a:pt x="30" y="51"/>
                    <a:pt x="30" y="51"/>
                    <a:pt x="30" y="51"/>
                  </a:cubicBezTo>
                  <a:cubicBezTo>
                    <a:pt x="30" y="51"/>
                    <a:pt x="30" y="51"/>
                    <a:pt x="30" y="51"/>
                  </a:cubicBezTo>
                  <a:cubicBezTo>
                    <a:pt x="30" y="51"/>
                    <a:pt x="30" y="51"/>
                    <a:pt x="30" y="51"/>
                  </a:cubicBezTo>
                  <a:moveTo>
                    <a:pt x="28" y="50"/>
                  </a:moveTo>
                  <a:cubicBezTo>
                    <a:pt x="28" y="50"/>
                    <a:pt x="28" y="50"/>
                    <a:pt x="28" y="50"/>
                  </a:cubicBezTo>
                  <a:cubicBezTo>
                    <a:pt x="29" y="50"/>
                    <a:pt x="29" y="50"/>
                    <a:pt x="29" y="50"/>
                  </a:cubicBezTo>
                  <a:cubicBezTo>
                    <a:pt x="28" y="50"/>
                    <a:pt x="28" y="50"/>
                    <a:pt x="28" y="50"/>
                  </a:cubicBezTo>
                  <a:moveTo>
                    <a:pt x="27" y="50"/>
                  </a:moveTo>
                  <a:cubicBezTo>
                    <a:pt x="27" y="50"/>
                    <a:pt x="27" y="50"/>
                    <a:pt x="27" y="50"/>
                  </a:cubicBezTo>
                  <a:cubicBezTo>
                    <a:pt x="28" y="50"/>
                    <a:pt x="28" y="50"/>
                    <a:pt x="28" y="50"/>
                  </a:cubicBezTo>
                  <a:cubicBezTo>
                    <a:pt x="27" y="50"/>
                    <a:pt x="27" y="50"/>
                    <a:pt x="27" y="50"/>
                  </a:cubicBezTo>
                  <a:moveTo>
                    <a:pt x="16" y="51"/>
                  </a:moveTo>
                  <a:cubicBezTo>
                    <a:pt x="17" y="50"/>
                    <a:pt x="17" y="50"/>
                    <a:pt x="17" y="50"/>
                  </a:cubicBezTo>
                  <a:cubicBezTo>
                    <a:pt x="17" y="50"/>
                    <a:pt x="17" y="50"/>
                    <a:pt x="17" y="50"/>
                  </a:cubicBezTo>
                  <a:cubicBezTo>
                    <a:pt x="17" y="50"/>
                    <a:pt x="17" y="50"/>
                    <a:pt x="17" y="50"/>
                  </a:cubicBezTo>
                  <a:cubicBezTo>
                    <a:pt x="17" y="50"/>
                    <a:pt x="17" y="51"/>
                    <a:pt x="16" y="51"/>
                  </a:cubicBezTo>
                  <a:moveTo>
                    <a:pt x="14" y="50"/>
                  </a:moveTo>
                  <a:cubicBezTo>
                    <a:pt x="15" y="50"/>
                    <a:pt x="15" y="50"/>
                    <a:pt x="15" y="50"/>
                  </a:cubicBezTo>
                  <a:cubicBezTo>
                    <a:pt x="15" y="50"/>
                    <a:pt x="15" y="50"/>
                    <a:pt x="15" y="50"/>
                  </a:cubicBezTo>
                  <a:cubicBezTo>
                    <a:pt x="14" y="50"/>
                    <a:pt x="14" y="50"/>
                    <a:pt x="14" y="50"/>
                  </a:cubicBezTo>
                  <a:moveTo>
                    <a:pt x="30" y="50"/>
                  </a:moveTo>
                  <a:cubicBezTo>
                    <a:pt x="30" y="50"/>
                    <a:pt x="30" y="50"/>
                    <a:pt x="30" y="50"/>
                  </a:cubicBezTo>
                  <a:cubicBezTo>
                    <a:pt x="30" y="50"/>
                    <a:pt x="30" y="50"/>
                    <a:pt x="30" y="50"/>
                  </a:cubicBezTo>
                  <a:cubicBezTo>
                    <a:pt x="30" y="50"/>
                    <a:pt x="30" y="50"/>
                    <a:pt x="30" y="50"/>
                  </a:cubicBezTo>
                  <a:moveTo>
                    <a:pt x="27" y="50"/>
                  </a:moveTo>
                  <a:cubicBezTo>
                    <a:pt x="27" y="50"/>
                    <a:pt x="27" y="50"/>
                    <a:pt x="27" y="50"/>
                  </a:cubicBezTo>
                  <a:cubicBezTo>
                    <a:pt x="27" y="50"/>
                    <a:pt x="27" y="50"/>
                    <a:pt x="27" y="50"/>
                  </a:cubicBezTo>
                  <a:cubicBezTo>
                    <a:pt x="27" y="50"/>
                    <a:pt x="27" y="50"/>
                    <a:pt x="27" y="50"/>
                  </a:cubicBezTo>
                  <a:moveTo>
                    <a:pt x="14" y="50"/>
                  </a:moveTo>
                  <a:cubicBezTo>
                    <a:pt x="13" y="50"/>
                    <a:pt x="13" y="50"/>
                    <a:pt x="13" y="50"/>
                  </a:cubicBezTo>
                  <a:cubicBezTo>
                    <a:pt x="14" y="50"/>
                    <a:pt x="14" y="50"/>
                    <a:pt x="14" y="50"/>
                  </a:cubicBezTo>
                  <a:cubicBezTo>
                    <a:pt x="14" y="50"/>
                    <a:pt x="14" y="50"/>
                    <a:pt x="14" y="50"/>
                  </a:cubicBezTo>
                  <a:moveTo>
                    <a:pt x="18" y="50"/>
                  </a:moveTo>
                  <a:cubicBezTo>
                    <a:pt x="18" y="50"/>
                    <a:pt x="18" y="50"/>
                    <a:pt x="18" y="50"/>
                  </a:cubicBezTo>
                  <a:cubicBezTo>
                    <a:pt x="18" y="50"/>
                    <a:pt x="18" y="50"/>
                    <a:pt x="18" y="50"/>
                  </a:cubicBezTo>
                  <a:cubicBezTo>
                    <a:pt x="18" y="50"/>
                    <a:pt x="18" y="50"/>
                    <a:pt x="18" y="50"/>
                  </a:cubicBezTo>
                  <a:moveTo>
                    <a:pt x="13" y="50"/>
                  </a:moveTo>
                  <a:cubicBezTo>
                    <a:pt x="12" y="50"/>
                    <a:pt x="12" y="50"/>
                    <a:pt x="12" y="50"/>
                  </a:cubicBezTo>
                  <a:cubicBezTo>
                    <a:pt x="13" y="50"/>
                    <a:pt x="13" y="50"/>
                    <a:pt x="13" y="50"/>
                  </a:cubicBezTo>
                  <a:cubicBezTo>
                    <a:pt x="13" y="50"/>
                    <a:pt x="13" y="50"/>
                    <a:pt x="13" y="50"/>
                  </a:cubicBezTo>
                  <a:moveTo>
                    <a:pt x="13" y="50"/>
                  </a:moveTo>
                  <a:cubicBezTo>
                    <a:pt x="13" y="49"/>
                    <a:pt x="13" y="49"/>
                    <a:pt x="13" y="49"/>
                  </a:cubicBezTo>
                  <a:cubicBezTo>
                    <a:pt x="14" y="49"/>
                    <a:pt x="14" y="49"/>
                    <a:pt x="14" y="49"/>
                  </a:cubicBezTo>
                  <a:cubicBezTo>
                    <a:pt x="13" y="50"/>
                    <a:pt x="13" y="50"/>
                    <a:pt x="13" y="50"/>
                  </a:cubicBezTo>
                  <a:moveTo>
                    <a:pt x="31" y="50"/>
                  </a:moveTo>
                  <a:cubicBezTo>
                    <a:pt x="31" y="49"/>
                    <a:pt x="31" y="49"/>
                    <a:pt x="31" y="49"/>
                  </a:cubicBezTo>
                  <a:cubicBezTo>
                    <a:pt x="31" y="49"/>
                    <a:pt x="31" y="49"/>
                    <a:pt x="31" y="49"/>
                  </a:cubicBezTo>
                  <a:cubicBezTo>
                    <a:pt x="31" y="50"/>
                    <a:pt x="31" y="50"/>
                    <a:pt x="31" y="50"/>
                  </a:cubicBezTo>
                  <a:moveTo>
                    <a:pt x="32" y="50"/>
                  </a:moveTo>
                  <a:cubicBezTo>
                    <a:pt x="32" y="49"/>
                    <a:pt x="32" y="49"/>
                    <a:pt x="32" y="49"/>
                  </a:cubicBezTo>
                  <a:cubicBezTo>
                    <a:pt x="32" y="49"/>
                    <a:pt x="32" y="49"/>
                    <a:pt x="32" y="49"/>
                  </a:cubicBezTo>
                  <a:cubicBezTo>
                    <a:pt x="32" y="49"/>
                    <a:pt x="32" y="49"/>
                    <a:pt x="32" y="49"/>
                  </a:cubicBezTo>
                  <a:cubicBezTo>
                    <a:pt x="32" y="50"/>
                    <a:pt x="32" y="50"/>
                    <a:pt x="32" y="50"/>
                  </a:cubicBezTo>
                  <a:moveTo>
                    <a:pt x="27" y="51"/>
                  </a:moveTo>
                  <a:cubicBezTo>
                    <a:pt x="26" y="51"/>
                    <a:pt x="25" y="50"/>
                    <a:pt x="24" y="50"/>
                  </a:cubicBezTo>
                  <a:cubicBezTo>
                    <a:pt x="24" y="49"/>
                    <a:pt x="24" y="49"/>
                    <a:pt x="24" y="49"/>
                  </a:cubicBezTo>
                  <a:cubicBezTo>
                    <a:pt x="24" y="49"/>
                    <a:pt x="24" y="49"/>
                    <a:pt x="24" y="49"/>
                  </a:cubicBezTo>
                  <a:cubicBezTo>
                    <a:pt x="25" y="49"/>
                    <a:pt x="25" y="49"/>
                    <a:pt x="25" y="49"/>
                  </a:cubicBezTo>
                  <a:cubicBezTo>
                    <a:pt x="25" y="49"/>
                    <a:pt x="25" y="49"/>
                    <a:pt x="25" y="49"/>
                  </a:cubicBezTo>
                  <a:cubicBezTo>
                    <a:pt x="25" y="50"/>
                    <a:pt x="25" y="50"/>
                    <a:pt x="25" y="50"/>
                  </a:cubicBezTo>
                  <a:cubicBezTo>
                    <a:pt x="25" y="50"/>
                    <a:pt x="25" y="50"/>
                    <a:pt x="25" y="50"/>
                  </a:cubicBezTo>
                  <a:cubicBezTo>
                    <a:pt x="25" y="50"/>
                    <a:pt x="25" y="50"/>
                    <a:pt x="25" y="50"/>
                  </a:cubicBezTo>
                  <a:cubicBezTo>
                    <a:pt x="26" y="50"/>
                    <a:pt x="26" y="50"/>
                    <a:pt x="26" y="50"/>
                  </a:cubicBezTo>
                  <a:cubicBezTo>
                    <a:pt x="26" y="50"/>
                    <a:pt x="26" y="50"/>
                    <a:pt x="26" y="50"/>
                  </a:cubicBezTo>
                  <a:cubicBezTo>
                    <a:pt x="26" y="51"/>
                    <a:pt x="26" y="51"/>
                    <a:pt x="26" y="51"/>
                  </a:cubicBezTo>
                  <a:cubicBezTo>
                    <a:pt x="26" y="51"/>
                    <a:pt x="26" y="51"/>
                    <a:pt x="26" y="51"/>
                  </a:cubicBezTo>
                  <a:cubicBezTo>
                    <a:pt x="26" y="51"/>
                    <a:pt x="26" y="51"/>
                    <a:pt x="26" y="51"/>
                  </a:cubicBezTo>
                  <a:cubicBezTo>
                    <a:pt x="27" y="51"/>
                    <a:pt x="27" y="51"/>
                    <a:pt x="27" y="51"/>
                  </a:cubicBezTo>
                  <a:cubicBezTo>
                    <a:pt x="27" y="51"/>
                    <a:pt x="27" y="51"/>
                    <a:pt x="27" y="51"/>
                  </a:cubicBezTo>
                  <a:moveTo>
                    <a:pt x="18" y="50"/>
                  </a:moveTo>
                  <a:cubicBezTo>
                    <a:pt x="20" y="49"/>
                    <a:pt x="20" y="49"/>
                    <a:pt x="20" y="49"/>
                  </a:cubicBezTo>
                  <a:cubicBezTo>
                    <a:pt x="20" y="49"/>
                    <a:pt x="20" y="49"/>
                    <a:pt x="20" y="49"/>
                  </a:cubicBezTo>
                  <a:cubicBezTo>
                    <a:pt x="20" y="49"/>
                    <a:pt x="19" y="50"/>
                    <a:pt x="18" y="50"/>
                  </a:cubicBezTo>
                  <a:moveTo>
                    <a:pt x="12" y="49"/>
                  </a:moveTo>
                  <a:cubicBezTo>
                    <a:pt x="12" y="49"/>
                    <a:pt x="12" y="49"/>
                    <a:pt x="12" y="49"/>
                  </a:cubicBezTo>
                  <a:cubicBezTo>
                    <a:pt x="13" y="49"/>
                    <a:pt x="13" y="49"/>
                    <a:pt x="13" y="49"/>
                  </a:cubicBezTo>
                  <a:cubicBezTo>
                    <a:pt x="12" y="49"/>
                    <a:pt x="12" y="49"/>
                    <a:pt x="12" y="49"/>
                  </a:cubicBezTo>
                  <a:moveTo>
                    <a:pt x="12" y="49"/>
                  </a:moveTo>
                  <a:cubicBezTo>
                    <a:pt x="11" y="49"/>
                    <a:pt x="11" y="49"/>
                    <a:pt x="11" y="49"/>
                  </a:cubicBezTo>
                  <a:cubicBezTo>
                    <a:pt x="11" y="49"/>
                    <a:pt x="11" y="49"/>
                    <a:pt x="11" y="49"/>
                  </a:cubicBezTo>
                  <a:cubicBezTo>
                    <a:pt x="11" y="49"/>
                    <a:pt x="11" y="49"/>
                    <a:pt x="11" y="49"/>
                  </a:cubicBezTo>
                  <a:cubicBezTo>
                    <a:pt x="11" y="49"/>
                    <a:pt x="11" y="49"/>
                    <a:pt x="11" y="49"/>
                  </a:cubicBezTo>
                  <a:cubicBezTo>
                    <a:pt x="12" y="48"/>
                    <a:pt x="12" y="48"/>
                    <a:pt x="12" y="48"/>
                  </a:cubicBezTo>
                  <a:cubicBezTo>
                    <a:pt x="12" y="49"/>
                    <a:pt x="12" y="49"/>
                    <a:pt x="12" y="49"/>
                  </a:cubicBezTo>
                  <a:moveTo>
                    <a:pt x="32" y="49"/>
                  </a:moveTo>
                  <a:cubicBezTo>
                    <a:pt x="32" y="48"/>
                    <a:pt x="32" y="48"/>
                    <a:pt x="32" y="48"/>
                  </a:cubicBezTo>
                  <a:cubicBezTo>
                    <a:pt x="32" y="48"/>
                    <a:pt x="32" y="48"/>
                    <a:pt x="32" y="48"/>
                  </a:cubicBezTo>
                  <a:cubicBezTo>
                    <a:pt x="32" y="49"/>
                    <a:pt x="32" y="49"/>
                    <a:pt x="32" y="49"/>
                  </a:cubicBezTo>
                  <a:moveTo>
                    <a:pt x="12" y="48"/>
                  </a:moveTo>
                  <a:cubicBezTo>
                    <a:pt x="12" y="48"/>
                    <a:pt x="12" y="48"/>
                    <a:pt x="12" y="48"/>
                  </a:cubicBezTo>
                  <a:cubicBezTo>
                    <a:pt x="12" y="48"/>
                    <a:pt x="12" y="48"/>
                    <a:pt x="12" y="48"/>
                  </a:cubicBezTo>
                  <a:cubicBezTo>
                    <a:pt x="12" y="48"/>
                    <a:pt x="12" y="48"/>
                    <a:pt x="12" y="48"/>
                  </a:cubicBezTo>
                  <a:moveTo>
                    <a:pt x="24" y="49"/>
                  </a:moveTo>
                  <a:cubicBezTo>
                    <a:pt x="23" y="48"/>
                    <a:pt x="23" y="48"/>
                    <a:pt x="23" y="48"/>
                  </a:cubicBezTo>
                  <a:cubicBezTo>
                    <a:pt x="23" y="48"/>
                    <a:pt x="23" y="48"/>
                    <a:pt x="23" y="48"/>
                  </a:cubicBezTo>
                  <a:cubicBezTo>
                    <a:pt x="24" y="47"/>
                    <a:pt x="24" y="47"/>
                    <a:pt x="24" y="47"/>
                  </a:cubicBezTo>
                  <a:cubicBezTo>
                    <a:pt x="24" y="48"/>
                    <a:pt x="24" y="48"/>
                    <a:pt x="24" y="48"/>
                  </a:cubicBezTo>
                  <a:cubicBezTo>
                    <a:pt x="24" y="48"/>
                    <a:pt x="24" y="49"/>
                    <a:pt x="24" y="49"/>
                  </a:cubicBezTo>
                  <a:moveTo>
                    <a:pt x="11" y="48"/>
                  </a:moveTo>
                  <a:cubicBezTo>
                    <a:pt x="11" y="47"/>
                    <a:pt x="11" y="47"/>
                    <a:pt x="11" y="47"/>
                  </a:cubicBezTo>
                  <a:cubicBezTo>
                    <a:pt x="11" y="47"/>
                    <a:pt x="11" y="47"/>
                    <a:pt x="11" y="47"/>
                  </a:cubicBezTo>
                  <a:cubicBezTo>
                    <a:pt x="11" y="47"/>
                    <a:pt x="11" y="47"/>
                    <a:pt x="11" y="47"/>
                  </a:cubicBezTo>
                  <a:cubicBezTo>
                    <a:pt x="11" y="48"/>
                    <a:pt x="11" y="48"/>
                    <a:pt x="11" y="48"/>
                  </a:cubicBezTo>
                  <a:moveTo>
                    <a:pt x="20" y="48"/>
                  </a:moveTo>
                  <a:cubicBezTo>
                    <a:pt x="20" y="48"/>
                    <a:pt x="20" y="48"/>
                    <a:pt x="20" y="48"/>
                  </a:cubicBezTo>
                  <a:cubicBezTo>
                    <a:pt x="20" y="48"/>
                    <a:pt x="20" y="48"/>
                    <a:pt x="20" y="48"/>
                  </a:cubicBezTo>
                  <a:cubicBezTo>
                    <a:pt x="20" y="48"/>
                    <a:pt x="21" y="48"/>
                    <a:pt x="21" y="47"/>
                  </a:cubicBezTo>
                  <a:cubicBezTo>
                    <a:pt x="21" y="48"/>
                    <a:pt x="21" y="48"/>
                    <a:pt x="21" y="48"/>
                  </a:cubicBezTo>
                  <a:cubicBezTo>
                    <a:pt x="20" y="48"/>
                    <a:pt x="20" y="48"/>
                    <a:pt x="20" y="48"/>
                  </a:cubicBezTo>
                  <a:moveTo>
                    <a:pt x="10" y="47"/>
                  </a:moveTo>
                  <a:cubicBezTo>
                    <a:pt x="10" y="47"/>
                    <a:pt x="10" y="47"/>
                    <a:pt x="10" y="47"/>
                  </a:cubicBezTo>
                  <a:cubicBezTo>
                    <a:pt x="11" y="47"/>
                    <a:pt x="11" y="47"/>
                    <a:pt x="11" y="47"/>
                  </a:cubicBezTo>
                  <a:cubicBezTo>
                    <a:pt x="10" y="47"/>
                    <a:pt x="10" y="47"/>
                    <a:pt x="10" y="47"/>
                  </a:cubicBezTo>
                  <a:moveTo>
                    <a:pt x="10" y="47"/>
                  </a:moveTo>
                  <a:cubicBezTo>
                    <a:pt x="10" y="47"/>
                    <a:pt x="10" y="47"/>
                    <a:pt x="10" y="47"/>
                  </a:cubicBezTo>
                  <a:cubicBezTo>
                    <a:pt x="10" y="47"/>
                    <a:pt x="10" y="47"/>
                    <a:pt x="10" y="47"/>
                  </a:cubicBezTo>
                  <a:cubicBezTo>
                    <a:pt x="10" y="47"/>
                    <a:pt x="10" y="47"/>
                    <a:pt x="10" y="47"/>
                  </a:cubicBezTo>
                  <a:moveTo>
                    <a:pt x="23" y="47"/>
                  </a:moveTo>
                  <a:cubicBezTo>
                    <a:pt x="23" y="47"/>
                    <a:pt x="23" y="47"/>
                    <a:pt x="23" y="47"/>
                  </a:cubicBezTo>
                  <a:cubicBezTo>
                    <a:pt x="23" y="47"/>
                    <a:pt x="23" y="47"/>
                    <a:pt x="23" y="47"/>
                  </a:cubicBezTo>
                  <a:cubicBezTo>
                    <a:pt x="23" y="47"/>
                    <a:pt x="23" y="47"/>
                    <a:pt x="23" y="47"/>
                  </a:cubicBezTo>
                  <a:cubicBezTo>
                    <a:pt x="23" y="47"/>
                    <a:pt x="23" y="47"/>
                    <a:pt x="23" y="47"/>
                  </a:cubicBezTo>
                  <a:moveTo>
                    <a:pt x="21" y="48"/>
                  </a:moveTo>
                  <a:cubicBezTo>
                    <a:pt x="21" y="47"/>
                    <a:pt x="22" y="47"/>
                    <a:pt x="22" y="46"/>
                  </a:cubicBezTo>
                  <a:cubicBezTo>
                    <a:pt x="22" y="47"/>
                    <a:pt x="22" y="47"/>
                    <a:pt x="22" y="47"/>
                  </a:cubicBezTo>
                  <a:cubicBezTo>
                    <a:pt x="22" y="48"/>
                    <a:pt x="22" y="48"/>
                    <a:pt x="22" y="48"/>
                  </a:cubicBezTo>
                  <a:cubicBezTo>
                    <a:pt x="22" y="48"/>
                    <a:pt x="22" y="48"/>
                    <a:pt x="22" y="48"/>
                  </a:cubicBezTo>
                  <a:cubicBezTo>
                    <a:pt x="22" y="47"/>
                    <a:pt x="22" y="47"/>
                    <a:pt x="22" y="47"/>
                  </a:cubicBezTo>
                  <a:cubicBezTo>
                    <a:pt x="22" y="48"/>
                    <a:pt x="22" y="48"/>
                    <a:pt x="22" y="48"/>
                  </a:cubicBezTo>
                  <a:cubicBezTo>
                    <a:pt x="22" y="48"/>
                    <a:pt x="22" y="48"/>
                    <a:pt x="22" y="48"/>
                  </a:cubicBezTo>
                  <a:cubicBezTo>
                    <a:pt x="21" y="48"/>
                    <a:pt x="21" y="48"/>
                    <a:pt x="21" y="48"/>
                  </a:cubicBezTo>
                  <a:moveTo>
                    <a:pt x="9" y="47"/>
                  </a:move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moveTo>
                    <a:pt x="11" y="46"/>
                  </a:moveTo>
                  <a:cubicBezTo>
                    <a:pt x="10" y="46"/>
                    <a:pt x="10" y="46"/>
                    <a:pt x="10" y="46"/>
                  </a:cubicBezTo>
                  <a:cubicBezTo>
                    <a:pt x="11" y="46"/>
                    <a:pt x="11" y="46"/>
                    <a:pt x="11" y="46"/>
                  </a:cubicBezTo>
                  <a:cubicBezTo>
                    <a:pt x="11" y="46"/>
                    <a:pt x="11" y="46"/>
                    <a:pt x="11" y="46"/>
                  </a:cubicBezTo>
                  <a:moveTo>
                    <a:pt x="34" y="46"/>
                  </a:moveTo>
                  <a:cubicBezTo>
                    <a:pt x="34" y="46"/>
                    <a:pt x="34" y="46"/>
                    <a:pt x="34" y="46"/>
                  </a:cubicBezTo>
                  <a:cubicBezTo>
                    <a:pt x="34" y="46"/>
                    <a:pt x="34" y="46"/>
                    <a:pt x="34" y="46"/>
                  </a:cubicBezTo>
                  <a:cubicBezTo>
                    <a:pt x="34" y="46"/>
                    <a:pt x="34" y="46"/>
                    <a:pt x="34" y="46"/>
                  </a:cubicBezTo>
                  <a:moveTo>
                    <a:pt x="8" y="46"/>
                  </a:moveTo>
                  <a:cubicBezTo>
                    <a:pt x="8" y="46"/>
                    <a:pt x="8" y="46"/>
                    <a:pt x="8" y="46"/>
                  </a:cubicBezTo>
                  <a:cubicBezTo>
                    <a:pt x="9" y="46"/>
                    <a:pt x="9" y="46"/>
                    <a:pt x="9" y="46"/>
                  </a:cubicBezTo>
                  <a:cubicBezTo>
                    <a:pt x="8" y="46"/>
                    <a:pt x="8" y="46"/>
                    <a:pt x="8" y="46"/>
                  </a:cubicBezTo>
                  <a:cubicBezTo>
                    <a:pt x="8" y="46"/>
                    <a:pt x="8" y="46"/>
                    <a:pt x="8" y="46"/>
                  </a:cubicBezTo>
                  <a:moveTo>
                    <a:pt x="19" y="48"/>
                  </a:moveTo>
                  <a:cubicBezTo>
                    <a:pt x="19" y="47"/>
                    <a:pt x="19" y="47"/>
                    <a:pt x="19" y="47"/>
                  </a:cubicBezTo>
                  <a:cubicBezTo>
                    <a:pt x="20" y="47"/>
                    <a:pt x="20" y="46"/>
                    <a:pt x="21" y="45"/>
                  </a:cubicBezTo>
                  <a:cubicBezTo>
                    <a:pt x="20" y="47"/>
                    <a:pt x="20" y="47"/>
                    <a:pt x="20" y="47"/>
                  </a:cubicBezTo>
                  <a:cubicBezTo>
                    <a:pt x="20" y="47"/>
                    <a:pt x="20" y="47"/>
                    <a:pt x="19" y="48"/>
                  </a:cubicBezTo>
                  <a:moveTo>
                    <a:pt x="24" y="47"/>
                  </a:moveTo>
                  <a:cubicBezTo>
                    <a:pt x="24" y="47"/>
                    <a:pt x="24" y="47"/>
                    <a:pt x="24" y="47"/>
                  </a:cubicBezTo>
                  <a:cubicBezTo>
                    <a:pt x="24" y="45"/>
                    <a:pt x="24" y="45"/>
                    <a:pt x="24" y="45"/>
                  </a:cubicBezTo>
                  <a:cubicBezTo>
                    <a:pt x="24" y="46"/>
                    <a:pt x="24" y="47"/>
                    <a:pt x="25" y="47"/>
                  </a:cubicBezTo>
                  <a:cubicBezTo>
                    <a:pt x="25" y="48"/>
                    <a:pt x="25" y="48"/>
                    <a:pt x="25" y="48"/>
                  </a:cubicBezTo>
                  <a:cubicBezTo>
                    <a:pt x="24" y="47"/>
                    <a:pt x="24" y="47"/>
                    <a:pt x="24" y="47"/>
                  </a:cubicBezTo>
                  <a:cubicBezTo>
                    <a:pt x="24" y="47"/>
                    <a:pt x="24" y="47"/>
                    <a:pt x="24" y="47"/>
                  </a:cubicBezTo>
                  <a:cubicBezTo>
                    <a:pt x="24" y="47"/>
                    <a:pt x="24" y="47"/>
                    <a:pt x="24" y="47"/>
                  </a:cubicBezTo>
                  <a:cubicBezTo>
                    <a:pt x="24" y="47"/>
                    <a:pt x="24" y="47"/>
                    <a:pt x="24" y="47"/>
                  </a:cubicBezTo>
                  <a:cubicBezTo>
                    <a:pt x="24" y="47"/>
                    <a:pt x="24" y="47"/>
                    <a:pt x="24" y="47"/>
                  </a:cubicBezTo>
                  <a:moveTo>
                    <a:pt x="12" y="45"/>
                  </a:moveTo>
                  <a:cubicBezTo>
                    <a:pt x="12" y="45"/>
                    <a:pt x="12" y="45"/>
                    <a:pt x="12" y="45"/>
                  </a:cubicBezTo>
                  <a:cubicBezTo>
                    <a:pt x="13" y="45"/>
                    <a:pt x="13" y="45"/>
                    <a:pt x="13" y="45"/>
                  </a:cubicBezTo>
                  <a:cubicBezTo>
                    <a:pt x="13" y="45"/>
                    <a:pt x="13" y="45"/>
                    <a:pt x="13" y="45"/>
                  </a:cubicBezTo>
                  <a:cubicBezTo>
                    <a:pt x="12" y="45"/>
                    <a:pt x="12" y="45"/>
                    <a:pt x="12" y="45"/>
                  </a:cubicBezTo>
                  <a:moveTo>
                    <a:pt x="32" y="45"/>
                  </a:moveTo>
                  <a:cubicBezTo>
                    <a:pt x="32" y="45"/>
                    <a:pt x="32" y="45"/>
                    <a:pt x="32" y="45"/>
                  </a:cubicBezTo>
                  <a:cubicBezTo>
                    <a:pt x="32" y="45"/>
                    <a:pt x="32" y="45"/>
                    <a:pt x="32" y="45"/>
                  </a:cubicBezTo>
                  <a:cubicBezTo>
                    <a:pt x="32" y="45"/>
                    <a:pt x="32" y="45"/>
                    <a:pt x="32" y="45"/>
                  </a:cubicBezTo>
                  <a:cubicBezTo>
                    <a:pt x="32" y="45"/>
                    <a:pt x="32" y="45"/>
                    <a:pt x="32" y="45"/>
                  </a:cubicBezTo>
                  <a:moveTo>
                    <a:pt x="8" y="45"/>
                  </a:moveTo>
                  <a:cubicBezTo>
                    <a:pt x="8" y="45"/>
                    <a:pt x="8" y="45"/>
                    <a:pt x="8" y="45"/>
                  </a:cubicBezTo>
                  <a:cubicBezTo>
                    <a:pt x="8" y="45"/>
                    <a:pt x="8" y="45"/>
                    <a:pt x="8" y="45"/>
                  </a:cubicBezTo>
                  <a:cubicBezTo>
                    <a:pt x="8" y="45"/>
                    <a:pt x="8" y="45"/>
                    <a:pt x="8" y="45"/>
                  </a:cubicBezTo>
                  <a:moveTo>
                    <a:pt x="8" y="44"/>
                  </a:moveTo>
                  <a:cubicBezTo>
                    <a:pt x="8" y="44"/>
                    <a:pt x="8" y="44"/>
                    <a:pt x="8" y="44"/>
                  </a:cubicBezTo>
                  <a:cubicBezTo>
                    <a:pt x="8" y="44"/>
                    <a:pt x="8" y="44"/>
                    <a:pt x="8" y="44"/>
                  </a:cubicBezTo>
                  <a:cubicBezTo>
                    <a:pt x="8" y="44"/>
                    <a:pt x="8" y="44"/>
                    <a:pt x="8" y="44"/>
                  </a:cubicBezTo>
                  <a:moveTo>
                    <a:pt x="7" y="44"/>
                  </a:moveTo>
                  <a:cubicBezTo>
                    <a:pt x="7" y="44"/>
                    <a:pt x="7" y="44"/>
                    <a:pt x="7" y="44"/>
                  </a:cubicBezTo>
                  <a:cubicBezTo>
                    <a:pt x="7" y="43"/>
                    <a:pt x="7" y="43"/>
                    <a:pt x="7" y="43"/>
                  </a:cubicBezTo>
                  <a:cubicBezTo>
                    <a:pt x="7" y="44"/>
                    <a:pt x="7" y="44"/>
                    <a:pt x="7" y="44"/>
                  </a:cubicBezTo>
                  <a:moveTo>
                    <a:pt x="8" y="44"/>
                  </a:moveTo>
                  <a:cubicBezTo>
                    <a:pt x="8" y="43"/>
                    <a:pt x="8" y="43"/>
                    <a:pt x="8" y="43"/>
                  </a:cubicBezTo>
                  <a:cubicBezTo>
                    <a:pt x="8" y="43"/>
                    <a:pt x="8" y="43"/>
                    <a:pt x="8" y="43"/>
                  </a:cubicBezTo>
                  <a:cubicBezTo>
                    <a:pt x="8" y="44"/>
                    <a:pt x="8" y="44"/>
                    <a:pt x="8" y="44"/>
                  </a:cubicBezTo>
                  <a:cubicBezTo>
                    <a:pt x="8" y="44"/>
                    <a:pt x="8" y="44"/>
                    <a:pt x="8" y="44"/>
                  </a:cubicBezTo>
                  <a:moveTo>
                    <a:pt x="6" y="43"/>
                  </a:moveTo>
                  <a:cubicBezTo>
                    <a:pt x="6" y="43"/>
                    <a:pt x="6" y="43"/>
                    <a:pt x="6" y="43"/>
                  </a:cubicBezTo>
                  <a:cubicBezTo>
                    <a:pt x="7" y="43"/>
                    <a:pt x="7" y="43"/>
                    <a:pt x="7"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7" y="42"/>
                  </a:moveTo>
                  <a:cubicBezTo>
                    <a:pt x="7" y="42"/>
                    <a:pt x="7" y="42"/>
                    <a:pt x="7" y="42"/>
                  </a:cubicBezTo>
                  <a:cubicBezTo>
                    <a:pt x="7" y="42"/>
                    <a:pt x="7" y="42"/>
                    <a:pt x="7" y="42"/>
                  </a:cubicBezTo>
                  <a:cubicBezTo>
                    <a:pt x="7" y="42"/>
                    <a:pt x="6" y="42"/>
                    <a:pt x="6" y="42"/>
                  </a:cubicBezTo>
                  <a:cubicBezTo>
                    <a:pt x="6" y="42"/>
                    <a:pt x="6" y="42"/>
                    <a:pt x="6" y="42"/>
                  </a:cubicBezTo>
                  <a:cubicBezTo>
                    <a:pt x="7" y="42"/>
                    <a:pt x="7" y="42"/>
                    <a:pt x="7" y="42"/>
                  </a:cubicBezTo>
                  <a:moveTo>
                    <a:pt x="38" y="42"/>
                  </a:moveTo>
                  <a:cubicBezTo>
                    <a:pt x="38" y="42"/>
                    <a:pt x="38" y="42"/>
                    <a:pt x="38" y="42"/>
                  </a:cubicBezTo>
                  <a:cubicBezTo>
                    <a:pt x="38" y="42"/>
                    <a:pt x="38" y="42"/>
                    <a:pt x="38" y="42"/>
                  </a:cubicBezTo>
                  <a:cubicBezTo>
                    <a:pt x="38" y="42"/>
                    <a:pt x="38" y="42"/>
                    <a:pt x="37" y="42"/>
                  </a:cubicBezTo>
                  <a:cubicBezTo>
                    <a:pt x="37" y="42"/>
                    <a:pt x="37" y="42"/>
                    <a:pt x="37" y="42"/>
                  </a:cubicBezTo>
                  <a:cubicBezTo>
                    <a:pt x="38" y="42"/>
                    <a:pt x="38" y="42"/>
                    <a:pt x="38" y="42"/>
                  </a:cubicBezTo>
                  <a:moveTo>
                    <a:pt x="8" y="43"/>
                  </a:moveTo>
                  <a:cubicBezTo>
                    <a:pt x="8" y="43"/>
                    <a:pt x="8" y="43"/>
                    <a:pt x="8" y="43"/>
                  </a:cubicBezTo>
                  <a:cubicBezTo>
                    <a:pt x="8" y="42"/>
                    <a:pt x="8" y="42"/>
                    <a:pt x="8" y="42"/>
                  </a:cubicBezTo>
                  <a:cubicBezTo>
                    <a:pt x="8" y="42"/>
                    <a:pt x="8" y="42"/>
                    <a:pt x="8" y="42"/>
                  </a:cubicBezTo>
                  <a:cubicBezTo>
                    <a:pt x="8" y="43"/>
                    <a:pt x="8" y="43"/>
                    <a:pt x="8" y="43"/>
                  </a:cubicBezTo>
                  <a:moveTo>
                    <a:pt x="36" y="43"/>
                  </a:moveTo>
                  <a:cubicBezTo>
                    <a:pt x="36" y="42"/>
                    <a:pt x="36" y="42"/>
                    <a:pt x="36" y="42"/>
                  </a:cubicBezTo>
                  <a:cubicBezTo>
                    <a:pt x="37" y="42"/>
                    <a:pt x="37" y="42"/>
                    <a:pt x="37" y="42"/>
                  </a:cubicBezTo>
                  <a:cubicBezTo>
                    <a:pt x="37" y="43"/>
                    <a:pt x="37" y="43"/>
                    <a:pt x="37" y="43"/>
                  </a:cubicBezTo>
                  <a:cubicBezTo>
                    <a:pt x="36" y="43"/>
                    <a:pt x="36" y="43"/>
                    <a:pt x="36" y="43"/>
                  </a:cubicBezTo>
                  <a:moveTo>
                    <a:pt x="36" y="43"/>
                  </a:moveTo>
                  <a:cubicBezTo>
                    <a:pt x="35" y="42"/>
                    <a:pt x="35" y="42"/>
                    <a:pt x="35" y="42"/>
                  </a:cubicBezTo>
                  <a:cubicBezTo>
                    <a:pt x="35" y="42"/>
                    <a:pt x="35" y="42"/>
                    <a:pt x="35" y="42"/>
                  </a:cubicBezTo>
                  <a:cubicBezTo>
                    <a:pt x="36" y="41"/>
                    <a:pt x="36" y="41"/>
                    <a:pt x="36" y="41"/>
                  </a:cubicBezTo>
                  <a:cubicBezTo>
                    <a:pt x="36" y="41"/>
                    <a:pt x="36" y="41"/>
                    <a:pt x="36" y="41"/>
                  </a:cubicBezTo>
                  <a:cubicBezTo>
                    <a:pt x="36" y="41"/>
                    <a:pt x="36" y="41"/>
                    <a:pt x="36" y="41"/>
                  </a:cubicBezTo>
                  <a:cubicBezTo>
                    <a:pt x="36" y="43"/>
                    <a:pt x="36" y="43"/>
                    <a:pt x="36" y="43"/>
                  </a:cubicBezTo>
                  <a:cubicBezTo>
                    <a:pt x="36" y="43"/>
                    <a:pt x="36" y="43"/>
                    <a:pt x="36" y="43"/>
                  </a:cubicBezTo>
                  <a:moveTo>
                    <a:pt x="8" y="43"/>
                  </a:moveTo>
                  <a:cubicBezTo>
                    <a:pt x="9" y="41"/>
                    <a:pt x="9" y="41"/>
                    <a:pt x="9" y="41"/>
                  </a:cubicBezTo>
                  <a:cubicBezTo>
                    <a:pt x="9" y="41"/>
                    <a:pt x="9" y="41"/>
                    <a:pt x="9" y="41"/>
                  </a:cubicBezTo>
                  <a:cubicBezTo>
                    <a:pt x="9" y="41"/>
                    <a:pt x="9" y="41"/>
                    <a:pt x="9" y="41"/>
                  </a:cubicBezTo>
                  <a:cubicBezTo>
                    <a:pt x="9" y="42"/>
                    <a:pt x="9" y="42"/>
                    <a:pt x="9" y="42"/>
                  </a:cubicBezTo>
                  <a:cubicBezTo>
                    <a:pt x="9" y="42"/>
                    <a:pt x="9" y="42"/>
                    <a:pt x="9" y="42"/>
                  </a:cubicBezTo>
                  <a:cubicBezTo>
                    <a:pt x="9" y="43"/>
                    <a:pt x="9" y="43"/>
                    <a:pt x="9" y="43"/>
                  </a:cubicBezTo>
                  <a:cubicBezTo>
                    <a:pt x="9" y="43"/>
                    <a:pt x="9" y="43"/>
                    <a:pt x="9" y="43"/>
                  </a:cubicBezTo>
                  <a:cubicBezTo>
                    <a:pt x="8" y="43"/>
                    <a:pt x="8" y="43"/>
                    <a:pt x="8" y="43"/>
                  </a:cubicBezTo>
                  <a:moveTo>
                    <a:pt x="22" y="46"/>
                  </a:moveTo>
                  <a:cubicBezTo>
                    <a:pt x="22" y="46"/>
                    <a:pt x="22" y="45"/>
                    <a:pt x="22" y="44"/>
                  </a:cubicBezTo>
                  <a:cubicBezTo>
                    <a:pt x="22" y="44"/>
                    <a:pt x="22" y="44"/>
                    <a:pt x="22" y="44"/>
                  </a:cubicBezTo>
                  <a:cubicBezTo>
                    <a:pt x="22" y="43"/>
                    <a:pt x="22" y="43"/>
                    <a:pt x="22" y="42"/>
                  </a:cubicBezTo>
                  <a:cubicBezTo>
                    <a:pt x="22" y="41"/>
                    <a:pt x="22" y="41"/>
                    <a:pt x="22" y="40"/>
                  </a:cubicBezTo>
                  <a:cubicBezTo>
                    <a:pt x="22" y="41"/>
                    <a:pt x="22" y="41"/>
                    <a:pt x="22" y="42"/>
                  </a:cubicBezTo>
                  <a:cubicBezTo>
                    <a:pt x="22" y="43"/>
                    <a:pt x="22" y="45"/>
                    <a:pt x="23" y="46"/>
                  </a:cubicBezTo>
                  <a:cubicBezTo>
                    <a:pt x="22" y="46"/>
                    <a:pt x="22" y="46"/>
                    <a:pt x="22" y="46"/>
                  </a:cubicBezTo>
                  <a:moveTo>
                    <a:pt x="5" y="42"/>
                  </a:moveTo>
                  <a:cubicBezTo>
                    <a:pt x="4" y="41"/>
                    <a:pt x="4" y="40"/>
                    <a:pt x="4" y="39"/>
                  </a:cubicBezTo>
                  <a:cubicBezTo>
                    <a:pt x="4" y="39"/>
                    <a:pt x="4" y="39"/>
                    <a:pt x="4" y="39"/>
                  </a:cubicBezTo>
                  <a:cubicBezTo>
                    <a:pt x="4" y="39"/>
                    <a:pt x="4" y="39"/>
                    <a:pt x="4" y="39"/>
                  </a:cubicBezTo>
                  <a:cubicBezTo>
                    <a:pt x="4" y="40"/>
                    <a:pt x="4" y="40"/>
                    <a:pt x="4" y="40"/>
                  </a:cubicBezTo>
                  <a:cubicBezTo>
                    <a:pt x="4" y="40"/>
                    <a:pt x="4" y="40"/>
                    <a:pt x="4" y="40"/>
                  </a:cubicBezTo>
                  <a:cubicBezTo>
                    <a:pt x="4" y="41"/>
                    <a:pt x="4" y="41"/>
                    <a:pt x="5" y="42"/>
                  </a:cubicBezTo>
                  <a:cubicBezTo>
                    <a:pt x="5" y="42"/>
                    <a:pt x="5" y="42"/>
                    <a:pt x="5" y="42"/>
                  </a:cubicBezTo>
                  <a:moveTo>
                    <a:pt x="33" y="47"/>
                  </a:moveTo>
                  <a:cubicBezTo>
                    <a:pt x="33" y="47"/>
                    <a:pt x="33" y="47"/>
                    <a:pt x="33" y="47"/>
                  </a:cubicBezTo>
                  <a:cubicBezTo>
                    <a:pt x="34" y="47"/>
                    <a:pt x="35" y="46"/>
                    <a:pt x="35" y="46"/>
                  </a:cubicBezTo>
                  <a:cubicBezTo>
                    <a:pt x="36" y="45"/>
                    <a:pt x="36" y="45"/>
                    <a:pt x="36" y="44"/>
                  </a:cubicBezTo>
                  <a:cubicBezTo>
                    <a:pt x="36" y="44"/>
                    <a:pt x="36" y="44"/>
                    <a:pt x="36" y="44"/>
                  </a:cubicBezTo>
                  <a:cubicBezTo>
                    <a:pt x="36" y="43"/>
                    <a:pt x="36" y="43"/>
                    <a:pt x="36" y="43"/>
                  </a:cubicBezTo>
                  <a:cubicBezTo>
                    <a:pt x="38" y="43"/>
                    <a:pt x="40" y="42"/>
                    <a:pt x="40" y="40"/>
                  </a:cubicBezTo>
                  <a:cubicBezTo>
                    <a:pt x="40" y="40"/>
                    <a:pt x="40" y="40"/>
                    <a:pt x="40" y="40"/>
                  </a:cubicBezTo>
                  <a:cubicBezTo>
                    <a:pt x="40" y="39"/>
                    <a:pt x="40" y="39"/>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9"/>
                    <a:pt x="41" y="39"/>
                    <a:pt x="41" y="39"/>
                  </a:cubicBezTo>
                  <a:cubicBezTo>
                    <a:pt x="41" y="40"/>
                    <a:pt x="41" y="40"/>
                    <a:pt x="41" y="40"/>
                  </a:cubicBezTo>
                  <a:cubicBezTo>
                    <a:pt x="40" y="40"/>
                    <a:pt x="40" y="40"/>
                    <a:pt x="40" y="40"/>
                  </a:cubicBezTo>
                  <a:cubicBezTo>
                    <a:pt x="40" y="41"/>
                    <a:pt x="40" y="41"/>
                    <a:pt x="40" y="42"/>
                  </a:cubicBezTo>
                  <a:cubicBezTo>
                    <a:pt x="40" y="42"/>
                    <a:pt x="40" y="42"/>
                    <a:pt x="40" y="43"/>
                  </a:cubicBezTo>
                  <a:cubicBezTo>
                    <a:pt x="40" y="43"/>
                    <a:pt x="39" y="43"/>
                    <a:pt x="39" y="44"/>
                  </a:cubicBezTo>
                  <a:cubicBezTo>
                    <a:pt x="38" y="44"/>
                    <a:pt x="38" y="44"/>
                    <a:pt x="37" y="45"/>
                  </a:cubicBezTo>
                  <a:cubicBezTo>
                    <a:pt x="37" y="45"/>
                    <a:pt x="37" y="45"/>
                    <a:pt x="36" y="46"/>
                  </a:cubicBezTo>
                  <a:cubicBezTo>
                    <a:pt x="36" y="46"/>
                    <a:pt x="36" y="47"/>
                    <a:pt x="35" y="47"/>
                  </a:cubicBezTo>
                  <a:cubicBezTo>
                    <a:pt x="35" y="47"/>
                    <a:pt x="35" y="47"/>
                    <a:pt x="35" y="47"/>
                  </a:cubicBezTo>
                  <a:cubicBezTo>
                    <a:pt x="34" y="47"/>
                    <a:pt x="34" y="47"/>
                    <a:pt x="34" y="47"/>
                  </a:cubicBezTo>
                  <a:cubicBezTo>
                    <a:pt x="33" y="47"/>
                    <a:pt x="33" y="47"/>
                    <a:pt x="33" y="47"/>
                  </a:cubicBezTo>
                  <a:moveTo>
                    <a:pt x="4" y="38"/>
                  </a:moveTo>
                  <a:cubicBezTo>
                    <a:pt x="4" y="38"/>
                    <a:pt x="4" y="38"/>
                    <a:pt x="4" y="38"/>
                  </a:cubicBezTo>
                  <a:cubicBezTo>
                    <a:pt x="4" y="38"/>
                    <a:pt x="4" y="38"/>
                    <a:pt x="4" y="38"/>
                  </a:cubicBezTo>
                  <a:cubicBezTo>
                    <a:pt x="4" y="37"/>
                    <a:pt x="4" y="37"/>
                    <a:pt x="4" y="37"/>
                  </a:cubicBezTo>
                  <a:cubicBezTo>
                    <a:pt x="5" y="37"/>
                    <a:pt x="5" y="37"/>
                    <a:pt x="5" y="37"/>
                  </a:cubicBezTo>
                  <a:cubicBezTo>
                    <a:pt x="5" y="37"/>
                    <a:pt x="5" y="37"/>
                    <a:pt x="5" y="37"/>
                  </a:cubicBezTo>
                  <a:cubicBezTo>
                    <a:pt x="5" y="37"/>
                    <a:pt x="5" y="38"/>
                    <a:pt x="4" y="38"/>
                  </a:cubicBezTo>
                  <a:moveTo>
                    <a:pt x="40" y="38"/>
                  </a:moveTo>
                  <a:cubicBezTo>
                    <a:pt x="40" y="38"/>
                    <a:pt x="39" y="37"/>
                    <a:pt x="39" y="37"/>
                  </a:cubicBezTo>
                  <a:cubicBezTo>
                    <a:pt x="39" y="37"/>
                    <a:pt x="39" y="37"/>
                    <a:pt x="39" y="37"/>
                  </a:cubicBezTo>
                  <a:cubicBezTo>
                    <a:pt x="39" y="37"/>
                    <a:pt x="40" y="37"/>
                    <a:pt x="40" y="37"/>
                  </a:cubicBezTo>
                  <a:cubicBezTo>
                    <a:pt x="40" y="38"/>
                    <a:pt x="40" y="38"/>
                    <a:pt x="40" y="38"/>
                  </a:cubicBezTo>
                  <a:cubicBezTo>
                    <a:pt x="40" y="38"/>
                    <a:pt x="40" y="38"/>
                    <a:pt x="40" y="38"/>
                  </a:cubicBezTo>
                  <a:cubicBezTo>
                    <a:pt x="40" y="38"/>
                    <a:pt x="40" y="38"/>
                    <a:pt x="40" y="38"/>
                  </a:cubicBezTo>
                  <a:moveTo>
                    <a:pt x="10" y="37"/>
                  </a:moveTo>
                  <a:cubicBezTo>
                    <a:pt x="10" y="37"/>
                    <a:pt x="9" y="37"/>
                    <a:pt x="9" y="37"/>
                  </a:cubicBezTo>
                  <a:cubicBezTo>
                    <a:pt x="9" y="37"/>
                    <a:pt x="9" y="37"/>
                    <a:pt x="9" y="37"/>
                  </a:cubicBezTo>
                  <a:cubicBezTo>
                    <a:pt x="10" y="37"/>
                    <a:pt x="10" y="37"/>
                    <a:pt x="10" y="37"/>
                  </a:cubicBezTo>
                  <a:cubicBezTo>
                    <a:pt x="10" y="37"/>
                    <a:pt x="10" y="37"/>
                    <a:pt x="10" y="37"/>
                  </a:cubicBezTo>
                  <a:cubicBezTo>
                    <a:pt x="11" y="37"/>
                    <a:pt x="11" y="37"/>
                    <a:pt x="11" y="37"/>
                  </a:cubicBezTo>
                  <a:cubicBezTo>
                    <a:pt x="11" y="37"/>
                    <a:pt x="11" y="37"/>
                    <a:pt x="11" y="37"/>
                  </a:cubicBezTo>
                  <a:cubicBezTo>
                    <a:pt x="10" y="37"/>
                    <a:pt x="10" y="37"/>
                    <a:pt x="10" y="37"/>
                  </a:cubicBezTo>
                  <a:cubicBezTo>
                    <a:pt x="10" y="37"/>
                    <a:pt x="10" y="37"/>
                    <a:pt x="10" y="37"/>
                  </a:cubicBezTo>
                  <a:moveTo>
                    <a:pt x="35" y="37"/>
                  </a:moveTo>
                  <a:cubicBezTo>
                    <a:pt x="35" y="37"/>
                    <a:pt x="35" y="37"/>
                    <a:pt x="35" y="37"/>
                  </a:cubicBezTo>
                  <a:cubicBezTo>
                    <a:pt x="35" y="37"/>
                    <a:pt x="35" y="37"/>
                    <a:pt x="35" y="37"/>
                  </a:cubicBezTo>
                  <a:cubicBezTo>
                    <a:pt x="35" y="37"/>
                    <a:pt x="35" y="37"/>
                    <a:pt x="35" y="37"/>
                  </a:cubicBezTo>
                  <a:cubicBezTo>
                    <a:pt x="35" y="37"/>
                    <a:pt x="35" y="37"/>
                    <a:pt x="34" y="37"/>
                  </a:cubicBezTo>
                  <a:cubicBezTo>
                    <a:pt x="34" y="37"/>
                    <a:pt x="34" y="37"/>
                    <a:pt x="34" y="37"/>
                  </a:cubicBezTo>
                  <a:cubicBezTo>
                    <a:pt x="34" y="37"/>
                    <a:pt x="34" y="37"/>
                    <a:pt x="34" y="37"/>
                  </a:cubicBezTo>
                  <a:cubicBezTo>
                    <a:pt x="34" y="37"/>
                    <a:pt x="34" y="37"/>
                    <a:pt x="34" y="37"/>
                  </a:cubicBezTo>
                  <a:cubicBezTo>
                    <a:pt x="35" y="37"/>
                    <a:pt x="35" y="37"/>
                    <a:pt x="35" y="37"/>
                  </a:cubicBezTo>
                  <a:moveTo>
                    <a:pt x="21" y="38"/>
                  </a:moveTo>
                  <a:cubicBezTo>
                    <a:pt x="21" y="37"/>
                    <a:pt x="21" y="37"/>
                    <a:pt x="21" y="37"/>
                  </a:cubicBezTo>
                  <a:cubicBezTo>
                    <a:pt x="21" y="36"/>
                    <a:pt x="21" y="36"/>
                    <a:pt x="21" y="36"/>
                  </a:cubicBezTo>
                  <a:cubicBezTo>
                    <a:pt x="21" y="37"/>
                    <a:pt x="21" y="37"/>
                    <a:pt x="21" y="38"/>
                  </a:cubicBezTo>
                  <a:moveTo>
                    <a:pt x="23" y="38"/>
                  </a:moveTo>
                  <a:cubicBezTo>
                    <a:pt x="23" y="37"/>
                    <a:pt x="23" y="37"/>
                    <a:pt x="23" y="36"/>
                  </a:cubicBezTo>
                  <a:cubicBezTo>
                    <a:pt x="23" y="37"/>
                    <a:pt x="23" y="37"/>
                    <a:pt x="23" y="37"/>
                  </a:cubicBezTo>
                  <a:cubicBezTo>
                    <a:pt x="23" y="38"/>
                    <a:pt x="23" y="38"/>
                    <a:pt x="23" y="38"/>
                  </a:cubicBezTo>
                  <a:moveTo>
                    <a:pt x="5" y="36"/>
                  </a:moveTo>
                  <a:cubicBezTo>
                    <a:pt x="5" y="36"/>
                    <a:pt x="5" y="36"/>
                    <a:pt x="5" y="36"/>
                  </a:cubicBezTo>
                  <a:cubicBezTo>
                    <a:pt x="5" y="36"/>
                    <a:pt x="5" y="37"/>
                    <a:pt x="4" y="37"/>
                  </a:cubicBezTo>
                  <a:cubicBezTo>
                    <a:pt x="4" y="36"/>
                    <a:pt x="4" y="36"/>
                    <a:pt x="4" y="36"/>
                  </a:cubicBezTo>
                  <a:cubicBezTo>
                    <a:pt x="4" y="36"/>
                    <a:pt x="4" y="36"/>
                    <a:pt x="4" y="36"/>
                  </a:cubicBezTo>
                  <a:cubicBezTo>
                    <a:pt x="5" y="36"/>
                    <a:pt x="5" y="36"/>
                    <a:pt x="5" y="36"/>
                  </a:cubicBezTo>
                  <a:moveTo>
                    <a:pt x="40" y="37"/>
                  </a:moveTo>
                  <a:cubicBezTo>
                    <a:pt x="40" y="37"/>
                    <a:pt x="39" y="36"/>
                    <a:pt x="39" y="36"/>
                  </a:cubicBezTo>
                  <a:cubicBezTo>
                    <a:pt x="40" y="36"/>
                    <a:pt x="40" y="36"/>
                    <a:pt x="40" y="36"/>
                  </a:cubicBezTo>
                  <a:cubicBezTo>
                    <a:pt x="40" y="36"/>
                    <a:pt x="40" y="36"/>
                    <a:pt x="40" y="36"/>
                  </a:cubicBezTo>
                  <a:cubicBezTo>
                    <a:pt x="40" y="36"/>
                    <a:pt x="40" y="36"/>
                    <a:pt x="40" y="36"/>
                  </a:cubicBezTo>
                  <a:cubicBezTo>
                    <a:pt x="40" y="37"/>
                    <a:pt x="40" y="37"/>
                    <a:pt x="40" y="37"/>
                  </a:cubicBezTo>
                  <a:moveTo>
                    <a:pt x="3" y="37"/>
                  </a:moveTo>
                  <a:cubicBezTo>
                    <a:pt x="3" y="37"/>
                    <a:pt x="3" y="37"/>
                    <a:pt x="3" y="37"/>
                  </a:cubicBezTo>
                  <a:cubicBezTo>
                    <a:pt x="3" y="37"/>
                    <a:pt x="3" y="37"/>
                    <a:pt x="3" y="37"/>
                  </a:cubicBezTo>
                  <a:cubicBezTo>
                    <a:pt x="3" y="37"/>
                    <a:pt x="3" y="36"/>
                    <a:pt x="3" y="36"/>
                  </a:cubicBezTo>
                  <a:cubicBezTo>
                    <a:pt x="4" y="36"/>
                    <a:pt x="4" y="36"/>
                    <a:pt x="4" y="36"/>
                  </a:cubicBezTo>
                  <a:cubicBezTo>
                    <a:pt x="4" y="36"/>
                    <a:pt x="4" y="36"/>
                    <a:pt x="4" y="36"/>
                  </a:cubicBezTo>
                  <a:cubicBezTo>
                    <a:pt x="4" y="36"/>
                    <a:pt x="4" y="36"/>
                    <a:pt x="4" y="36"/>
                  </a:cubicBezTo>
                  <a:cubicBezTo>
                    <a:pt x="4" y="37"/>
                    <a:pt x="4" y="37"/>
                    <a:pt x="4" y="37"/>
                  </a:cubicBezTo>
                  <a:cubicBezTo>
                    <a:pt x="3" y="37"/>
                    <a:pt x="3" y="37"/>
                    <a:pt x="3" y="37"/>
                  </a:cubicBezTo>
                  <a:moveTo>
                    <a:pt x="41" y="37"/>
                  </a:moveTo>
                  <a:cubicBezTo>
                    <a:pt x="41" y="37"/>
                    <a:pt x="41" y="37"/>
                    <a:pt x="41" y="37"/>
                  </a:cubicBezTo>
                  <a:cubicBezTo>
                    <a:pt x="41" y="36"/>
                    <a:pt x="41" y="36"/>
                    <a:pt x="41" y="36"/>
                  </a:cubicBezTo>
                  <a:cubicBezTo>
                    <a:pt x="40" y="36"/>
                    <a:pt x="40" y="36"/>
                    <a:pt x="40" y="36"/>
                  </a:cubicBezTo>
                  <a:cubicBezTo>
                    <a:pt x="41" y="36"/>
                    <a:pt x="41" y="36"/>
                    <a:pt x="41" y="36"/>
                  </a:cubicBezTo>
                  <a:cubicBezTo>
                    <a:pt x="41" y="36"/>
                    <a:pt x="41" y="36"/>
                    <a:pt x="41" y="36"/>
                  </a:cubicBezTo>
                  <a:cubicBezTo>
                    <a:pt x="41" y="36"/>
                    <a:pt x="41" y="37"/>
                    <a:pt x="41" y="37"/>
                  </a:cubicBezTo>
                  <a:cubicBezTo>
                    <a:pt x="41" y="37"/>
                    <a:pt x="41" y="37"/>
                    <a:pt x="41" y="37"/>
                  </a:cubicBezTo>
                  <a:cubicBezTo>
                    <a:pt x="41" y="37"/>
                    <a:pt x="41" y="37"/>
                    <a:pt x="41" y="37"/>
                  </a:cubicBezTo>
                  <a:moveTo>
                    <a:pt x="21" y="37"/>
                  </a:moveTo>
                  <a:cubicBezTo>
                    <a:pt x="20" y="37"/>
                    <a:pt x="20" y="37"/>
                    <a:pt x="20" y="37"/>
                  </a:cubicBezTo>
                  <a:cubicBezTo>
                    <a:pt x="21" y="36"/>
                    <a:pt x="21" y="36"/>
                    <a:pt x="21" y="36"/>
                  </a:cubicBezTo>
                  <a:cubicBezTo>
                    <a:pt x="21" y="36"/>
                    <a:pt x="21" y="36"/>
                    <a:pt x="21" y="35"/>
                  </a:cubicBezTo>
                  <a:cubicBezTo>
                    <a:pt x="21" y="36"/>
                    <a:pt x="21" y="36"/>
                    <a:pt x="21" y="36"/>
                  </a:cubicBezTo>
                  <a:cubicBezTo>
                    <a:pt x="21" y="36"/>
                    <a:pt x="21" y="36"/>
                    <a:pt x="21" y="36"/>
                  </a:cubicBezTo>
                  <a:cubicBezTo>
                    <a:pt x="21" y="37"/>
                    <a:pt x="21" y="37"/>
                    <a:pt x="21" y="37"/>
                  </a:cubicBezTo>
                  <a:moveTo>
                    <a:pt x="24" y="37"/>
                  </a:moveTo>
                  <a:cubicBezTo>
                    <a:pt x="23" y="36"/>
                    <a:pt x="23" y="36"/>
                    <a:pt x="23" y="36"/>
                  </a:cubicBezTo>
                  <a:cubicBezTo>
                    <a:pt x="23" y="36"/>
                    <a:pt x="23" y="36"/>
                    <a:pt x="23" y="36"/>
                  </a:cubicBezTo>
                  <a:cubicBezTo>
                    <a:pt x="23" y="35"/>
                    <a:pt x="23" y="35"/>
                    <a:pt x="23" y="35"/>
                  </a:cubicBezTo>
                  <a:cubicBezTo>
                    <a:pt x="23" y="36"/>
                    <a:pt x="23" y="36"/>
                    <a:pt x="24" y="36"/>
                  </a:cubicBezTo>
                  <a:cubicBezTo>
                    <a:pt x="24" y="37"/>
                    <a:pt x="24" y="37"/>
                    <a:pt x="24" y="37"/>
                  </a:cubicBezTo>
                  <a:cubicBezTo>
                    <a:pt x="24" y="37"/>
                    <a:pt x="24" y="37"/>
                    <a:pt x="24" y="37"/>
                  </a:cubicBezTo>
                  <a:moveTo>
                    <a:pt x="3" y="37"/>
                  </a:moveTo>
                  <a:cubicBezTo>
                    <a:pt x="3" y="37"/>
                    <a:pt x="3" y="37"/>
                    <a:pt x="3" y="37"/>
                  </a:cubicBezTo>
                  <a:cubicBezTo>
                    <a:pt x="3" y="36"/>
                    <a:pt x="2" y="36"/>
                    <a:pt x="3" y="35"/>
                  </a:cubicBezTo>
                  <a:cubicBezTo>
                    <a:pt x="3" y="36"/>
                    <a:pt x="3" y="36"/>
                    <a:pt x="3" y="36"/>
                  </a:cubicBezTo>
                  <a:cubicBezTo>
                    <a:pt x="3" y="37"/>
                    <a:pt x="3" y="37"/>
                    <a:pt x="3" y="37"/>
                  </a:cubicBezTo>
                  <a:moveTo>
                    <a:pt x="41" y="37"/>
                  </a:moveTo>
                  <a:cubicBezTo>
                    <a:pt x="41" y="36"/>
                    <a:pt x="42" y="36"/>
                    <a:pt x="41" y="36"/>
                  </a:cubicBezTo>
                  <a:cubicBezTo>
                    <a:pt x="42" y="35"/>
                    <a:pt x="42" y="35"/>
                    <a:pt x="42" y="35"/>
                  </a:cubicBezTo>
                  <a:cubicBezTo>
                    <a:pt x="42" y="36"/>
                    <a:pt x="42" y="36"/>
                    <a:pt x="41" y="37"/>
                  </a:cubicBezTo>
                  <a:moveTo>
                    <a:pt x="14" y="34"/>
                  </a:moveTo>
                  <a:cubicBezTo>
                    <a:pt x="14" y="34"/>
                    <a:pt x="14" y="34"/>
                    <a:pt x="14" y="34"/>
                  </a:cubicBezTo>
                  <a:cubicBezTo>
                    <a:pt x="14" y="34"/>
                    <a:pt x="14" y="34"/>
                    <a:pt x="14" y="34"/>
                  </a:cubicBezTo>
                  <a:cubicBezTo>
                    <a:pt x="14" y="34"/>
                    <a:pt x="14" y="34"/>
                    <a:pt x="14" y="34"/>
                  </a:cubicBezTo>
                  <a:moveTo>
                    <a:pt x="31" y="34"/>
                  </a:moveTo>
                  <a:cubicBezTo>
                    <a:pt x="31" y="34"/>
                    <a:pt x="31" y="34"/>
                    <a:pt x="31" y="34"/>
                  </a:cubicBezTo>
                  <a:cubicBezTo>
                    <a:pt x="31" y="34"/>
                    <a:pt x="31" y="34"/>
                    <a:pt x="31" y="34"/>
                  </a:cubicBezTo>
                  <a:cubicBezTo>
                    <a:pt x="31" y="34"/>
                    <a:pt x="31" y="34"/>
                    <a:pt x="31" y="34"/>
                  </a:cubicBezTo>
                  <a:moveTo>
                    <a:pt x="21" y="33"/>
                  </a:moveTo>
                  <a:cubicBezTo>
                    <a:pt x="21" y="33"/>
                    <a:pt x="21" y="33"/>
                    <a:pt x="21" y="33"/>
                  </a:cubicBezTo>
                  <a:cubicBezTo>
                    <a:pt x="21" y="32"/>
                    <a:pt x="21" y="32"/>
                    <a:pt x="21" y="32"/>
                  </a:cubicBezTo>
                  <a:cubicBezTo>
                    <a:pt x="21" y="33"/>
                    <a:pt x="21" y="33"/>
                    <a:pt x="21" y="33"/>
                  </a:cubicBezTo>
                  <a:cubicBezTo>
                    <a:pt x="21" y="33"/>
                    <a:pt x="21" y="33"/>
                    <a:pt x="21" y="33"/>
                  </a:cubicBezTo>
                  <a:moveTo>
                    <a:pt x="23" y="33"/>
                  </a:moveTo>
                  <a:cubicBezTo>
                    <a:pt x="23" y="33"/>
                    <a:pt x="23" y="33"/>
                    <a:pt x="23" y="33"/>
                  </a:cubicBezTo>
                  <a:cubicBezTo>
                    <a:pt x="23" y="32"/>
                    <a:pt x="23" y="32"/>
                    <a:pt x="23" y="32"/>
                  </a:cubicBezTo>
                  <a:cubicBezTo>
                    <a:pt x="23" y="33"/>
                    <a:pt x="23" y="33"/>
                    <a:pt x="23" y="33"/>
                  </a:cubicBezTo>
                  <a:cubicBezTo>
                    <a:pt x="23" y="33"/>
                    <a:pt x="23" y="33"/>
                    <a:pt x="23" y="33"/>
                  </a:cubicBezTo>
                  <a:moveTo>
                    <a:pt x="31" y="33"/>
                  </a:moveTo>
                  <a:cubicBezTo>
                    <a:pt x="32" y="33"/>
                    <a:pt x="32" y="32"/>
                    <a:pt x="32" y="32"/>
                  </a:cubicBezTo>
                  <a:cubicBezTo>
                    <a:pt x="32" y="32"/>
                    <a:pt x="32" y="32"/>
                    <a:pt x="32" y="32"/>
                  </a:cubicBezTo>
                  <a:cubicBezTo>
                    <a:pt x="32" y="32"/>
                    <a:pt x="32" y="32"/>
                    <a:pt x="32" y="32"/>
                  </a:cubicBezTo>
                  <a:cubicBezTo>
                    <a:pt x="32" y="33"/>
                    <a:pt x="31" y="33"/>
                    <a:pt x="31" y="33"/>
                  </a:cubicBezTo>
                  <a:moveTo>
                    <a:pt x="13" y="33"/>
                  </a:moveTo>
                  <a:cubicBezTo>
                    <a:pt x="13" y="33"/>
                    <a:pt x="12" y="33"/>
                    <a:pt x="12" y="32"/>
                  </a:cubicBezTo>
                  <a:cubicBezTo>
                    <a:pt x="12" y="32"/>
                    <a:pt x="12" y="32"/>
                    <a:pt x="12" y="32"/>
                  </a:cubicBezTo>
                  <a:cubicBezTo>
                    <a:pt x="12" y="32"/>
                    <a:pt x="12" y="32"/>
                    <a:pt x="12" y="32"/>
                  </a:cubicBezTo>
                  <a:cubicBezTo>
                    <a:pt x="12" y="32"/>
                    <a:pt x="13" y="33"/>
                    <a:pt x="13" y="33"/>
                  </a:cubicBezTo>
                  <a:moveTo>
                    <a:pt x="11" y="32"/>
                  </a:moveTo>
                  <a:cubicBezTo>
                    <a:pt x="11" y="31"/>
                    <a:pt x="11" y="31"/>
                    <a:pt x="11" y="31"/>
                  </a:cubicBezTo>
                  <a:cubicBezTo>
                    <a:pt x="12" y="31"/>
                    <a:pt x="12" y="31"/>
                    <a:pt x="12" y="31"/>
                  </a:cubicBezTo>
                  <a:cubicBezTo>
                    <a:pt x="12" y="31"/>
                    <a:pt x="12" y="31"/>
                    <a:pt x="12" y="31"/>
                  </a:cubicBezTo>
                  <a:cubicBezTo>
                    <a:pt x="12" y="31"/>
                    <a:pt x="12" y="31"/>
                    <a:pt x="12" y="31"/>
                  </a:cubicBezTo>
                  <a:cubicBezTo>
                    <a:pt x="12" y="31"/>
                    <a:pt x="12" y="31"/>
                    <a:pt x="12" y="31"/>
                  </a:cubicBezTo>
                  <a:cubicBezTo>
                    <a:pt x="12" y="32"/>
                    <a:pt x="12" y="32"/>
                    <a:pt x="12" y="32"/>
                  </a:cubicBezTo>
                  <a:cubicBezTo>
                    <a:pt x="12" y="32"/>
                    <a:pt x="12" y="32"/>
                    <a:pt x="12" y="32"/>
                  </a:cubicBezTo>
                  <a:cubicBezTo>
                    <a:pt x="11" y="32"/>
                    <a:pt x="11" y="32"/>
                    <a:pt x="11" y="32"/>
                  </a:cubicBezTo>
                  <a:moveTo>
                    <a:pt x="32" y="31"/>
                  </a:moveTo>
                  <a:cubicBezTo>
                    <a:pt x="32" y="31"/>
                    <a:pt x="32" y="31"/>
                    <a:pt x="32" y="31"/>
                  </a:cubicBezTo>
                  <a:cubicBezTo>
                    <a:pt x="33" y="31"/>
                    <a:pt x="33" y="31"/>
                    <a:pt x="33" y="31"/>
                  </a:cubicBezTo>
                  <a:cubicBezTo>
                    <a:pt x="33" y="32"/>
                    <a:pt x="33" y="32"/>
                    <a:pt x="33" y="32"/>
                  </a:cubicBezTo>
                  <a:cubicBezTo>
                    <a:pt x="33" y="32"/>
                    <a:pt x="33" y="32"/>
                    <a:pt x="33" y="32"/>
                  </a:cubicBezTo>
                  <a:cubicBezTo>
                    <a:pt x="32" y="32"/>
                    <a:pt x="32" y="32"/>
                    <a:pt x="32" y="32"/>
                  </a:cubicBezTo>
                  <a:cubicBezTo>
                    <a:pt x="32" y="31"/>
                    <a:pt x="32" y="31"/>
                    <a:pt x="32" y="31"/>
                  </a:cubicBezTo>
                  <a:cubicBezTo>
                    <a:pt x="32" y="31"/>
                    <a:pt x="32" y="31"/>
                    <a:pt x="32" y="31"/>
                  </a:cubicBezTo>
                  <a:cubicBezTo>
                    <a:pt x="32" y="31"/>
                    <a:pt x="32" y="31"/>
                    <a:pt x="32" y="31"/>
                  </a:cubicBezTo>
                  <a:moveTo>
                    <a:pt x="11" y="32"/>
                  </a:moveTo>
                  <a:cubicBezTo>
                    <a:pt x="10" y="32"/>
                    <a:pt x="10" y="32"/>
                    <a:pt x="10" y="32"/>
                  </a:cubicBezTo>
                  <a:cubicBezTo>
                    <a:pt x="10" y="31"/>
                    <a:pt x="10" y="31"/>
                    <a:pt x="10" y="31"/>
                  </a:cubicBezTo>
                  <a:cubicBezTo>
                    <a:pt x="11" y="31"/>
                    <a:pt x="11" y="31"/>
                    <a:pt x="11" y="31"/>
                  </a:cubicBezTo>
                  <a:cubicBezTo>
                    <a:pt x="11" y="32"/>
                    <a:pt x="11" y="32"/>
                    <a:pt x="11" y="32"/>
                  </a:cubicBezTo>
                  <a:moveTo>
                    <a:pt x="34" y="32"/>
                  </a:moveTo>
                  <a:cubicBezTo>
                    <a:pt x="33" y="31"/>
                    <a:pt x="33" y="31"/>
                    <a:pt x="33" y="31"/>
                  </a:cubicBezTo>
                  <a:cubicBezTo>
                    <a:pt x="34" y="31"/>
                    <a:pt x="34" y="31"/>
                    <a:pt x="34" y="31"/>
                  </a:cubicBezTo>
                  <a:cubicBezTo>
                    <a:pt x="34" y="32"/>
                    <a:pt x="34" y="32"/>
                    <a:pt x="34" y="32"/>
                  </a:cubicBezTo>
                  <a:cubicBezTo>
                    <a:pt x="34" y="32"/>
                    <a:pt x="34" y="32"/>
                    <a:pt x="34" y="32"/>
                  </a:cubicBezTo>
                  <a:moveTo>
                    <a:pt x="21" y="32"/>
                  </a:moveTo>
                  <a:cubicBezTo>
                    <a:pt x="21" y="32"/>
                    <a:pt x="21" y="32"/>
                    <a:pt x="21" y="32"/>
                  </a:cubicBezTo>
                  <a:cubicBezTo>
                    <a:pt x="21" y="31"/>
                    <a:pt x="21" y="31"/>
                    <a:pt x="21" y="31"/>
                  </a:cubicBezTo>
                  <a:cubicBezTo>
                    <a:pt x="21" y="32"/>
                    <a:pt x="21" y="32"/>
                    <a:pt x="21" y="32"/>
                  </a:cubicBezTo>
                  <a:cubicBezTo>
                    <a:pt x="21" y="32"/>
                    <a:pt x="21" y="32"/>
                    <a:pt x="21" y="32"/>
                  </a:cubicBezTo>
                  <a:cubicBezTo>
                    <a:pt x="21" y="32"/>
                    <a:pt x="21" y="32"/>
                    <a:pt x="21" y="32"/>
                  </a:cubicBezTo>
                  <a:moveTo>
                    <a:pt x="24" y="32"/>
                  </a:moveTo>
                  <a:cubicBezTo>
                    <a:pt x="23" y="32"/>
                    <a:pt x="23" y="32"/>
                    <a:pt x="23" y="32"/>
                  </a:cubicBezTo>
                  <a:cubicBezTo>
                    <a:pt x="23" y="32"/>
                    <a:pt x="23" y="32"/>
                    <a:pt x="23" y="32"/>
                  </a:cubicBezTo>
                  <a:cubicBezTo>
                    <a:pt x="23" y="31"/>
                    <a:pt x="23" y="31"/>
                    <a:pt x="23" y="31"/>
                  </a:cubicBezTo>
                  <a:cubicBezTo>
                    <a:pt x="24" y="32"/>
                    <a:pt x="24" y="32"/>
                    <a:pt x="24" y="32"/>
                  </a:cubicBezTo>
                  <a:cubicBezTo>
                    <a:pt x="24" y="32"/>
                    <a:pt x="24" y="32"/>
                    <a:pt x="24" y="32"/>
                  </a:cubicBezTo>
                  <a:moveTo>
                    <a:pt x="10" y="32"/>
                  </a:moveTo>
                  <a:cubicBezTo>
                    <a:pt x="9" y="31"/>
                    <a:pt x="9" y="31"/>
                    <a:pt x="9" y="31"/>
                  </a:cubicBezTo>
                  <a:cubicBezTo>
                    <a:pt x="9" y="31"/>
                    <a:pt x="9" y="31"/>
                    <a:pt x="9" y="31"/>
                  </a:cubicBezTo>
                  <a:cubicBezTo>
                    <a:pt x="9" y="31"/>
                    <a:pt x="9" y="31"/>
                    <a:pt x="9" y="31"/>
                  </a:cubicBezTo>
                  <a:cubicBezTo>
                    <a:pt x="10" y="31"/>
                    <a:pt x="10" y="31"/>
                    <a:pt x="10" y="31"/>
                  </a:cubicBezTo>
                  <a:cubicBezTo>
                    <a:pt x="10" y="32"/>
                    <a:pt x="10" y="32"/>
                    <a:pt x="10" y="32"/>
                  </a:cubicBezTo>
                  <a:moveTo>
                    <a:pt x="35" y="32"/>
                  </a:moveTo>
                  <a:cubicBezTo>
                    <a:pt x="34" y="31"/>
                    <a:pt x="34" y="31"/>
                    <a:pt x="34" y="31"/>
                  </a:cubicBezTo>
                  <a:cubicBezTo>
                    <a:pt x="35" y="31"/>
                    <a:pt x="35" y="31"/>
                    <a:pt x="35" y="31"/>
                  </a:cubicBezTo>
                  <a:cubicBezTo>
                    <a:pt x="35" y="31"/>
                    <a:pt x="35" y="31"/>
                    <a:pt x="35" y="31"/>
                  </a:cubicBezTo>
                  <a:cubicBezTo>
                    <a:pt x="35" y="31"/>
                    <a:pt x="35" y="31"/>
                    <a:pt x="35" y="31"/>
                  </a:cubicBezTo>
                  <a:cubicBezTo>
                    <a:pt x="35" y="32"/>
                    <a:pt x="35" y="32"/>
                    <a:pt x="35" y="32"/>
                  </a:cubicBezTo>
                  <a:moveTo>
                    <a:pt x="20" y="31"/>
                  </a:moveTo>
                  <a:cubicBezTo>
                    <a:pt x="19" y="31"/>
                    <a:pt x="19" y="31"/>
                    <a:pt x="19" y="31"/>
                  </a:cubicBezTo>
                  <a:cubicBezTo>
                    <a:pt x="20" y="31"/>
                    <a:pt x="20" y="31"/>
                    <a:pt x="20" y="31"/>
                  </a:cubicBezTo>
                  <a:cubicBezTo>
                    <a:pt x="20" y="31"/>
                    <a:pt x="20" y="31"/>
                    <a:pt x="20" y="31"/>
                  </a:cubicBezTo>
                  <a:cubicBezTo>
                    <a:pt x="20" y="31"/>
                    <a:pt x="20" y="31"/>
                    <a:pt x="20" y="31"/>
                  </a:cubicBezTo>
                  <a:moveTo>
                    <a:pt x="24" y="31"/>
                  </a:moveTo>
                  <a:cubicBezTo>
                    <a:pt x="25" y="31"/>
                    <a:pt x="25" y="31"/>
                    <a:pt x="25" y="31"/>
                  </a:cubicBezTo>
                  <a:cubicBezTo>
                    <a:pt x="25" y="31"/>
                    <a:pt x="25" y="31"/>
                    <a:pt x="25" y="31"/>
                  </a:cubicBezTo>
                  <a:cubicBezTo>
                    <a:pt x="24" y="31"/>
                    <a:pt x="24" y="31"/>
                    <a:pt x="24" y="31"/>
                  </a:cubicBezTo>
                  <a:cubicBezTo>
                    <a:pt x="24" y="31"/>
                    <a:pt x="24" y="31"/>
                    <a:pt x="24" y="31"/>
                  </a:cubicBezTo>
                  <a:moveTo>
                    <a:pt x="3" y="32"/>
                  </a:moveTo>
                  <a:cubicBezTo>
                    <a:pt x="3" y="31"/>
                    <a:pt x="3" y="31"/>
                    <a:pt x="3" y="30"/>
                  </a:cubicBezTo>
                  <a:cubicBezTo>
                    <a:pt x="4" y="31"/>
                    <a:pt x="4" y="31"/>
                    <a:pt x="4" y="31"/>
                  </a:cubicBezTo>
                  <a:cubicBezTo>
                    <a:pt x="4" y="31"/>
                    <a:pt x="4" y="31"/>
                    <a:pt x="4" y="31"/>
                  </a:cubicBezTo>
                  <a:cubicBezTo>
                    <a:pt x="3" y="32"/>
                    <a:pt x="3" y="32"/>
                    <a:pt x="3" y="32"/>
                  </a:cubicBezTo>
                  <a:moveTo>
                    <a:pt x="41" y="32"/>
                  </a:moveTo>
                  <a:cubicBezTo>
                    <a:pt x="41" y="31"/>
                    <a:pt x="41" y="31"/>
                    <a:pt x="41" y="31"/>
                  </a:cubicBezTo>
                  <a:cubicBezTo>
                    <a:pt x="41" y="31"/>
                    <a:pt x="41" y="31"/>
                    <a:pt x="41" y="31"/>
                  </a:cubicBezTo>
                  <a:cubicBezTo>
                    <a:pt x="41" y="30"/>
                    <a:pt x="41" y="30"/>
                    <a:pt x="41" y="30"/>
                  </a:cubicBezTo>
                  <a:cubicBezTo>
                    <a:pt x="41" y="31"/>
                    <a:pt x="41" y="31"/>
                    <a:pt x="41" y="32"/>
                  </a:cubicBezTo>
                  <a:moveTo>
                    <a:pt x="5" y="31"/>
                  </a:moveTo>
                  <a:cubicBezTo>
                    <a:pt x="5" y="31"/>
                    <a:pt x="6" y="31"/>
                    <a:pt x="6" y="31"/>
                  </a:cubicBezTo>
                  <a:cubicBezTo>
                    <a:pt x="7" y="30"/>
                    <a:pt x="7" y="30"/>
                    <a:pt x="7" y="30"/>
                  </a:cubicBezTo>
                  <a:cubicBezTo>
                    <a:pt x="7" y="30"/>
                    <a:pt x="7" y="30"/>
                    <a:pt x="7" y="30"/>
                  </a:cubicBezTo>
                  <a:cubicBezTo>
                    <a:pt x="6" y="31"/>
                    <a:pt x="6" y="31"/>
                    <a:pt x="6" y="31"/>
                  </a:cubicBezTo>
                  <a:cubicBezTo>
                    <a:pt x="6" y="31"/>
                    <a:pt x="6" y="31"/>
                    <a:pt x="6" y="31"/>
                  </a:cubicBezTo>
                  <a:cubicBezTo>
                    <a:pt x="6" y="31"/>
                    <a:pt x="5" y="31"/>
                    <a:pt x="5" y="31"/>
                  </a:cubicBezTo>
                  <a:cubicBezTo>
                    <a:pt x="4" y="31"/>
                    <a:pt x="4" y="31"/>
                    <a:pt x="4" y="31"/>
                  </a:cubicBezTo>
                  <a:cubicBezTo>
                    <a:pt x="4" y="31"/>
                    <a:pt x="4" y="31"/>
                    <a:pt x="4" y="31"/>
                  </a:cubicBezTo>
                  <a:cubicBezTo>
                    <a:pt x="4" y="31"/>
                    <a:pt x="4" y="31"/>
                    <a:pt x="4" y="31"/>
                  </a:cubicBezTo>
                  <a:cubicBezTo>
                    <a:pt x="5" y="31"/>
                    <a:pt x="5" y="31"/>
                    <a:pt x="5" y="31"/>
                  </a:cubicBezTo>
                  <a:moveTo>
                    <a:pt x="40" y="31"/>
                  </a:moveTo>
                  <a:cubicBezTo>
                    <a:pt x="40" y="31"/>
                    <a:pt x="40" y="31"/>
                    <a:pt x="40" y="31"/>
                  </a:cubicBezTo>
                  <a:cubicBezTo>
                    <a:pt x="39" y="31"/>
                    <a:pt x="39" y="31"/>
                    <a:pt x="38" y="31"/>
                  </a:cubicBezTo>
                  <a:cubicBezTo>
                    <a:pt x="38" y="31"/>
                    <a:pt x="38" y="31"/>
                    <a:pt x="38" y="31"/>
                  </a:cubicBezTo>
                  <a:cubicBezTo>
                    <a:pt x="38" y="30"/>
                    <a:pt x="38" y="30"/>
                    <a:pt x="38" y="30"/>
                  </a:cubicBezTo>
                  <a:cubicBezTo>
                    <a:pt x="38" y="30"/>
                    <a:pt x="38" y="30"/>
                    <a:pt x="38" y="30"/>
                  </a:cubicBezTo>
                  <a:cubicBezTo>
                    <a:pt x="38" y="31"/>
                    <a:pt x="38" y="31"/>
                    <a:pt x="38" y="31"/>
                  </a:cubicBezTo>
                  <a:cubicBezTo>
                    <a:pt x="39" y="31"/>
                    <a:pt x="39" y="31"/>
                    <a:pt x="40" y="31"/>
                  </a:cubicBezTo>
                  <a:cubicBezTo>
                    <a:pt x="40" y="31"/>
                    <a:pt x="40" y="31"/>
                    <a:pt x="40" y="31"/>
                  </a:cubicBezTo>
                  <a:cubicBezTo>
                    <a:pt x="40" y="31"/>
                    <a:pt x="40" y="31"/>
                    <a:pt x="40" y="31"/>
                  </a:cubicBezTo>
                  <a:cubicBezTo>
                    <a:pt x="40" y="31"/>
                    <a:pt x="40" y="31"/>
                    <a:pt x="40" y="31"/>
                  </a:cubicBezTo>
                  <a:moveTo>
                    <a:pt x="20" y="32"/>
                  </a:moveTo>
                  <a:cubicBezTo>
                    <a:pt x="20" y="31"/>
                    <a:pt x="20" y="31"/>
                    <a:pt x="20" y="31"/>
                  </a:cubicBezTo>
                  <a:cubicBezTo>
                    <a:pt x="21" y="31"/>
                    <a:pt x="21" y="31"/>
                    <a:pt x="21" y="31"/>
                  </a:cubicBezTo>
                  <a:cubicBezTo>
                    <a:pt x="21" y="30"/>
                    <a:pt x="21" y="30"/>
                    <a:pt x="21" y="30"/>
                  </a:cubicBezTo>
                  <a:cubicBezTo>
                    <a:pt x="21" y="30"/>
                    <a:pt x="21" y="30"/>
                    <a:pt x="21" y="30"/>
                  </a:cubicBezTo>
                  <a:cubicBezTo>
                    <a:pt x="21" y="30"/>
                    <a:pt x="21" y="30"/>
                    <a:pt x="21" y="30"/>
                  </a:cubicBezTo>
                  <a:cubicBezTo>
                    <a:pt x="21" y="31"/>
                    <a:pt x="21" y="31"/>
                    <a:pt x="20" y="32"/>
                  </a:cubicBezTo>
                  <a:moveTo>
                    <a:pt x="24" y="32"/>
                  </a:moveTo>
                  <a:cubicBezTo>
                    <a:pt x="24" y="31"/>
                    <a:pt x="23" y="31"/>
                    <a:pt x="23" y="30"/>
                  </a:cubicBezTo>
                  <a:cubicBezTo>
                    <a:pt x="23" y="30"/>
                    <a:pt x="23" y="30"/>
                    <a:pt x="23" y="30"/>
                  </a:cubicBezTo>
                  <a:cubicBezTo>
                    <a:pt x="23" y="30"/>
                    <a:pt x="23" y="30"/>
                    <a:pt x="23" y="30"/>
                  </a:cubicBezTo>
                  <a:cubicBezTo>
                    <a:pt x="24" y="31"/>
                    <a:pt x="24" y="31"/>
                    <a:pt x="24" y="31"/>
                  </a:cubicBezTo>
                  <a:cubicBezTo>
                    <a:pt x="24" y="31"/>
                    <a:pt x="24" y="31"/>
                    <a:pt x="24" y="31"/>
                  </a:cubicBezTo>
                  <a:cubicBezTo>
                    <a:pt x="24" y="32"/>
                    <a:pt x="24" y="32"/>
                    <a:pt x="24" y="32"/>
                  </a:cubicBezTo>
                  <a:moveTo>
                    <a:pt x="9" y="31"/>
                  </a:moveTo>
                  <a:cubicBezTo>
                    <a:pt x="8" y="31"/>
                    <a:pt x="8" y="31"/>
                    <a:pt x="8" y="31"/>
                  </a:cubicBezTo>
                  <a:cubicBezTo>
                    <a:pt x="8" y="30"/>
                    <a:pt x="8" y="30"/>
                    <a:pt x="8" y="30"/>
                  </a:cubicBezTo>
                  <a:cubicBezTo>
                    <a:pt x="9" y="31"/>
                    <a:pt x="9" y="31"/>
                    <a:pt x="9" y="31"/>
                  </a:cubicBezTo>
                  <a:cubicBezTo>
                    <a:pt x="9" y="31"/>
                    <a:pt x="9" y="31"/>
                    <a:pt x="9" y="31"/>
                  </a:cubicBezTo>
                  <a:cubicBezTo>
                    <a:pt x="9" y="31"/>
                    <a:pt x="9" y="31"/>
                    <a:pt x="9" y="31"/>
                  </a:cubicBezTo>
                  <a:moveTo>
                    <a:pt x="36" y="31"/>
                  </a:moveTo>
                  <a:cubicBezTo>
                    <a:pt x="35" y="31"/>
                    <a:pt x="35" y="31"/>
                    <a:pt x="35" y="31"/>
                  </a:cubicBezTo>
                  <a:cubicBezTo>
                    <a:pt x="35" y="31"/>
                    <a:pt x="35" y="31"/>
                    <a:pt x="35" y="31"/>
                  </a:cubicBezTo>
                  <a:cubicBezTo>
                    <a:pt x="36" y="30"/>
                    <a:pt x="36" y="30"/>
                    <a:pt x="36" y="30"/>
                  </a:cubicBezTo>
                  <a:cubicBezTo>
                    <a:pt x="36" y="31"/>
                    <a:pt x="36" y="31"/>
                    <a:pt x="36" y="31"/>
                  </a:cubicBezTo>
                  <a:cubicBezTo>
                    <a:pt x="36" y="31"/>
                    <a:pt x="36" y="31"/>
                    <a:pt x="36" y="31"/>
                  </a:cubicBezTo>
                  <a:moveTo>
                    <a:pt x="40" y="30"/>
                  </a:moveTo>
                  <a:cubicBezTo>
                    <a:pt x="39" y="30"/>
                    <a:pt x="39" y="29"/>
                    <a:pt x="39" y="29"/>
                  </a:cubicBezTo>
                  <a:cubicBezTo>
                    <a:pt x="40" y="29"/>
                    <a:pt x="40" y="29"/>
                    <a:pt x="40" y="29"/>
                  </a:cubicBezTo>
                  <a:cubicBezTo>
                    <a:pt x="40" y="30"/>
                    <a:pt x="40" y="30"/>
                    <a:pt x="40" y="30"/>
                  </a:cubicBezTo>
                  <a:cubicBezTo>
                    <a:pt x="40" y="30"/>
                    <a:pt x="40" y="30"/>
                    <a:pt x="40" y="30"/>
                  </a:cubicBezTo>
                  <a:cubicBezTo>
                    <a:pt x="40" y="30"/>
                    <a:pt x="40" y="30"/>
                    <a:pt x="40" y="30"/>
                  </a:cubicBezTo>
                  <a:moveTo>
                    <a:pt x="5" y="30"/>
                  </a:moveTo>
                  <a:cubicBezTo>
                    <a:pt x="4" y="30"/>
                    <a:pt x="4" y="30"/>
                    <a:pt x="4" y="30"/>
                  </a:cubicBezTo>
                  <a:cubicBezTo>
                    <a:pt x="5" y="29"/>
                    <a:pt x="5" y="29"/>
                    <a:pt x="5" y="29"/>
                  </a:cubicBezTo>
                  <a:cubicBezTo>
                    <a:pt x="5" y="29"/>
                    <a:pt x="5" y="29"/>
                    <a:pt x="5" y="29"/>
                  </a:cubicBezTo>
                  <a:cubicBezTo>
                    <a:pt x="5" y="29"/>
                    <a:pt x="5" y="30"/>
                    <a:pt x="5" y="30"/>
                  </a:cubicBezTo>
                  <a:cubicBezTo>
                    <a:pt x="5" y="30"/>
                    <a:pt x="5" y="30"/>
                    <a:pt x="5" y="30"/>
                  </a:cubicBezTo>
                  <a:moveTo>
                    <a:pt x="4" y="30"/>
                  </a:moveTo>
                  <a:cubicBezTo>
                    <a:pt x="3" y="29"/>
                    <a:pt x="3" y="29"/>
                    <a:pt x="3" y="29"/>
                  </a:cubicBezTo>
                  <a:cubicBezTo>
                    <a:pt x="3" y="29"/>
                    <a:pt x="3" y="29"/>
                    <a:pt x="3" y="29"/>
                  </a:cubicBezTo>
                  <a:cubicBezTo>
                    <a:pt x="4" y="29"/>
                    <a:pt x="4" y="29"/>
                    <a:pt x="4" y="29"/>
                  </a:cubicBezTo>
                  <a:cubicBezTo>
                    <a:pt x="4" y="29"/>
                    <a:pt x="4" y="29"/>
                    <a:pt x="4" y="29"/>
                  </a:cubicBezTo>
                  <a:cubicBezTo>
                    <a:pt x="4" y="30"/>
                    <a:pt x="4" y="30"/>
                    <a:pt x="4" y="30"/>
                  </a:cubicBezTo>
                  <a:moveTo>
                    <a:pt x="40" y="30"/>
                  </a:moveTo>
                  <a:cubicBezTo>
                    <a:pt x="40" y="29"/>
                    <a:pt x="40" y="29"/>
                    <a:pt x="40" y="29"/>
                  </a:cubicBezTo>
                  <a:cubicBezTo>
                    <a:pt x="41" y="29"/>
                    <a:pt x="41" y="29"/>
                    <a:pt x="41" y="29"/>
                  </a:cubicBezTo>
                  <a:cubicBezTo>
                    <a:pt x="41" y="29"/>
                    <a:pt x="41" y="29"/>
                    <a:pt x="41" y="29"/>
                  </a:cubicBezTo>
                  <a:cubicBezTo>
                    <a:pt x="41" y="29"/>
                    <a:pt x="41" y="29"/>
                    <a:pt x="41" y="29"/>
                  </a:cubicBezTo>
                  <a:cubicBezTo>
                    <a:pt x="40" y="30"/>
                    <a:pt x="40" y="30"/>
                    <a:pt x="40" y="30"/>
                  </a:cubicBezTo>
                  <a:moveTo>
                    <a:pt x="39" y="30"/>
                  </a:moveTo>
                  <a:cubicBezTo>
                    <a:pt x="39" y="30"/>
                    <a:pt x="39" y="30"/>
                    <a:pt x="39" y="30"/>
                  </a:cubicBezTo>
                  <a:cubicBezTo>
                    <a:pt x="39" y="30"/>
                    <a:pt x="39" y="30"/>
                    <a:pt x="39" y="30"/>
                  </a:cubicBezTo>
                  <a:cubicBezTo>
                    <a:pt x="38" y="29"/>
                    <a:pt x="38" y="29"/>
                    <a:pt x="38" y="29"/>
                  </a:cubicBezTo>
                  <a:cubicBezTo>
                    <a:pt x="38" y="29"/>
                    <a:pt x="39" y="29"/>
                    <a:pt x="39" y="29"/>
                  </a:cubicBezTo>
                  <a:cubicBezTo>
                    <a:pt x="39" y="29"/>
                    <a:pt x="39" y="30"/>
                    <a:pt x="39" y="30"/>
                  </a:cubicBezTo>
                  <a:moveTo>
                    <a:pt x="5" y="30"/>
                  </a:moveTo>
                  <a:cubicBezTo>
                    <a:pt x="5" y="30"/>
                    <a:pt x="5" y="29"/>
                    <a:pt x="6" y="29"/>
                  </a:cubicBezTo>
                  <a:cubicBezTo>
                    <a:pt x="6" y="29"/>
                    <a:pt x="6" y="29"/>
                    <a:pt x="6" y="29"/>
                  </a:cubicBezTo>
                  <a:cubicBezTo>
                    <a:pt x="6" y="29"/>
                    <a:pt x="6" y="29"/>
                    <a:pt x="6" y="30"/>
                  </a:cubicBezTo>
                  <a:cubicBezTo>
                    <a:pt x="6" y="30"/>
                    <a:pt x="6" y="30"/>
                    <a:pt x="6" y="30"/>
                  </a:cubicBezTo>
                  <a:cubicBezTo>
                    <a:pt x="5" y="30"/>
                    <a:pt x="5" y="30"/>
                    <a:pt x="5" y="30"/>
                  </a:cubicBezTo>
                  <a:moveTo>
                    <a:pt x="3" y="29"/>
                  </a:moveTo>
                  <a:cubicBezTo>
                    <a:pt x="3" y="29"/>
                    <a:pt x="3" y="29"/>
                    <a:pt x="3" y="29"/>
                  </a:cubicBezTo>
                  <a:cubicBezTo>
                    <a:pt x="2" y="28"/>
                    <a:pt x="2" y="28"/>
                    <a:pt x="2" y="28"/>
                  </a:cubicBezTo>
                  <a:cubicBezTo>
                    <a:pt x="3" y="29"/>
                    <a:pt x="3" y="29"/>
                    <a:pt x="3" y="29"/>
                  </a:cubicBezTo>
                  <a:cubicBezTo>
                    <a:pt x="3" y="29"/>
                    <a:pt x="3" y="29"/>
                    <a:pt x="3" y="29"/>
                  </a:cubicBezTo>
                  <a:moveTo>
                    <a:pt x="19" y="29"/>
                  </a:moveTo>
                  <a:cubicBezTo>
                    <a:pt x="18" y="29"/>
                    <a:pt x="18" y="29"/>
                    <a:pt x="18" y="29"/>
                  </a:cubicBezTo>
                  <a:cubicBezTo>
                    <a:pt x="18" y="28"/>
                    <a:pt x="18" y="28"/>
                    <a:pt x="18" y="28"/>
                  </a:cubicBezTo>
                  <a:cubicBezTo>
                    <a:pt x="18" y="29"/>
                    <a:pt x="18" y="29"/>
                    <a:pt x="18" y="29"/>
                  </a:cubicBezTo>
                  <a:cubicBezTo>
                    <a:pt x="19" y="29"/>
                    <a:pt x="19" y="29"/>
                    <a:pt x="19" y="29"/>
                  </a:cubicBezTo>
                  <a:cubicBezTo>
                    <a:pt x="19" y="29"/>
                    <a:pt x="19" y="29"/>
                    <a:pt x="19" y="29"/>
                  </a:cubicBezTo>
                  <a:moveTo>
                    <a:pt x="42" y="29"/>
                  </a:moveTo>
                  <a:cubicBezTo>
                    <a:pt x="42" y="29"/>
                    <a:pt x="42" y="29"/>
                    <a:pt x="42" y="29"/>
                  </a:cubicBezTo>
                  <a:cubicBezTo>
                    <a:pt x="42" y="28"/>
                    <a:pt x="42" y="28"/>
                    <a:pt x="42" y="28"/>
                  </a:cubicBezTo>
                  <a:cubicBezTo>
                    <a:pt x="42" y="29"/>
                    <a:pt x="42" y="29"/>
                    <a:pt x="42" y="29"/>
                  </a:cubicBezTo>
                  <a:cubicBezTo>
                    <a:pt x="42" y="29"/>
                    <a:pt x="42" y="29"/>
                    <a:pt x="42" y="29"/>
                  </a:cubicBezTo>
                  <a:moveTo>
                    <a:pt x="26" y="29"/>
                  </a:moveTo>
                  <a:cubicBezTo>
                    <a:pt x="26" y="29"/>
                    <a:pt x="26" y="29"/>
                    <a:pt x="26" y="29"/>
                  </a:cubicBezTo>
                  <a:cubicBezTo>
                    <a:pt x="26" y="29"/>
                    <a:pt x="26" y="29"/>
                    <a:pt x="26" y="29"/>
                  </a:cubicBezTo>
                  <a:cubicBezTo>
                    <a:pt x="26" y="28"/>
                    <a:pt x="26" y="28"/>
                    <a:pt x="26" y="28"/>
                  </a:cubicBezTo>
                  <a:cubicBezTo>
                    <a:pt x="26" y="29"/>
                    <a:pt x="26" y="29"/>
                    <a:pt x="26" y="29"/>
                  </a:cubicBezTo>
                  <a:cubicBezTo>
                    <a:pt x="26" y="29"/>
                    <a:pt x="26" y="29"/>
                    <a:pt x="26" y="29"/>
                  </a:cubicBezTo>
                  <a:moveTo>
                    <a:pt x="6" y="29"/>
                  </a:moveTo>
                  <a:cubicBezTo>
                    <a:pt x="6" y="29"/>
                    <a:pt x="6" y="29"/>
                    <a:pt x="7" y="28"/>
                  </a:cubicBezTo>
                  <a:cubicBezTo>
                    <a:pt x="7" y="29"/>
                    <a:pt x="7" y="29"/>
                    <a:pt x="8" y="30"/>
                  </a:cubicBezTo>
                  <a:cubicBezTo>
                    <a:pt x="8" y="30"/>
                    <a:pt x="8" y="30"/>
                    <a:pt x="8" y="30"/>
                  </a:cubicBezTo>
                  <a:cubicBezTo>
                    <a:pt x="8" y="30"/>
                    <a:pt x="8" y="30"/>
                    <a:pt x="8" y="30"/>
                  </a:cubicBezTo>
                  <a:cubicBezTo>
                    <a:pt x="7" y="30"/>
                    <a:pt x="7" y="30"/>
                    <a:pt x="7" y="29"/>
                  </a:cubicBezTo>
                  <a:cubicBezTo>
                    <a:pt x="7" y="29"/>
                    <a:pt x="7" y="29"/>
                    <a:pt x="7" y="29"/>
                  </a:cubicBezTo>
                  <a:cubicBezTo>
                    <a:pt x="7" y="29"/>
                    <a:pt x="7" y="29"/>
                    <a:pt x="7" y="29"/>
                  </a:cubicBezTo>
                  <a:cubicBezTo>
                    <a:pt x="6" y="29"/>
                    <a:pt x="6" y="29"/>
                    <a:pt x="6" y="29"/>
                  </a:cubicBezTo>
                  <a:cubicBezTo>
                    <a:pt x="6" y="29"/>
                    <a:pt x="6" y="29"/>
                    <a:pt x="6" y="29"/>
                  </a:cubicBezTo>
                  <a:moveTo>
                    <a:pt x="37" y="30"/>
                  </a:moveTo>
                  <a:cubicBezTo>
                    <a:pt x="36" y="30"/>
                    <a:pt x="36" y="30"/>
                    <a:pt x="36" y="30"/>
                  </a:cubicBezTo>
                  <a:cubicBezTo>
                    <a:pt x="37" y="29"/>
                    <a:pt x="37" y="29"/>
                    <a:pt x="38" y="28"/>
                  </a:cubicBezTo>
                  <a:cubicBezTo>
                    <a:pt x="38" y="29"/>
                    <a:pt x="38" y="29"/>
                    <a:pt x="38" y="29"/>
                  </a:cubicBezTo>
                  <a:cubicBezTo>
                    <a:pt x="38" y="29"/>
                    <a:pt x="38" y="29"/>
                    <a:pt x="38" y="29"/>
                  </a:cubicBezTo>
                  <a:cubicBezTo>
                    <a:pt x="38" y="29"/>
                    <a:pt x="38" y="29"/>
                    <a:pt x="38" y="29"/>
                  </a:cubicBezTo>
                  <a:cubicBezTo>
                    <a:pt x="38" y="29"/>
                    <a:pt x="38" y="29"/>
                    <a:pt x="38" y="29"/>
                  </a:cubicBezTo>
                  <a:cubicBezTo>
                    <a:pt x="37" y="29"/>
                    <a:pt x="37" y="29"/>
                    <a:pt x="37" y="29"/>
                  </a:cubicBezTo>
                  <a:cubicBezTo>
                    <a:pt x="37" y="30"/>
                    <a:pt x="37" y="30"/>
                    <a:pt x="37" y="30"/>
                  </a:cubicBezTo>
                  <a:cubicBezTo>
                    <a:pt x="37" y="30"/>
                    <a:pt x="37" y="30"/>
                    <a:pt x="37" y="30"/>
                  </a:cubicBezTo>
                  <a:moveTo>
                    <a:pt x="21" y="27"/>
                  </a:moveTo>
                  <a:cubicBezTo>
                    <a:pt x="21" y="27"/>
                    <a:pt x="21" y="27"/>
                    <a:pt x="21" y="27"/>
                  </a:cubicBezTo>
                  <a:cubicBezTo>
                    <a:pt x="21" y="27"/>
                    <a:pt x="21" y="27"/>
                    <a:pt x="21" y="27"/>
                  </a:cubicBezTo>
                  <a:cubicBezTo>
                    <a:pt x="21" y="27"/>
                    <a:pt x="21" y="27"/>
                    <a:pt x="21" y="27"/>
                  </a:cubicBezTo>
                  <a:moveTo>
                    <a:pt x="23" y="27"/>
                  </a:moveTo>
                  <a:cubicBezTo>
                    <a:pt x="23" y="27"/>
                    <a:pt x="23" y="27"/>
                    <a:pt x="23" y="27"/>
                  </a:cubicBezTo>
                  <a:cubicBezTo>
                    <a:pt x="23" y="27"/>
                    <a:pt x="23" y="27"/>
                    <a:pt x="23" y="27"/>
                  </a:cubicBezTo>
                  <a:cubicBezTo>
                    <a:pt x="23" y="27"/>
                    <a:pt x="23" y="27"/>
                    <a:pt x="23" y="27"/>
                  </a:cubicBezTo>
                  <a:moveTo>
                    <a:pt x="15" y="28"/>
                  </a:moveTo>
                  <a:cubicBezTo>
                    <a:pt x="15" y="28"/>
                    <a:pt x="15" y="28"/>
                    <a:pt x="15" y="28"/>
                  </a:cubicBezTo>
                  <a:cubicBezTo>
                    <a:pt x="15" y="28"/>
                    <a:pt x="15" y="28"/>
                    <a:pt x="15" y="28"/>
                  </a:cubicBezTo>
                  <a:cubicBezTo>
                    <a:pt x="15" y="27"/>
                    <a:pt x="15" y="27"/>
                    <a:pt x="15" y="27"/>
                  </a:cubicBezTo>
                  <a:cubicBezTo>
                    <a:pt x="16" y="27"/>
                    <a:pt x="16" y="27"/>
                    <a:pt x="16" y="27"/>
                  </a:cubicBezTo>
                  <a:cubicBezTo>
                    <a:pt x="16" y="27"/>
                    <a:pt x="16" y="27"/>
                    <a:pt x="16" y="27"/>
                  </a:cubicBezTo>
                  <a:cubicBezTo>
                    <a:pt x="16" y="27"/>
                    <a:pt x="16" y="28"/>
                    <a:pt x="15" y="28"/>
                  </a:cubicBezTo>
                  <a:moveTo>
                    <a:pt x="29" y="28"/>
                  </a:moveTo>
                  <a:cubicBezTo>
                    <a:pt x="29" y="28"/>
                    <a:pt x="29" y="27"/>
                    <a:pt x="28" y="27"/>
                  </a:cubicBezTo>
                  <a:cubicBezTo>
                    <a:pt x="29" y="27"/>
                    <a:pt x="29" y="27"/>
                    <a:pt x="29" y="27"/>
                  </a:cubicBezTo>
                  <a:cubicBezTo>
                    <a:pt x="29" y="27"/>
                    <a:pt x="29" y="27"/>
                    <a:pt x="29" y="27"/>
                  </a:cubicBezTo>
                  <a:cubicBezTo>
                    <a:pt x="30" y="28"/>
                    <a:pt x="30" y="28"/>
                    <a:pt x="30" y="28"/>
                  </a:cubicBezTo>
                  <a:cubicBezTo>
                    <a:pt x="30" y="28"/>
                    <a:pt x="30" y="28"/>
                    <a:pt x="30" y="28"/>
                  </a:cubicBezTo>
                  <a:cubicBezTo>
                    <a:pt x="29" y="28"/>
                    <a:pt x="29" y="28"/>
                    <a:pt x="29" y="28"/>
                  </a:cubicBezTo>
                  <a:moveTo>
                    <a:pt x="16" y="28"/>
                  </a:moveTo>
                  <a:cubicBezTo>
                    <a:pt x="16" y="28"/>
                    <a:pt x="16" y="27"/>
                    <a:pt x="16" y="27"/>
                  </a:cubicBezTo>
                  <a:cubicBezTo>
                    <a:pt x="17" y="27"/>
                    <a:pt x="17" y="27"/>
                    <a:pt x="18" y="26"/>
                  </a:cubicBezTo>
                  <a:cubicBezTo>
                    <a:pt x="18" y="27"/>
                    <a:pt x="18" y="27"/>
                    <a:pt x="18" y="28"/>
                  </a:cubicBezTo>
                  <a:cubicBezTo>
                    <a:pt x="18" y="28"/>
                    <a:pt x="18" y="28"/>
                    <a:pt x="18" y="28"/>
                  </a:cubicBezTo>
                  <a:cubicBezTo>
                    <a:pt x="18" y="28"/>
                    <a:pt x="18" y="28"/>
                    <a:pt x="18" y="28"/>
                  </a:cubicBezTo>
                  <a:cubicBezTo>
                    <a:pt x="17" y="28"/>
                    <a:pt x="17" y="28"/>
                    <a:pt x="17" y="28"/>
                  </a:cubicBezTo>
                  <a:cubicBezTo>
                    <a:pt x="17" y="28"/>
                    <a:pt x="17" y="28"/>
                    <a:pt x="17" y="28"/>
                  </a:cubicBezTo>
                  <a:cubicBezTo>
                    <a:pt x="18" y="27"/>
                    <a:pt x="18" y="27"/>
                    <a:pt x="18" y="27"/>
                  </a:cubicBezTo>
                  <a:cubicBezTo>
                    <a:pt x="18" y="27"/>
                    <a:pt x="18" y="27"/>
                    <a:pt x="18" y="27"/>
                  </a:cubicBezTo>
                  <a:cubicBezTo>
                    <a:pt x="17" y="27"/>
                    <a:pt x="17" y="27"/>
                    <a:pt x="17" y="27"/>
                  </a:cubicBezTo>
                  <a:cubicBezTo>
                    <a:pt x="17" y="27"/>
                    <a:pt x="17" y="27"/>
                    <a:pt x="17" y="28"/>
                  </a:cubicBezTo>
                  <a:cubicBezTo>
                    <a:pt x="16" y="28"/>
                    <a:pt x="16" y="28"/>
                    <a:pt x="16" y="28"/>
                  </a:cubicBezTo>
                  <a:moveTo>
                    <a:pt x="27" y="28"/>
                  </a:moveTo>
                  <a:cubicBezTo>
                    <a:pt x="27" y="28"/>
                    <a:pt x="27" y="28"/>
                    <a:pt x="27" y="28"/>
                  </a:cubicBezTo>
                  <a:cubicBezTo>
                    <a:pt x="26" y="28"/>
                    <a:pt x="26" y="28"/>
                    <a:pt x="26" y="28"/>
                  </a:cubicBezTo>
                  <a:cubicBezTo>
                    <a:pt x="27" y="27"/>
                    <a:pt x="27" y="27"/>
                    <a:pt x="27" y="26"/>
                  </a:cubicBezTo>
                  <a:cubicBezTo>
                    <a:pt x="27" y="27"/>
                    <a:pt x="28" y="27"/>
                    <a:pt x="28" y="27"/>
                  </a:cubicBezTo>
                  <a:cubicBezTo>
                    <a:pt x="28" y="27"/>
                    <a:pt x="28" y="28"/>
                    <a:pt x="29" y="28"/>
                  </a:cubicBezTo>
                  <a:cubicBezTo>
                    <a:pt x="28" y="28"/>
                    <a:pt x="28" y="28"/>
                    <a:pt x="28" y="28"/>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moveTo>
                    <a:pt x="14" y="28"/>
                  </a:moveTo>
                  <a:cubicBezTo>
                    <a:pt x="14" y="27"/>
                    <a:pt x="14" y="27"/>
                    <a:pt x="14" y="27"/>
                  </a:cubicBezTo>
                  <a:cubicBezTo>
                    <a:pt x="14" y="27"/>
                    <a:pt x="14" y="26"/>
                    <a:pt x="15" y="26"/>
                  </a:cubicBezTo>
                  <a:cubicBezTo>
                    <a:pt x="15" y="26"/>
                    <a:pt x="15" y="26"/>
                    <a:pt x="15" y="26"/>
                  </a:cubicBezTo>
                  <a:cubicBezTo>
                    <a:pt x="15" y="26"/>
                    <a:pt x="15" y="26"/>
                    <a:pt x="15" y="26"/>
                  </a:cubicBezTo>
                  <a:cubicBezTo>
                    <a:pt x="14" y="28"/>
                    <a:pt x="14" y="28"/>
                    <a:pt x="14" y="28"/>
                  </a:cubicBezTo>
                  <a:moveTo>
                    <a:pt x="30" y="28"/>
                  </a:moveTo>
                  <a:cubicBezTo>
                    <a:pt x="29" y="26"/>
                    <a:pt x="29" y="26"/>
                    <a:pt x="29" y="26"/>
                  </a:cubicBezTo>
                  <a:cubicBezTo>
                    <a:pt x="30" y="26"/>
                    <a:pt x="30" y="26"/>
                    <a:pt x="30" y="26"/>
                  </a:cubicBezTo>
                  <a:cubicBezTo>
                    <a:pt x="30" y="26"/>
                    <a:pt x="30" y="26"/>
                    <a:pt x="30" y="26"/>
                  </a:cubicBezTo>
                  <a:cubicBezTo>
                    <a:pt x="30" y="26"/>
                    <a:pt x="30" y="27"/>
                    <a:pt x="30" y="27"/>
                  </a:cubicBezTo>
                  <a:cubicBezTo>
                    <a:pt x="30" y="28"/>
                    <a:pt x="30" y="28"/>
                    <a:pt x="30" y="28"/>
                  </a:cubicBezTo>
                  <a:moveTo>
                    <a:pt x="20" y="27"/>
                  </a:moveTo>
                  <a:cubicBezTo>
                    <a:pt x="20" y="27"/>
                    <a:pt x="20" y="27"/>
                    <a:pt x="20" y="27"/>
                  </a:cubicBezTo>
                  <a:cubicBezTo>
                    <a:pt x="21" y="27"/>
                    <a:pt x="21" y="26"/>
                    <a:pt x="21" y="26"/>
                  </a:cubicBezTo>
                  <a:cubicBezTo>
                    <a:pt x="21" y="26"/>
                    <a:pt x="21" y="26"/>
                    <a:pt x="21" y="26"/>
                  </a:cubicBezTo>
                  <a:cubicBezTo>
                    <a:pt x="20" y="27"/>
                    <a:pt x="20" y="27"/>
                    <a:pt x="20" y="27"/>
                  </a:cubicBezTo>
                  <a:moveTo>
                    <a:pt x="24" y="27"/>
                  </a:moveTo>
                  <a:cubicBezTo>
                    <a:pt x="23" y="26"/>
                    <a:pt x="23" y="26"/>
                    <a:pt x="23" y="26"/>
                  </a:cubicBezTo>
                  <a:cubicBezTo>
                    <a:pt x="23" y="26"/>
                    <a:pt x="23" y="26"/>
                    <a:pt x="23" y="26"/>
                  </a:cubicBezTo>
                  <a:cubicBezTo>
                    <a:pt x="23" y="26"/>
                    <a:pt x="24" y="27"/>
                    <a:pt x="24" y="27"/>
                  </a:cubicBezTo>
                  <a:cubicBezTo>
                    <a:pt x="24" y="27"/>
                    <a:pt x="24" y="27"/>
                    <a:pt x="24" y="27"/>
                  </a:cubicBezTo>
                  <a:moveTo>
                    <a:pt x="9" y="25"/>
                  </a:moveTo>
                  <a:cubicBezTo>
                    <a:pt x="9" y="25"/>
                    <a:pt x="9" y="25"/>
                    <a:pt x="9" y="25"/>
                  </a:cubicBezTo>
                  <a:cubicBezTo>
                    <a:pt x="9" y="25"/>
                    <a:pt x="9" y="25"/>
                    <a:pt x="9" y="25"/>
                  </a:cubicBezTo>
                  <a:cubicBezTo>
                    <a:pt x="9" y="25"/>
                    <a:pt x="9" y="25"/>
                    <a:pt x="9" y="25"/>
                  </a:cubicBezTo>
                  <a:moveTo>
                    <a:pt x="35" y="25"/>
                  </a:moveTo>
                  <a:cubicBezTo>
                    <a:pt x="35" y="25"/>
                    <a:pt x="35" y="25"/>
                    <a:pt x="35" y="25"/>
                  </a:cubicBezTo>
                  <a:cubicBezTo>
                    <a:pt x="35" y="25"/>
                    <a:pt x="35" y="25"/>
                    <a:pt x="35" y="25"/>
                  </a:cubicBezTo>
                  <a:cubicBezTo>
                    <a:pt x="35" y="25"/>
                    <a:pt x="35" y="25"/>
                    <a:pt x="35" y="25"/>
                  </a:cubicBezTo>
                  <a:moveTo>
                    <a:pt x="8" y="25"/>
                  </a:moveTo>
                  <a:cubicBezTo>
                    <a:pt x="8" y="25"/>
                    <a:pt x="8" y="25"/>
                    <a:pt x="8" y="25"/>
                  </a:cubicBezTo>
                  <a:cubicBezTo>
                    <a:pt x="8" y="25"/>
                    <a:pt x="8" y="25"/>
                    <a:pt x="8" y="25"/>
                  </a:cubicBezTo>
                  <a:cubicBezTo>
                    <a:pt x="8" y="25"/>
                    <a:pt x="8" y="25"/>
                    <a:pt x="8" y="25"/>
                  </a:cubicBezTo>
                  <a:cubicBezTo>
                    <a:pt x="8" y="25"/>
                    <a:pt x="8" y="25"/>
                    <a:pt x="8" y="25"/>
                  </a:cubicBezTo>
                  <a:moveTo>
                    <a:pt x="37" y="25"/>
                  </a:moveTo>
                  <a:cubicBezTo>
                    <a:pt x="36" y="25"/>
                    <a:pt x="36" y="25"/>
                    <a:pt x="36" y="25"/>
                  </a:cubicBezTo>
                  <a:cubicBezTo>
                    <a:pt x="36" y="25"/>
                    <a:pt x="36" y="25"/>
                    <a:pt x="36" y="25"/>
                  </a:cubicBezTo>
                  <a:cubicBezTo>
                    <a:pt x="36" y="25"/>
                    <a:pt x="36" y="25"/>
                    <a:pt x="36" y="25"/>
                  </a:cubicBezTo>
                  <a:cubicBezTo>
                    <a:pt x="37" y="25"/>
                    <a:pt x="37" y="25"/>
                    <a:pt x="37" y="25"/>
                  </a:cubicBezTo>
                  <a:moveTo>
                    <a:pt x="13" y="26"/>
                  </a:moveTo>
                  <a:cubicBezTo>
                    <a:pt x="13" y="25"/>
                    <a:pt x="13" y="25"/>
                    <a:pt x="13" y="25"/>
                  </a:cubicBezTo>
                  <a:cubicBezTo>
                    <a:pt x="13" y="25"/>
                    <a:pt x="13" y="25"/>
                    <a:pt x="13" y="25"/>
                  </a:cubicBezTo>
                  <a:cubicBezTo>
                    <a:pt x="13" y="25"/>
                    <a:pt x="13" y="25"/>
                    <a:pt x="13" y="25"/>
                  </a:cubicBezTo>
                  <a:cubicBezTo>
                    <a:pt x="13" y="25"/>
                    <a:pt x="13" y="25"/>
                    <a:pt x="13" y="25"/>
                  </a:cubicBezTo>
                  <a:cubicBezTo>
                    <a:pt x="13" y="26"/>
                    <a:pt x="13" y="26"/>
                    <a:pt x="13" y="26"/>
                  </a:cubicBezTo>
                  <a:moveTo>
                    <a:pt x="31" y="26"/>
                  </a:moveTo>
                  <a:cubicBezTo>
                    <a:pt x="31" y="25"/>
                    <a:pt x="31" y="25"/>
                    <a:pt x="31" y="25"/>
                  </a:cubicBezTo>
                  <a:cubicBezTo>
                    <a:pt x="32" y="25"/>
                    <a:pt x="32" y="25"/>
                    <a:pt x="32" y="25"/>
                  </a:cubicBezTo>
                  <a:cubicBezTo>
                    <a:pt x="32" y="25"/>
                    <a:pt x="32" y="25"/>
                    <a:pt x="32" y="25"/>
                  </a:cubicBezTo>
                  <a:cubicBezTo>
                    <a:pt x="32" y="25"/>
                    <a:pt x="32" y="25"/>
                    <a:pt x="32" y="25"/>
                  </a:cubicBezTo>
                  <a:cubicBezTo>
                    <a:pt x="31" y="26"/>
                    <a:pt x="31" y="26"/>
                    <a:pt x="31" y="26"/>
                  </a:cubicBezTo>
                  <a:moveTo>
                    <a:pt x="14" y="27"/>
                  </a:moveTo>
                  <a:cubicBezTo>
                    <a:pt x="14" y="26"/>
                    <a:pt x="14" y="26"/>
                    <a:pt x="14" y="26"/>
                  </a:cubicBezTo>
                  <a:cubicBezTo>
                    <a:pt x="14" y="26"/>
                    <a:pt x="14" y="26"/>
                    <a:pt x="14" y="26"/>
                  </a:cubicBezTo>
                  <a:cubicBezTo>
                    <a:pt x="14" y="26"/>
                    <a:pt x="14" y="26"/>
                    <a:pt x="14" y="26"/>
                  </a:cubicBezTo>
                  <a:cubicBezTo>
                    <a:pt x="14" y="25"/>
                    <a:pt x="14" y="25"/>
                    <a:pt x="14" y="25"/>
                  </a:cubicBezTo>
                  <a:cubicBezTo>
                    <a:pt x="14" y="25"/>
                    <a:pt x="14" y="25"/>
                    <a:pt x="14" y="25"/>
                  </a:cubicBezTo>
                  <a:cubicBezTo>
                    <a:pt x="14" y="25"/>
                    <a:pt x="14" y="25"/>
                    <a:pt x="14" y="25"/>
                  </a:cubicBezTo>
                  <a:cubicBezTo>
                    <a:pt x="15" y="26"/>
                    <a:pt x="15" y="26"/>
                    <a:pt x="15" y="26"/>
                  </a:cubicBezTo>
                  <a:cubicBezTo>
                    <a:pt x="14" y="26"/>
                    <a:pt x="14" y="26"/>
                    <a:pt x="14" y="26"/>
                  </a:cubicBezTo>
                  <a:cubicBezTo>
                    <a:pt x="14" y="27"/>
                    <a:pt x="14" y="27"/>
                    <a:pt x="14" y="27"/>
                  </a:cubicBezTo>
                  <a:moveTo>
                    <a:pt x="31" y="27"/>
                  </a:moveTo>
                  <a:cubicBezTo>
                    <a:pt x="30" y="26"/>
                    <a:pt x="30" y="26"/>
                    <a:pt x="30" y="26"/>
                  </a:cubicBezTo>
                  <a:cubicBezTo>
                    <a:pt x="30" y="26"/>
                    <a:pt x="30" y="26"/>
                    <a:pt x="30" y="26"/>
                  </a:cubicBezTo>
                  <a:cubicBezTo>
                    <a:pt x="30" y="25"/>
                    <a:pt x="30" y="25"/>
                    <a:pt x="30" y="25"/>
                  </a:cubicBezTo>
                  <a:cubicBezTo>
                    <a:pt x="30" y="25"/>
                    <a:pt x="30" y="25"/>
                    <a:pt x="30" y="25"/>
                  </a:cubicBezTo>
                  <a:cubicBezTo>
                    <a:pt x="30" y="25"/>
                    <a:pt x="30" y="25"/>
                    <a:pt x="30" y="25"/>
                  </a:cubicBezTo>
                  <a:cubicBezTo>
                    <a:pt x="31" y="26"/>
                    <a:pt x="31" y="26"/>
                    <a:pt x="31" y="26"/>
                  </a:cubicBezTo>
                  <a:cubicBezTo>
                    <a:pt x="30" y="26"/>
                    <a:pt x="30" y="26"/>
                    <a:pt x="30" y="26"/>
                  </a:cubicBezTo>
                  <a:cubicBezTo>
                    <a:pt x="30" y="26"/>
                    <a:pt x="30" y="26"/>
                    <a:pt x="30" y="26"/>
                  </a:cubicBezTo>
                  <a:cubicBezTo>
                    <a:pt x="31" y="27"/>
                    <a:pt x="31" y="27"/>
                    <a:pt x="31" y="27"/>
                  </a:cubicBezTo>
                  <a:moveTo>
                    <a:pt x="32" y="25"/>
                  </a:moveTo>
                  <a:cubicBezTo>
                    <a:pt x="32" y="25"/>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2" y="25"/>
                    <a:pt x="32" y="25"/>
                    <a:pt x="32" y="25"/>
                  </a:cubicBezTo>
                  <a:moveTo>
                    <a:pt x="12" y="25"/>
                  </a:move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moveTo>
                    <a:pt x="6" y="25"/>
                  </a:moveTo>
                  <a:cubicBezTo>
                    <a:pt x="6" y="25"/>
                    <a:pt x="6" y="25"/>
                    <a:pt x="6" y="25"/>
                  </a:cubicBezTo>
                  <a:cubicBezTo>
                    <a:pt x="6" y="25"/>
                    <a:pt x="6" y="25"/>
                    <a:pt x="6" y="25"/>
                  </a:cubicBezTo>
                  <a:cubicBezTo>
                    <a:pt x="6" y="25"/>
                    <a:pt x="6" y="25"/>
                    <a:pt x="6" y="25"/>
                  </a:cubicBezTo>
                  <a:moveTo>
                    <a:pt x="39" y="25"/>
                  </a:moveTo>
                  <a:cubicBezTo>
                    <a:pt x="38" y="25"/>
                    <a:pt x="38" y="25"/>
                    <a:pt x="38" y="25"/>
                  </a:cubicBezTo>
                  <a:cubicBezTo>
                    <a:pt x="38" y="25"/>
                    <a:pt x="38" y="25"/>
                    <a:pt x="38" y="25"/>
                  </a:cubicBezTo>
                  <a:cubicBezTo>
                    <a:pt x="39" y="25"/>
                    <a:pt x="39" y="25"/>
                    <a:pt x="39" y="25"/>
                  </a:cubicBezTo>
                  <a:moveTo>
                    <a:pt x="11" y="25"/>
                  </a:moveTo>
                  <a:cubicBezTo>
                    <a:pt x="11" y="25"/>
                    <a:pt x="11" y="25"/>
                    <a:pt x="11" y="25"/>
                  </a:cubicBezTo>
                  <a:cubicBezTo>
                    <a:pt x="11" y="25"/>
                    <a:pt x="11" y="25"/>
                    <a:pt x="11" y="25"/>
                  </a:cubicBezTo>
                  <a:cubicBezTo>
                    <a:pt x="11" y="25"/>
                    <a:pt x="11" y="25"/>
                    <a:pt x="11" y="25"/>
                  </a:cubicBezTo>
                  <a:moveTo>
                    <a:pt x="33" y="25"/>
                  </a:moveTo>
                  <a:cubicBezTo>
                    <a:pt x="33" y="25"/>
                    <a:pt x="33" y="25"/>
                    <a:pt x="33" y="25"/>
                  </a:cubicBezTo>
                  <a:cubicBezTo>
                    <a:pt x="33" y="25"/>
                    <a:pt x="33" y="25"/>
                    <a:pt x="33" y="25"/>
                  </a:cubicBezTo>
                  <a:cubicBezTo>
                    <a:pt x="33" y="25"/>
                    <a:pt x="33" y="25"/>
                    <a:pt x="33" y="25"/>
                  </a:cubicBezTo>
                  <a:moveTo>
                    <a:pt x="7" y="25"/>
                  </a:move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moveTo>
                    <a:pt x="37" y="25"/>
                  </a:moveTo>
                  <a:cubicBezTo>
                    <a:pt x="37" y="25"/>
                    <a:pt x="37" y="25"/>
                    <a:pt x="37" y="25"/>
                  </a:cubicBezTo>
                  <a:cubicBezTo>
                    <a:pt x="38" y="25"/>
                    <a:pt x="38" y="25"/>
                    <a:pt x="38" y="25"/>
                  </a:cubicBezTo>
                  <a:cubicBezTo>
                    <a:pt x="37" y="25"/>
                    <a:pt x="37" y="25"/>
                    <a:pt x="37" y="25"/>
                  </a:cubicBezTo>
                  <a:cubicBezTo>
                    <a:pt x="37" y="25"/>
                    <a:pt x="37" y="25"/>
                    <a:pt x="37" y="25"/>
                  </a:cubicBezTo>
                  <a:cubicBezTo>
                    <a:pt x="37" y="25"/>
                    <a:pt x="37" y="25"/>
                    <a:pt x="37" y="25"/>
                  </a:cubicBezTo>
                  <a:moveTo>
                    <a:pt x="6" y="25"/>
                  </a:moveTo>
                  <a:cubicBezTo>
                    <a:pt x="6" y="25"/>
                    <a:pt x="6" y="25"/>
                    <a:pt x="6" y="25"/>
                  </a:cubicBezTo>
                  <a:cubicBezTo>
                    <a:pt x="7" y="25"/>
                    <a:pt x="7" y="25"/>
                    <a:pt x="7" y="25"/>
                  </a:cubicBezTo>
                  <a:cubicBezTo>
                    <a:pt x="7" y="25"/>
                    <a:pt x="7" y="25"/>
                    <a:pt x="7" y="25"/>
                  </a:cubicBezTo>
                  <a:cubicBezTo>
                    <a:pt x="6" y="25"/>
                    <a:pt x="6" y="25"/>
                    <a:pt x="6" y="25"/>
                  </a:cubicBezTo>
                  <a:moveTo>
                    <a:pt x="38" y="25"/>
                  </a:moveTo>
                  <a:cubicBezTo>
                    <a:pt x="38" y="25"/>
                    <a:pt x="38" y="25"/>
                    <a:pt x="38" y="25"/>
                  </a:cubicBezTo>
                  <a:cubicBezTo>
                    <a:pt x="38" y="25"/>
                    <a:pt x="38" y="25"/>
                    <a:pt x="38" y="25"/>
                  </a:cubicBezTo>
                  <a:cubicBezTo>
                    <a:pt x="38" y="25"/>
                    <a:pt x="38" y="25"/>
                    <a:pt x="38" y="25"/>
                  </a:cubicBezTo>
                  <a:cubicBezTo>
                    <a:pt x="38" y="25"/>
                    <a:pt x="38" y="25"/>
                    <a:pt x="38" y="25"/>
                  </a:cubicBezTo>
                  <a:moveTo>
                    <a:pt x="6" y="25"/>
                  </a:moveTo>
                  <a:cubicBezTo>
                    <a:pt x="6" y="24"/>
                    <a:pt x="6" y="24"/>
                    <a:pt x="6" y="24"/>
                  </a:cubicBezTo>
                  <a:cubicBezTo>
                    <a:pt x="6" y="24"/>
                    <a:pt x="6" y="24"/>
                    <a:pt x="6" y="24"/>
                  </a:cubicBezTo>
                  <a:cubicBezTo>
                    <a:pt x="6" y="25"/>
                    <a:pt x="6" y="25"/>
                    <a:pt x="6" y="25"/>
                  </a:cubicBezTo>
                  <a:moveTo>
                    <a:pt x="39" y="25"/>
                  </a:moveTo>
                  <a:cubicBezTo>
                    <a:pt x="39" y="24"/>
                    <a:pt x="39" y="24"/>
                    <a:pt x="39" y="24"/>
                  </a:cubicBezTo>
                  <a:cubicBezTo>
                    <a:pt x="39" y="24"/>
                    <a:pt x="39" y="24"/>
                    <a:pt x="39" y="24"/>
                  </a:cubicBezTo>
                  <a:cubicBezTo>
                    <a:pt x="39" y="25"/>
                    <a:pt x="39" y="25"/>
                    <a:pt x="39" y="25"/>
                  </a:cubicBezTo>
                  <a:moveTo>
                    <a:pt x="5" y="25"/>
                  </a:moveTo>
                  <a:cubicBezTo>
                    <a:pt x="5" y="24"/>
                    <a:pt x="5" y="24"/>
                    <a:pt x="5" y="24"/>
                  </a:cubicBezTo>
                  <a:cubicBezTo>
                    <a:pt x="5" y="24"/>
                    <a:pt x="5" y="24"/>
                    <a:pt x="5" y="24"/>
                  </a:cubicBezTo>
                  <a:cubicBezTo>
                    <a:pt x="5" y="24"/>
                    <a:pt x="5" y="24"/>
                    <a:pt x="5" y="24"/>
                  </a:cubicBezTo>
                  <a:cubicBezTo>
                    <a:pt x="5" y="24"/>
                    <a:pt x="5" y="24"/>
                    <a:pt x="5" y="24"/>
                  </a:cubicBezTo>
                  <a:cubicBezTo>
                    <a:pt x="5" y="23"/>
                    <a:pt x="5" y="23"/>
                    <a:pt x="5" y="23"/>
                  </a:cubicBezTo>
                  <a:cubicBezTo>
                    <a:pt x="6" y="23"/>
                    <a:pt x="6" y="23"/>
                    <a:pt x="6" y="23"/>
                  </a:cubicBezTo>
                  <a:cubicBezTo>
                    <a:pt x="5" y="24"/>
                    <a:pt x="5" y="24"/>
                    <a:pt x="5" y="25"/>
                  </a:cubicBezTo>
                  <a:cubicBezTo>
                    <a:pt x="5" y="25"/>
                    <a:pt x="5" y="25"/>
                    <a:pt x="5" y="25"/>
                  </a:cubicBezTo>
                  <a:moveTo>
                    <a:pt x="39" y="25"/>
                  </a:moveTo>
                  <a:cubicBezTo>
                    <a:pt x="39" y="25"/>
                    <a:pt x="39" y="25"/>
                    <a:pt x="39" y="25"/>
                  </a:cubicBezTo>
                  <a:cubicBezTo>
                    <a:pt x="39" y="24"/>
                    <a:pt x="39" y="24"/>
                    <a:pt x="39" y="23"/>
                  </a:cubicBezTo>
                  <a:cubicBezTo>
                    <a:pt x="39" y="23"/>
                    <a:pt x="39" y="23"/>
                    <a:pt x="39" y="23"/>
                  </a:cubicBezTo>
                  <a:cubicBezTo>
                    <a:pt x="39" y="24"/>
                    <a:pt x="39" y="24"/>
                    <a:pt x="39" y="24"/>
                  </a:cubicBezTo>
                  <a:cubicBezTo>
                    <a:pt x="39" y="24"/>
                    <a:pt x="39" y="24"/>
                    <a:pt x="39" y="24"/>
                  </a:cubicBezTo>
                  <a:cubicBezTo>
                    <a:pt x="39" y="24"/>
                    <a:pt x="39" y="24"/>
                    <a:pt x="39" y="24"/>
                  </a:cubicBezTo>
                  <a:cubicBezTo>
                    <a:pt x="40" y="24"/>
                    <a:pt x="40" y="24"/>
                    <a:pt x="40" y="24"/>
                  </a:cubicBezTo>
                  <a:cubicBezTo>
                    <a:pt x="39" y="25"/>
                    <a:pt x="39" y="25"/>
                    <a:pt x="39" y="25"/>
                  </a:cubicBezTo>
                  <a:moveTo>
                    <a:pt x="21" y="23"/>
                  </a:moveTo>
                  <a:cubicBezTo>
                    <a:pt x="21" y="23"/>
                    <a:pt x="21" y="23"/>
                    <a:pt x="21" y="23"/>
                  </a:cubicBezTo>
                  <a:cubicBezTo>
                    <a:pt x="21" y="22"/>
                    <a:pt x="21" y="22"/>
                    <a:pt x="21" y="22"/>
                  </a:cubicBezTo>
                  <a:cubicBezTo>
                    <a:pt x="21" y="23"/>
                    <a:pt x="21" y="23"/>
                    <a:pt x="21" y="23"/>
                  </a:cubicBezTo>
                  <a:moveTo>
                    <a:pt x="23" y="23"/>
                  </a:moveTo>
                  <a:cubicBezTo>
                    <a:pt x="23" y="23"/>
                    <a:pt x="23" y="23"/>
                    <a:pt x="23" y="22"/>
                  </a:cubicBezTo>
                  <a:cubicBezTo>
                    <a:pt x="24" y="23"/>
                    <a:pt x="24" y="23"/>
                    <a:pt x="24" y="23"/>
                  </a:cubicBezTo>
                  <a:cubicBezTo>
                    <a:pt x="23" y="23"/>
                    <a:pt x="23" y="23"/>
                    <a:pt x="23" y="23"/>
                  </a:cubicBezTo>
                  <a:moveTo>
                    <a:pt x="40" y="24"/>
                  </a:moveTo>
                  <a:cubicBezTo>
                    <a:pt x="39" y="22"/>
                    <a:pt x="39" y="22"/>
                    <a:pt x="39" y="22"/>
                  </a:cubicBezTo>
                  <a:cubicBezTo>
                    <a:pt x="40" y="22"/>
                    <a:pt x="40" y="22"/>
                    <a:pt x="40" y="22"/>
                  </a:cubicBezTo>
                  <a:cubicBezTo>
                    <a:pt x="40" y="22"/>
                    <a:pt x="40" y="23"/>
                    <a:pt x="40" y="23"/>
                  </a:cubicBezTo>
                  <a:cubicBezTo>
                    <a:pt x="40" y="23"/>
                    <a:pt x="40" y="23"/>
                    <a:pt x="40" y="23"/>
                  </a:cubicBezTo>
                  <a:cubicBezTo>
                    <a:pt x="40" y="24"/>
                    <a:pt x="40" y="24"/>
                    <a:pt x="40" y="24"/>
                  </a:cubicBezTo>
                  <a:cubicBezTo>
                    <a:pt x="40" y="24"/>
                    <a:pt x="40" y="24"/>
                    <a:pt x="40" y="24"/>
                  </a:cubicBezTo>
                  <a:moveTo>
                    <a:pt x="4" y="24"/>
                  </a:moveTo>
                  <a:cubicBezTo>
                    <a:pt x="4" y="24"/>
                    <a:pt x="4" y="24"/>
                    <a:pt x="4" y="24"/>
                  </a:cubicBezTo>
                  <a:cubicBezTo>
                    <a:pt x="4" y="23"/>
                    <a:pt x="4" y="23"/>
                    <a:pt x="4" y="23"/>
                  </a:cubicBezTo>
                  <a:cubicBezTo>
                    <a:pt x="4" y="23"/>
                    <a:pt x="4" y="23"/>
                    <a:pt x="4" y="23"/>
                  </a:cubicBezTo>
                  <a:cubicBezTo>
                    <a:pt x="4" y="23"/>
                    <a:pt x="4" y="22"/>
                    <a:pt x="5" y="22"/>
                  </a:cubicBezTo>
                  <a:cubicBezTo>
                    <a:pt x="5" y="22"/>
                    <a:pt x="5" y="22"/>
                    <a:pt x="5" y="22"/>
                  </a:cubicBezTo>
                  <a:cubicBezTo>
                    <a:pt x="4" y="24"/>
                    <a:pt x="4" y="24"/>
                    <a:pt x="4" y="24"/>
                  </a:cubicBezTo>
                  <a:moveTo>
                    <a:pt x="3" y="24"/>
                  </a:moveTo>
                  <a:cubicBezTo>
                    <a:pt x="3" y="23"/>
                    <a:pt x="3" y="23"/>
                    <a:pt x="3" y="22"/>
                  </a:cubicBezTo>
                  <a:cubicBezTo>
                    <a:pt x="3" y="22"/>
                    <a:pt x="3" y="22"/>
                    <a:pt x="3" y="22"/>
                  </a:cubicBezTo>
                  <a:cubicBezTo>
                    <a:pt x="3" y="22"/>
                    <a:pt x="3" y="22"/>
                    <a:pt x="3" y="22"/>
                  </a:cubicBezTo>
                  <a:cubicBezTo>
                    <a:pt x="4" y="22"/>
                    <a:pt x="4" y="22"/>
                    <a:pt x="4" y="22"/>
                  </a:cubicBezTo>
                  <a:cubicBezTo>
                    <a:pt x="4" y="22"/>
                    <a:pt x="4" y="23"/>
                    <a:pt x="3" y="23"/>
                  </a:cubicBezTo>
                  <a:cubicBezTo>
                    <a:pt x="3" y="23"/>
                    <a:pt x="3" y="23"/>
                    <a:pt x="3" y="23"/>
                  </a:cubicBezTo>
                  <a:cubicBezTo>
                    <a:pt x="3" y="24"/>
                    <a:pt x="3" y="24"/>
                    <a:pt x="3" y="24"/>
                  </a:cubicBezTo>
                  <a:moveTo>
                    <a:pt x="42" y="24"/>
                  </a:moveTo>
                  <a:cubicBezTo>
                    <a:pt x="41" y="23"/>
                    <a:pt x="41" y="23"/>
                    <a:pt x="41" y="23"/>
                  </a:cubicBezTo>
                  <a:cubicBezTo>
                    <a:pt x="41" y="23"/>
                    <a:pt x="41" y="23"/>
                    <a:pt x="41" y="23"/>
                  </a:cubicBezTo>
                  <a:cubicBezTo>
                    <a:pt x="41" y="23"/>
                    <a:pt x="40" y="22"/>
                    <a:pt x="40" y="22"/>
                  </a:cubicBezTo>
                  <a:cubicBezTo>
                    <a:pt x="41" y="22"/>
                    <a:pt x="41" y="22"/>
                    <a:pt x="41" y="22"/>
                  </a:cubicBezTo>
                  <a:cubicBezTo>
                    <a:pt x="41" y="22"/>
                    <a:pt x="41" y="22"/>
                    <a:pt x="41" y="22"/>
                  </a:cubicBezTo>
                  <a:cubicBezTo>
                    <a:pt x="41" y="22"/>
                    <a:pt x="41" y="22"/>
                    <a:pt x="41" y="22"/>
                  </a:cubicBezTo>
                  <a:cubicBezTo>
                    <a:pt x="41" y="23"/>
                    <a:pt x="42" y="23"/>
                    <a:pt x="42" y="24"/>
                  </a:cubicBezTo>
                  <a:moveTo>
                    <a:pt x="20" y="22"/>
                  </a:moveTo>
                  <a:cubicBezTo>
                    <a:pt x="20" y="22"/>
                    <a:pt x="20" y="22"/>
                    <a:pt x="20" y="22"/>
                  </a:cubicBezTo>
                  <a:cubicBezTo>
                    <a:pt x="20" y="22"/>
                    <a:pt x="20" y="22"/>
                    <a:pt x="20" y="22"/>
                  </a:cubicBezTo>
                  <a:cubicBezTo>
                    <a:pt x="21" y="22"/>
                    <a:pt x="21" y="22"/>
                    <a:pt x="21" y="22"/>
                  </a:cubicBezTo>
                  <a:cubicBezTo>
                    <a:pt x="21" y="21"/>
                    <a:pt x="21" y="21"/>
                    <a:pt x="21" y="21"/>
                  </a:cubicBezTo>
                  <a:cubicBezTo>
                    <a:pt x="21" y="21"/>
                    <a:pt x="21" y="21"/>
                    <a:pt x="21" y="21"/>
                  </a:cubicBezTo>
                  <a:cubicBezTo>
                    <a:pt x="20" y="22"/>
                    <a:pt x="20" y="22"/>
                    <a:pt x="20" y="22"/>
                  </a:cubicBezTo>
                  <a:moveTo>
                    <a:pt x="24" y="22"/>
                  </a:moveTo>
                  <a:cubicBezTo>
                    <a:pt x="23" y="21"/>
                    <a:pt x="23" y="21"/>
                    <a:pt x="23" y="21"/>
                  </a:cubicBezTo>
                  <a:cubicBezTo>
                    <a:pt x="23" y="21"/>
                    <a:pt x="23" y="21"/>
                    <a:pt x="23" y="21"/>
                  </a:cubicBezTo>
                  <a:cubicBezTo>
                    <a:pt x="23" y="22"/>
                    <a:pt x="23" y="22"/>
                    <a:pt x="23" y="22"/>
                  </a:cubicBezTo>
                  <a:cubicBezTo>
                    <a:pt x="24" y="22"/>
                    <a:pt x="24" y="22"/>
                    <a:pt x="24" y="22"/>
                  </a:cubicBezTo>
                  <a:cubicBezTo>
                    <a:pt x="24" y="22"/>
                    <a:pt x="24" y="22"/>
                    <a:pt x="24" y="22"/>
                  </a:cubicBezTo>
                  <a:cubicBezTo>
                    <a:pt x="24" y="22"/>
                    <a:pt x="24" y="22"/>
                    <a:pt x="24" y="22"/>
                  </a:cubicBezTo>
                  <a:moveTo>
                    <a:pt x="5" y="21"/>
                  </a:moveTo>
                  <a:cubicBezTo>
                    <a:pt x="6" y="21"/>
                    <a:pt x="6" y="21"/>
                    <a:pt x="6" y="21"/>
                  </a:cubicBezTo>
                  <a:cubicBezTo>
                    <a:pt x="6" y="20"/>
                    <a:pt x="6" y="20"/>
                    <a:pt x="6" y="20"/>
                  </a:cubicBezTo>
                  <a:cubicBezTo>
                    <a:pt x="6" y="22"/>
                    <a:pt x="6" y="22"/>
                    <a:pt x="6" y="22"/>
                  </a:cubicBezTo>
                  <a:cubicBezTo>
                    <a:pt x="6" y="22"/>
                    <a:pt x="5" y="21"/>
                    <a:pt x="5" y="21"/>
                  </a:cubicBezTo>
                  <a:cubicBezTo>
                    <a:pt x="4" y="21"/>
                    <a:pt x="4" y="21"/>
                    <a:pt x="4" y="21"/>
                  </a:cubicBezTo>
                  <a:cubicBezTo>
                    <a:pt x="4" y="21"/>
                    <a:pt x="4" y="21"/>
                    <a:pt x="4" y="21"/>
                  </a:cubicBezTo>
                  <a:cubicBezTo>
                    <a:pt x="4" y="21"/>
                    <a:pt x="4" y="21"/>
                    <a:pt x="4" y="21"/>
                  </a:cubicBezTo>
                  <a:cubicBezTo>
                    <a:pt x="5" y="21"/>
                    <a:pt x="5" y="21"/>
                    <a:pt x="5" y="21"/>
                  </a:cubicBezTo>
                  <a:moveTo>
                    <a:pt x="38" y="22"/>
                  </a:moveTo>
                  <a:cubicBezTo>
                    <a:pt x="38" y="20"/>
                    <a:pt x="38" y="20"/>
                    <a:pt x="38" y="20"/>
                  </a:cubicBezTo>
                  <a:cubicBezTo>
                    <a:pt x="38" y="21"/>
                    <a:pt x="38" y="21"/>
                    <a:pt x="38" y="21"/>
                  </a:cubicBezTo>
                  <a:cubicBezTo>
                    <a:pt x="39" y="21"/>
                    <a:pt x="39" y="21"/>
                    <a:pt x="39" y="21"/>
                  </a:cubicBezTo>
                  <a:cubicBezTo>
                    <a:pt x="40" y="21"/>
                    <a:pt x="40" y="21"/>
                    <a:pt x="40" y="21"/>
                  </a:cubicBezTo>
                  <a:cubicBezTo>
                    <a:pt x="40" y="21"/>
                    <a:pt x="40" y="21"/>
                    <a:pt x="40" y="21"/>
                  </a:cubicBezTo>
                  <a:cubicBezTo>
                    <a:pt x="40" y="21"/>
                    <a:pt x="40" y="21"/>
                    <a:pt x="40" y="21"/>
                  </a:cubicBezTo>
                  <a:cubicBezTo>
                    <a:pt x="39" y="21"/>
                    <a:pt x="39" y="21"/>
                    <a:pt x="39" y="21"/>
                  </a:cubicBezTo>
                  <a:cubicBezTo>
                    <a:pt x="39" y="21"/>
                    <a:pt x="39" y="22"/>
                    <a:pt x="38" y="22"/>
                  </a:cubicBezTo>
                  <a:moveTo>
                    <a:pt x="22" y="32"/>
                  </a:moveTo>
                  <a:cubicBezTo>
                    <a:pt x="22" y="32"/>
                    <a:pt x="22" y="31"/>
                    <a:pt x="22" y="31"/>
                  </a:cubicBezTo>
                  <a:cubicBezTo>
                    <a:pt x="22" y="27"/>
                    <a:pt x="22" y="23"/>
                    <a:pt x="22" y="19"/>
                  </a:cubicBezTo>
                  <a:cubicBezTo>
                    <a:pt x="22" y="18"/>
                    <a:pt x="22" y="18"/>
                    <a:pt x="22" y="17"/>
                  </a:cubicBezTo>
                  <a:cubicBezTo>
                    <a:pt x="22" y="18"/>
                    <a:pt x="22" y="18"/>
                    <a:pt x="22" y="19"/>
                  </a:cubicBezTo>
                  <a:cubicBezTo>
                    <a:pt x="23" y="23"/>
                    <a:pt x="22" y="27"/>
                    <a:pt x="22" y="31"/>
                  </a:cubicBezTo>
                  <a:cubicBezTo>
                    <a:pt x="22" y="31"/>
                    <a:pt x="22" y="32"/>
                    <a:pt x="22" y="32"/>
                  </a:cubicBezTo>
                  <a:moveTo>
                    <a:pt x="7" y="13"/>
                  </a:moveTo>
                  <a:cubicBezTo>
                    <a:pt x="8" y="13"/>
                    <a:pt x="8" y="13"/>
                    <a:pt x="8" y="13"/>
                  </a:cubicBezTo>
                  <a:cubicBezTo>
                    <a:pt x="8" y="13"/>
                    <a:pt x="8" y="13"/>
                    <a:pt x="8" y="13"/>
                  </a:cubicBezTo>
                  <a:cubicBezTo>
                    <a:pt x="8" y="14"/>
                    <a:pt x="8" y="14"/>
                    <a:pt x="8" y="14"/>
                  </a:cubicBezTo>
                  <a:cubicBezTo>
                    <a:pt x="8" y="14"/>
                    <a:pt x="8" y="14"/>
                    <a:pt x="8" y="14"/>
                  </a:cubicBezTo>
                  <a:cubicBezTo>
                    <a:pt x="7" y="14"/>
                    <a:pt x="7" y="14"/>
                    <a:pt x="7" y="14"/>
                  </a:cubicBezTo>
                  <a:cubicBezTo>
                    <a:pt x="7" y="13"/>
                    <a:pt x="7" y="13"/>
                    <a:pt x="7" y="13"/>
                  </a:cubicBezTo>
                  <a:cubicBezTo>
                    <a:pt x="7" y="13"/>
                    <a:pt x="7" y="13"/>
                    <a:pt x="7" y="13"/>
                  </a:cubicBezTo>
                  <a:moveTo>
                    <a:pt x="37" y="14"/>
                  </a:moveTo>
                  <a:cubicBezTo>
                    <a:pt x="37" y="14"/>
                    <a:pt x="37" y="14"/>
                    <a:pt x="37" y="14"/>
                  </a:cubicBezTo>
                  <a:cubicBezTo>
                    <a:pt x="37" y="13"/>
                    <a:pt x="37" y="13"/>
                    <a:pt x="37" y="13"/>
                  </a:cubicBezTo>
                  <a:cubicBezTo>
                    <a:pt x="37" y="13"/>
                    <a:pt x="37" y="13"/>
                    <a:pt x="37" y="13"/>
                  </a:cubicBezTo>
                  <a:cubicBezTo>
                    <a:pt x="37" y="13"/>
                    <a:pt x="37" y="13"/>
                    <a:pt x="37" y="13"/>
                  </a:cubicBezTo>
                  <a:cubicBezTo>
                    <a:pt x="37" y="13"/>
                    <a:pt x="37" y="13"/>
                    <a:pt x="37" y="13"/>
                  </a:cubicBezTo>
                  <a:cubicBezTo>
                    <a:pt x="37" y="14"/>
                    <a:pt x="37" y="14"/>
                    <a:pt x="37" y="14"/>
                  </a:cubicBezTo>
                  <a:cubicBezTo>
                    <a:pt x="37" y="14"/>
                    <a:pt x="37" y="14"/>
                    <a:pt x="37" y="14"/>
                  </a:cubicBezTo>
                  <a:moveTo>
                    <a:pt x="6" y="13"/>
                  </a:moveTo>
                  <a:cubicBezTo>
                    <a:pt x="6" y="13"/>
                    <a:pt x="6" y="13"/>
                    <a:pt x="6" y="13"/>
                  </a:cubicBezTo>
                  <a:cubicBezTo>
                    <a:pt x="6" y="13"/>
                    <a:pt x="6" y="13"/>
                    <a:pt x="6" y="13"/>
                  </a:cubicBezTo>
                  <a:cubicBezTo>
                    <a:pt x="6" y="13"/>
                    <a:pt x="6" y="13"/>
                    <a:pt x="6" y="13"/>
                  </a:cubicBezTo>
                  <a:cubicBezTo>
                    <a:pt x="6" y="13"/>
                    <a:pt x="6" y="13"/>
                    <a:pt x="6" y="13"/>
                  </a:cubicBezTo>
                  <a:moveTo>
                    <a:pt x="38" y="13"/>
                  </a:moveTo>
                  <a:cubicBezTo>
                    <a:pt x="38" y="13"/>
                    <a:pt x="38" y="13"/>
                    <a:pt x="38" y="13"/>
                  </a:cubicBezTo>
                  <a:cubicBezTo>
                    <a:pt x="38" y="13"/>
                    <a:pt x="38" y="13"/>
                    <a:pt x="38" y="13"/>
                  </a:cubicBezTo>
                  <a:cubicBezTo>
                    <a:pt x="38" y="13"/>
                    <a:pt x="38" y="13"/>
                    <a:pt x="38" y="13"/>
                  </a:cubicBezTo>
                  <a:cubicBezTo>
                    <a:pt x="38" y="13"/>
                    <a:pt x="38" y="13"/>
                    <a:pt x="38" y="13"/>
                  </a:cubicBezTo>
                  <a:moveTo>
                    <a:pt x="12" y="14"/>
                  </a:moveTo>
                  <a:cubicBezTo>
                    <a:pt x="11" y="13"/>
                    <a:pt x="11" y="13"/>
                    <a:pt x="11" y="13"/>
                  </a:cubicBezTo>
                  <a:cubicBezTo>
                    <a:pt x="11" y="13"/>
                    <a:pt x="11" y="13"/>
                    <a:pt x="11" y="13"/>
                  </a:cubicBezTo>
                  <a:cubicBezTo>
                    <a:pt x="12" y="13"/>
                    <a:pt x="12" y="13"/>
                    <a:pt x="12" y="13"/>
                  </a:cubicBezTo>
                  <a:cubicBezTo>
                    <a:pt x="12" y="13"/>
                    <a:pt x="12" y="13"/>
                    <a:pt x="12" y="13"/>
                  </a:cubicBezTo>
                  <a:cubicBezTo>
                    <a:pt x="12" y="14"/>
                    <a:pt x="12" y="14"/>
                    <a:pt x="12" y="14"/>
                  </a:cubicBezTo>
                  <a:moveTo>
                    <a:pt x="33" y="13"/>
                  </a:moveTo>
                  <a:cubicBezTo>
                    <a:pt x="33" y="13"/>
                    <a:pt x="33" y="13"/>
                    <a:pt x="33" y="13"/>
                  </a:cubicBezTo>
                  <a:cubicBezTo>
                    <a:pt x="33" y="13"/>
                    <a:pt x="33" y="13"/>
                    <a:pt x="33" y="13"/>
                  </a:cubicBezTo>
                  <a:cubicBezTo>
                    <a:pt x="33" y="14"/>
                    <a:pt x="33" y="14"/>
                    <a:pt x="33" y="14"/>
                  </a:cubicBezTo>
                  <a:cubicBezTo>
                    <a:pt x="33" y="13"/>
                    <a:pt x="33" y="13"/>
                    <a:pt x="33" y="13"/>
                  </a:cubicBezTo>
                  <a:cubicBezTo>
                    <a:pt x="33" y="13"/>
                    <a:pt x="33" y="13"/>
                    <a:pt x="33" y="13"/>
                  </a:cubicBezTo>
                  <a:moveTo>
                    <a:pt x="8" y="14"/>
                  </a:moveTo>
                  <a:cubicBezTo>
                    <a:pt x="8" y="13"/>
                    <a:pt x="8" y="13"/>
                    <a:pt x="8" y="13"/>
                  </a:cubicBezTo>
                  <a:cubicBezTo>
                    <a:pt x="8" y="13"/>
                    <a:pt x="8" y="13"/>
                    <a:pt x="8" y="13"/>
                  </a:cubicBezTo>
                  <a:cubicBezTo>
                    <a:pt x="9" y="13"/>
                    <a:pt x="9" y="13"/>
                    <a:pt x="9" y="13"/>
                  </a:cubicBezTo>
                  <a:cubicBezTo>
                    <a:pt x="9" y="14"/>
                    <a:pt x="9" y="14"/>
                    <a:pt x="9" y="14"/>
                  </a:cubicBezTo>
                  <a:cubicBezTo>
                    <a:pt x="8" y="14"/>
                    <a:pt x="8" y="14"/>
                    <a:pt x="8" y="14"/>
                  </a:cubicBezTo>
                  <a:moveTo>
                    <a:pt x="36" y="14"/>
                  </a:moveTo>
                  <a:cubicBezTo>
                    <a:pt x="36" y="14"/>
                    <a:pt x="36" y="14"/>
                    <a:pt x="36" y="14"/>
                  </a:cubicBezTo>
                  <a:cubicBezTo>
                    <a:pt x="36" y="13"/>
                    <a:pt x="36" y="13"/>
                    <a:pt x="36" y="13"/>
                  </a:cubicBezTo>
                  <a:cubicBezTo>
                    <a:pt x="36" y="13"/>
                    <a:pt x="36" y="13"/>
                    <a:pt x="36" y="13"/>
                  </a:cubicBezTo>
                  <a:cubicBezTo>
                    <a:pt x="36" y="13"/>
                    <a:pt x="36" y="13"/>
                    <a:pt x="36" y="13"/>
                  </a:cubicBezTo>
                  <a:cubicBezTo>
                    <a:pt x="36" y="14"/>
                    <a:pt x="36" y="14"/>
                    <a:pt x="36" y="14"/>
                  </a:cubicBezTo>
                  <a:moveTo>
                    <a:pt x="12" y="14"/>
                  </a:moveTo>
                  <a:cubicBezTo>
                    <a:pt x="12" y="14"/>
                    <a:pt x="12" y="14"/>
                    <a:pt x="12" y="14"/>
                  </a:cubicBezTo>
                  <a:cubicBezTo>
                    <a:pt x="12" y="13"/>
                    <a:pt x="12" y="13"/>
                    <a:pt x="12" y="13"/>
                  </a:cubicBezTo>
                  <a:cubicBezTo>
                    <a:pt x="13" y="13"/>
                    <a:pt x="13" y="13"/>
                    <a:pt x="13" y="13"/>
                  </a:cubicBezTo>
                  <a:cubicBezTo>
                    <a:pt x="13" y="13"/>
                    <a:pt x="13" y="13"/>
                    <a:pt x="13" y="13"/>
                  </a:cubicBezTo>
                  <a:cubicBezTo>
                    <a:pt x="12" y="14"/>
                    <a:pt x="12" y="14"/>
                    <a:pt x="12" y="14"/>
                  </a:cubicBezTo>
                  <a:moveTo>
                    <a:pt x="32" y="14"/>
                  </a:moveTo>
                  <a:cubicBezTo>
                    <a:pt x="31" y="13"/>
                    <a:pt x="31" y="13"/>
                    <a:pt x="31" y="13"/>
                  </a:cubicBezTo>
                  <a:cubicBezTo>
                    <a:pt x="31" y="13"/>
                    <a:pt x="31" y="13"/>
                    <a:pt x="31" y="13"/>
                  </a:cubicBezTo>
                  <a:cubicBezTo>
                    <a:pt x="32" y="13"/>
                    <a:pt x="32" y="13"/>
                    <a:pt x="32" y="13"/>
                  </a:cubicBezTo>
                  <a:cubicBezTo>
                    <a:pt x="32" y="14"/>
                    <a:pt x="32" y="14"/>
                    <a:pt x="32" y="14"/>
                  </a:cubicBezTo>
                  <a:cubicBezTo>
                    <a:pt x="32" y="14"/>
                    <a:pt x="32" y="14"/>
                    <a:pt x="32" y="14"/>
                  </a:cubicBezTo>
                  <a:moveTo>
                    <a:pt x="23" y="14"/>
                  </a:moveTo>
                  <a:cubicBezTo>
                    <a:pt x="23" y="13"/>
                    <a:pt x="23" y="13"/>
                    <a:pt x="23" y="12"/>
                  </a:cubicBezTo>
                  <a:cubicBezTo>
                    <a:pt x="24" y="13"/>
                    <a:pt x="24" y="13"/>
                    <a:pt x="24" y="13"/>
                  </a:cubicBezTo>
                  <a:cubicBezTo>
                    <a:pt x="23" y="13"/>
                    <a:pt x="23" y="13"/>
                    <a:pt x="23" y="13"/>
                  </a:cubicBezTo>
                  <a:cubicBezTo>
                    <a:pt x="23" y="14"/>
                    <a:pt x="23" y="14"/>
                    <a:pt x="23" y="14"/>
                  </a:cubicBezTo>
                  <a:moveTo>
                    <a:pt x="21" y="14"/>
                  </a:moveTo>
                  <a:cubicBezTo>
                    <a:pt x="21" y="13"/>
                    <a:pt x="21" y="13"/>
                    <a:pt x="21" y="13"/>
                  </a:cubicBezTo>
                  <a:cubicBezTo>
                    <a:pt x="21" y="13"/>
                    <a:pt x="21" y="13"/>
                    <a:pt x="21" y="13"/>
                  </a:cubicBezTo>
                  <a:cubicBezTo>
                    <a:pt x="21" y="12"/>
                    <a:pt x="21" y="12"/>
                    <a:pt x="21" y="12"/>
                  </a:cubicBezTo>
                  <a:cubicBezTo>
                    <a:pt x="21" y="13"/>
                    <a:pt x="21" y="13"/>
                    <a:pt x="21" y="14"/>
                  </a:cubicBezTo>
                  <a:moveTo>
                    <a:pt x="15" y="13"/>
                  </a:moveTo>
                  <a:cubicBezTo>
                    <a:pt x="15" y="13"/>
                    <a:pt x="15" y="13"/>
                    <a:pt x="15" y="13"/>
                  </a:cubicBezTo>
                  <a:cubicBezTo>
                    <a:pt x="15" y="12"/>
                    <a:pt x="15" y="12"/>
                    <a:pt x="15" y="12"/>
                  </a:cubicBezTo>
                  <a:cubicBezTo>
                    <a:pt x="16" y="12"/>
                    <a:pt x="16" y="12"/>
                    <a:pt x="16" y="12"/>
                  </a:cubicBezTo>
                  <a:cubicBezTo>
                    <a:pt x="15" y="13"/>
                    <a:pt x="15" y="13"/>
                    <a:pt x="15" y="13"/>
                  </a:cubicBezTo>
                  <a:cubicBezTo>
                    <a:pt x="15" y="13"/>
                    <a:pt x="15" y="13"/>
                    <a:pt x="15" y="13"/>
                  </a:cubicBezTo>
                  <a:moveTo>
                    <a:pt x="29" y="13"/>
                  </a:moveTo>
                  <a:cubicBezTo>
                    <a:pt x="29" y="13"/>
                    <a:pt x="29" y="13"/>
                    <a:pt x="29" y="13"/>
                  </a:cubicBezTo>
                  <a:cubicBezTo>
                    <a:pt x="29" y="12"/>
                    <a:pt x="29" y="12"/>
                    <a:pt x="29" y="12"/>
                  </a:cubicBezTo>
                  <a:cubicBezTo>
                    <a:pt x="29" y="12"/>
                    <a:pt x="29" y="12"/>
                    <a:pt x="29" y="12"/>
                  </a:cubicBezTo>
                  <a:cubicBezTo>
                    <a:pt x="30" y="13"/>
                    <a:pt x="30" y="13"/>
                    <a:pt x="30" y="13"/>
                  </a:cubicBezTo>
                  <a:cubicBezTo>
                    <a:pt x="29" y="13"/>
                    <a:pt x="29" y="13"/>
                    <a:pt x="29" y="13"/>
                  </a:cubicBezTo>
                  <a:moveTo>
                    <a:pt x="14" y="12"/>
                  </a:moveTo>
                  <a:cubicBezTo>
                    <a:pt x="14" y="12"/>
                    <a:pt x="14" y="12"/>
                    <a:pt x="14" y="12"/>
                  </a:cubicBezTo>
                  <a:cubicBezTo>
                    <a:pt x="14" y="12"/>
                    <a:pt x="14" y="12"/>
                    <a:pt x="14" y="12"/>
                  </a:cubicBezTo>
                  <a:cubicBezTo>
                    <a:pt x="15" y="12"/>
                    <a:pt x="15" y="12"/>
                    <a:pt x="15" y="12"/>
                  </a:cubicBezTo>
                  <a:cubicBezTo>
                    <a:pt x="14" y="13"/>
                    <a:pt x="14" y="13"/>
                    <a:pt x="14" y="13"/>
                  </a:cubicBezTo>
                  <a:cubicBezTo>
                    <a:pt x="14" y="13"/>
                    <a:pt x="14" y="13"/>
                    <a:pt x="14" y="13"/>
                  </a:cubicBezTo>
                  <a:cubicBezTo>
                    <a:pt x="14" y="12"/>
                    <a:pt x="14" y="12"/>
                    <a:pt x="14" y="12"/>
                  </a:cubicBezTo>
                  <a:cubicBezTo>
                    <a:pt x="14" y="12"/>
                    <a:pt x="14" y="12"/>
                    <a:pt x="14" y="12"/>
                  </a:cubicBezTo>
                  <a:moveTo>
                    <a:pt x="30" y="13"/>
                  </a:moveTo>
                  <a:cubicBezTo>
                    <a:pt x="30" y="12"/>
                    <a:pt x="30" y="12"/>
                    <a:pt x="30" y="12"/>
                  </a:cubicBezTo>
                  <a:cubicBezTo>
                    <a:pt x="30" y="12"/>
                    <a:pt x="30" y="12"/>
                    <a:pt x="30" y="12"/>
                  </a:cubicBezTo>
                  <a:cubicBezTo>
                    <a:pt x="31" y="12"/>
                    <a:pt x="31" y="12"/>
                    <a:pt x="31" y="12"/>
                  </a:cubicBezTo>
                  <a:cubicBezTo>
                    <a:pt x="31" y="12"/>
                    <a:pt x="31" y="12"/>
                    <a:pt x="31" y="12"/>
                  </a:cubicBezTo>
                  <a:cubicBezTo>
                    <a:pt x="30" y="12"/>
                    <a:pt x="30" y="12"/>
                    <a:pt x="30" y="12"/>
                  </a:cubicBezTo>
                  <a:cubicBezTo>
                    <a:pt x="30" y="13"/>
                    <a:pt x="30" y="13"/>
                    <a:pt x="30" y="13"/>
                  </a:cubicBezTo>
                  <a:cubicBezTo>
                    <a:pt x="30" y="13"/>
                    <a:pt x="30" y="13"/>
                    <a:pt x="30" y="13"/>
                  </a:cubicBezTo>
                  <a:moveTo>
                    <a:pt x="11" y="13"/>
                  </a:moveTo>
                  <a:cubicBezTo>
                    <a:pt x="10" y="13"/>
                    <a:pt x="10" y="13"/>
                    <a:pt x="10" y="13"/>
                  </a:cubicBezTo>
                  <a:cubicBezTo>
                    <a:pt x="10" y="12"/>
                    <a:pt x="10" y="12"/>
                    <a:pt x="10" y="12"/>
                  </a:cubicBezTo>
                  <a:cubicBezTo>
                    <a:pt x="10" y="12"/>
                    <a:pt x="10" y="12"/>
                    <a:pt x="10" y="12"/>
                  </a:cubicBezTo>
                  <a:cubicBezTo>
                    <a:pt x="11" y="13"/>
                    <a:pt x="11" y="13"/>
                    <a:pt x="11" y="13"/>
                  </a:cubicBezTo>
                  <a:cubicBezTo>
                    <a:pt x="11" y="13"/>
                    <a:pt x="11" y="13"/>
                    <a:pt x="11" y="13"/>
                  </a:cubicBezTo>
                  <a:cubicBezTo>
                    <a:pt x="11" y="13"/>
                    <a:pt x="11" y="13"/>
                    <a:pt x="11" y="13"/>
                  </a:cubicBezTo>
                  <a:moveTo>
                    <a:pt x="34" y="13"/>
                  </a:moveTo>
                  <a:cubicBezTo>
                    <a:pt x="34" y="13"/>
                    <a:pt x="34" y="13"/>
                    <a:pt x="34" y="13"/>
                  </a:cubicBezTo>
                  <a:cubicBezTo>
                    <a:pt x="34" y="13"/>
                    <a:pt x="34" y="13"/>
                    <a:pt x="34" y="13"/>
                  </a:cubicBezTo>
                  <a:cubicBezTo>
                    <a:pt x="34" y="12"/>
                    <a:pt x="34" y="12"/>
                    <a:pt x="34" y="12"/>
                  </a:cubicBezTo>
                  <a:cubicBezTo>
                    <a:pt x="34" y="12"/>
                    <a:pt x="34" y="12"/>
                    <a:pt x="34" y="12"/>
                  </a:cubicBezTo>
                  <a:cubicBezTo>
                    <a:pt x="34" y="13"/>
                    <a:pt x="34" y="13"/>
                    <a:pt x="34" y="13"/>
                  </a:cubicBezTo>
                  <a:cubicBezTo>
                    <a:pt x="34" y="13"/>
                    <a:pt x="34" y="13"/>
                    <a:pt x="34" y="13"/>
                  </a:cubicBezTo>
                  <a:moveTo>
                    <a:pt x="35" y="13"/>
                  </a:moveTo>
                  <a:cubicBezTo>
                    <a:pt x="35" y="13"/>
                    <a:pt x="35" y="13"/>
                    <a:pt x="35" y="13"/>
                  </a:cubicBezTo>
                  <a:cubicBezTo>
                    <a:pt x="35" y="12"/>
                    <a:pt x="35" y="12"/>
                    <a:pt x="35" y="12"/>
                  </a:cubicBezTo>
                  <a:cubicBezTo>
                    <a:pt x="35" y="12"/>
                    <a:pt x="35" y="12"/>
                    <a:pt x="35" y="12"/>
                  </a:cubicBezTo>
                  <a:cubicBezTo>
                    <a:pt x="35" y="13"/>
                    <a:pt x="35" y="13"/>
                    <a:pt x="35" y="13"/>
                  </a:cubicBezTo>
                  <a:moveTo>
                    <a:pt x="9" y="13"/>
                  </a:moveTo>
                  <a:cubicBezTo>
                    <a:pt x="9" y="12"/>
                    <a:pt x="9" y="12"/>
                    <a:pt x="9" y="12"/>
                  </a:cubicBezTo>
                  <a:cubicBezTo>
                    <a:pt x="10" y="12"/>
                    <a:pt x="10" y="12"/>
                    <a:pt x="10" y="12"/>
                  </a:cubicBezTo>
                  <a:cubicBezTo>
                    <a:pt x="10" y="13"/>
                    <a:pt x="10" y="13"/>
                    <a:pt x="10" y="13"/>
                  </a:cubicBezTo>
                  <a:cubicBezTo>
                    <a:pt x="9" y="13"/>
                    <a:pt x="9" y="13"/>
                    <a:pt x="9" y="13"/>
                  </a:cubicBezTo>
                  <a:moveTo>
                    <a:pt x="16" y="13"/>
                  </a:moveTo>
                  <a:cubicBezTo>
                    <a:pt x="16" y="12"/>
                    <a:pt x="16" y="12"/>
                    <a:pt x="16" y="12"/>
                  </a:cubicBezTo>
                  <a:cubicBezTo>
                    <a:pt x="17" y="12"/>
                    <a:pt x="17" y="12"/>
                    <a:pt x="17" y="12"/>
                  </a:cubicBezTo>
                  <a:cubicBezTo>
                    <a:pt x="16" y="13"/>
                    <a:pt x="16" y="13"/>
                    <a:pt x="16" y="13"/>
                  </a:cubicBezTo>
                  <a:cubicBezTo>
                    <a:pt x="16" y="13"/>
                    <a:pt x="16" y="13"/>
                    <a:pt x="16" y="13"/>
                  </a:cubicBezTo>
                  <a:moveTo>
                    <a:pt x="29" y="13"/>
                  </a:moveTo>
                  <a:cubicBezTo>
                    <a:pt x="28" y="13"/>
                    <a:pt x="28" y="13"/>
                    <a:pt x="28" y="13"/>
                  </a:cubicBezTo>
                  <a:cubicBezTo>
                    <a:pt x="28" y="12"/>
                    <a:pt x="28" y="12"/>
                    <a:pt x="28" y="12"/>
                  </a:cubicBezTo>
                  <a:cubicBezTo>
                    <a:pt x="28" y="12"/>
                    <a:pt x="28" y="12"/>
                    <a:pt x="28" y="12"/>
                  </a:cubicBezTo>
                  <a:cubicBezTo>
                    <a:pt x="29" y="13"/>
                    <a:pt x="29" y="13"/>
                    <a:pt x="29" y="13"/>
                  </a:cubicBezTo>
                  <a:moveTo>
                    <a:pt x="20" y="13"/>
                  </a:moveTo>
                  <a:cubicBezTo>
                    <a:pt x="20" y="13"/>
                    <a:pt x="20" y="13"/>
                    <a:pt x="20" y="13"/>
                  </a:cubicBezTo>
                  <a:cubicBezTo>
                    <a:pt x="21" y="11"/>
                    <a:pt x="21" y="11"/>
                    <a:pt x="21" y="11"/>
                  </a:cubicBezTo>
                  <a:cubicBezTo>
                    <a:pt x="21" y="12"/>
                    <a:pt x="21" y="12"/>
                    <a:pt x="21" y="12"/>
                  </a:cubicBezTo>
                  <a:cubicBezTo>
                    <a:pt x="21" y="12"/>
                    <a:pt x="21" y="12"/>
                    <a:pt x="20" y="13"/>
                  </a:cubicBezTo>
                  <a:moveTo>
                    <a:pt x="24" y="13"/>
                  </a:moveTo>
                  <a:cubicBezTo>
                    <a:pt x="24" y="12"/>
                    <a:pt x="23" y="12"/>
                    <a:pt x="23" y="12"/>
                  </a:cubicBezTo>
                  <a:cubicBezTo>
                    <a:pt x="23" y="11"/>
                    <a:pt x="23" y="11"/>
                    <a:pt x="23" y="11"/>
                  </a:cubicBezTo>
                  <a:cubicBezTo>
                    <a:pt x="24" y="13"/>
                    <a:pt x="24" y="13"/>
                    <a:pt x="24" y="13"/>
                  </a:cubicBezTo>
                  <a:cubicBezTo>
                    <a:pt x="24" y="13"/>
                    <a:pt x="24" y="13"/>
                    <a:pt x="24" y="13"/>
                  </a:cubicBezTo>
                  <a:moveTo>
                    <a:pt x="20" y="12"/>
                  </a:moveTo>
                  <a:cubicBezTo>
                    <a:pt x="19" y="12"/>
                    <a:pt x="19" y="12"/>
                    <a:pt x="19" y="12"/>
                  </a:cubicBezTo>
                  <a:cubicBezTo>
                    <a:pt x="20" y="12"/>
                    <a:pt x="21" y="11"/>
                    <a:pt x="21" y="10"/>
                  </a:cubicBezTo>
                  <a:cubicBezTo>
                    <a:pt x="21" y="10"/>
                    <a:pt x="21" y="10"/>
                    <a:pt x="21" y="10"/>
                  </a:cubicBezTo>
                  <a:cubicBezTo>
                    <a:pt x="21" y="11"/>
                    <a:pt x="20" y="12"/>
                    <a:pt x="20" y="12"/>
                  </a:cubicBezTo>
                  <a:moveTo>
                    <a:pt x="25" y="12"/>
                  </a:moveTo>
                  <a:cubicBezTo>
                    <a:pt x="23" y="10"/>
                    <a:pt x="23" y="10"/>
                    <a:pt x="23" y="10"/>
                  </a:cubicBezTo>
                  <a:cubicBezTo>
                    <a:pt x="23" y="10"/>
                    <a:pt x="23" y="10"/>
                    <a:pt x="23" y="10"/>
                  </a:cubicBezTo>
                  <a:cubicBezTo>
                    <a:pt x="24" y="11"/>
                    <a:pt x="24" y="12"/>
                    <a:pt x="25" y="12"/>
                  </a:cubicBezTo>
                  <a:cubicBezTo>
                    <a:pt x="25" y="12"/>
                    <a:pt x="25" y="12"/>
                    <a:pt x="25" y="12"/>
                  </a:cubicBezTo>
                  <a:moveTo>
                    <a:pt x="22" y="12"/>
                  </a:moveTo>
                  <a:cubicBezTo>
                    <a:pt x="22" y="11"/>
                    <a:pt x="22" y="10"/>
                    <a:pt x="22" y="9"/>
                  </a:cubicBezTo>
                  <a:cubicBezTo>
                    <a:pt x="22" y="8"/>
                    <a:pt x="22" y="8"/>
                    <a:pt x="22" y="8"/>
                  </a:cubicBezTo>
                  <a:cubicBezTo>
                    <a:pt x="22" y="9"/>
                    <a:pt x="22" y="9"/>
                    <a:pt x="22" y="9"/>
                  </a:cubicBezTo>
                  <a:cubicBezTo>
                    <a:pt x="22" y="10"/>
                    <a:pt x="22" y="11"/>
                    <a:pt x="22" y="12"/>
                  </a:cubicBezTo>
                  <a:moveTo>
                    <a:pt x="21" y="7"/>
                  </a:moveTo>
                  <a:cubicBezTo>
                    <a:pt x="21" y="7"/>
                    <a:pt x="21" y="7"/>
                    <a:pt x="21" y="7"/>
                  </a:cubicBezTo>
                  <a:cubicBezTo>
                    <a:pt x="21" y="7"/>
                    <a:pt x="21" y="7"/>
                    <a:pt x="21" y="7"/>
                  </a:cubicBezTo>
                  <a:cubicBezTo>
                    <a:pt x="21" y="7"/>
                    <a:pt x="21" y="7"/>
                    <a:pt x="21" y="7"/>
                  </a:cubicBezTo>
                  <a:moveTo>
                    <a:pt x="23" y="7"/>
                  </a:moveTo>
                  <a:cubicBezTo>
                    <a:pt x="23" y="7"/>
                    <a:pt x="23" y="7"/>
                    <a:pt x="23" y="7"/>
                  </a:cubicBezTo>
                  <a:cubicBezTo>
                    <a:pt x="23" y="7"/>
                    <a:pt x="23" y="7"/>
                    <a:pt x="23" y="7"/>
                  </a:cubicBezTo>
                  <a:cubicBezTo>
                    <a:pt x="23" y="7"/>
                    <a:pt x="23" y="7"/>
                    <a:pt x="23" y="7"/>
                  </a:cubicBezTo>
                  <a:moveTo>
                    <a:pt x="20" y="6"/>
                  </a:moveTo>
                  <a:cubicBezTo>
                    <a:pt x="20" y="6"/>
                    <a:pt x="20" y="6"/>
                    <a:pt x="20" y="6"/>
                  </a:cubicBezTo>
                  <a:cubicBezTo>
                    <a:pt x="20" y="6"/>
                    <a:pt x="20" y="6"/>
                    <a:pt x="20" y="6"/>
                  </a:cubicBezTo>
                  <a:cubicBezTo>
                    <a:pt x="20" y="6"/>
                    <a:pt x="20" y="6"/>
                    <a:pt x="20" y="6"/>
                  </a:cubicBezTo>
                  <a:moveTo>
                    <a:pt x="24" y="6"/>
                  </a:moveTo>
                  <a:cubicBezTo>
                    <a:pt x="24" y="6"/>
                    <a:pt x="24" y="6"/>
                    <a:pt x="24" y="6"/>
                  </a:cubicBezTo>
                  <a:cubicBezTo>
                    <a:pt x="25" y="6"/>
                    <a:pt x="25" y="6"/>
                    <a:pt x="25" y="6"/>
                  </a:cubicBezTo>
                  <a:cubicBezTo>
                    <a:pt x="24" y="6"/>
                    <a:pt x="24" y="6"/>
                    <a:pt x="24" y="6"/>
                  </a:cubicBezTo>
                  <a:moveTo>
                    <a:pt x="17" y="6"/>
                  </a:moveTo>
                  <a:cubicBezTo>
                    <a:pt x="17" y="6"/>
                    <a:pt x="17" y="6"/>
                    <a:pt x="17" y="6"/>
                  </a:cubicBezTo>
                  <a:cubicBezTo>
                    <a:pt x="17" y="5"/>
                    <a:pt x="17" y="5"/>
                    <a:pt x="17" y="5"/>
                  </a:cubicBezTo>
                  <a:cubicBezTo>
                    <a:pt x="17" y="6"/>
                    <a:pt x="17" y="6"/>
                    <a:pt x="17" y="6"/>
                  </a:cubicBezTo>
                  <a:cubicBezTo>
                    <a:pt x="17" y="6"/>
                    <a:pt x="17" y="6"/>
                    <a:pt x="17" y="6"/>
                  </a:cubicBezTo>
                  <a:moveTo>
                    <a:pt x="27" y="6"/>
                  </a:moveTo>
                  <a:cubicBezTo>
                    <a:pt x="27" y="6"/>
                    <a:pt x="27" y="6"/>
                    <a:pt x="27" y="6"/>
                  </a:cubicBezTo>
                  <a:cubicBezTo>
                    <a:pt x="27" y="5"/>
                    <a:pt x="27" y="5"/>
                    <a:pt x="27" y="5"/>
                  </a:cubicBezTo>
                  <a:cubicBezTo>
                    <a:pt x="28" y="6"/>
                    <a:pt x="28" y="6"/>
                    <a:pt x="28" y="6"/>
                  </a:cubicBezTo>
                  <a:cubicBezTo>
                    <a:pt x="27" y="6"/>
                    <a:pt x="27" y="6"/>
                    <a:pt x="27" y="6"/>
                  </a:cubicBezTo>
                  <a:moveTo>
                    <a:pt x="23" y="7"/>
                  </a:moveTo>
                  <a:cubicBezTo>
                    <a:pt x="23" y="6"/>
                    <a:pt x="23" y="5"/>
                    <a:pt x="23" y="4"/>
                  </a:cubicBezTo>
                  <a:cubicBezTo>
                    <a:pt x="24" y="5"/>
                    <a:pt x="24" y="5"/>
                    <a:pt x="24" y="5"/>
                  </a:cubicBezTo>
                  <a:cubicBezTo>
                    <a:pt x="24" y="5"/>
                    <a:pt x="24" y="5"/>
                    <a:pt x="24" y="5"/>
                  </a:cubicBezTo>
                  <a:cubicBezTo>
                    <a:pt x="24" y="6"/>
                    <a:pt x="24" y="6"/>
                    <a:pt x="24" y="6"/>
                  </a:cubicBezTo>
                  <a:cubicBezTo>
                    <a:pt x="23" y="7"/>
                    <a:pt x="23" y="7"/>
                    <a:pt x="23" y="7"/>
                  </a:cubicBezTo>
                  <a:moveTo>
                    <a:pt x="21" y="7"/>
                  </a:moveTo>
                  <a:cubicBezTo>
                    <a:pt x="21" y="6"/>
                    <a:pt x="21" y="6"/>
                    <a:pt x="21" y="6"/>
                  </a:cubicBezTo>
                  <a:cubicBezTo>
                    <a:pt x="21" y="6"/>
                    <a:pt x="21" y="6"/>
                    <a:pt x="21" y="5"/>
                  </a:cubicBezTo>
                  <a:cubicBezTo>
                    <a:pt x="21" y="5"/>
                    <a:pt x="21" y="5"/>
                    <a:pt x="21" y="5"/>
                  </a:cubicBezTo>
                  <a:cubicBezTo>
                    <a:pt x="21" y="4"/>
                    <a:pt x="21" y="4"/>
                    <a:pt x="21" y="4"/>
                  </a:cubicBezTo>
                  <a:cubicBezTo>
                    <a:pt x="21" y="5"/>
                    <a:pt x="21" y="6"/>
                    <a:pt x="21" y="7"/>
                  </a:cubicBezTo>
                  <a:moveTo>
                    <a:pt x="16" y="4"/>
                  </a:moveTo>
                  <a:cubicBezTo>
                    <a:pt x="15" y="4"/>
                    <a:pt x="15" y="4"/>
                    <a:pt x="15" y="4"/>
                  </a:cubicBezTo>
                  <a:cubicBezTo>
                    <a:pt x="16" y="4"/>
                    <a:pt x="16" y="4"/>
                    <a:pt x="16" y="4"/>
                  </a:cubicBezTo>
                  <a:cubicBezTo>
                    <a:pt x="16" y="4"/>
                    <a:pt x="16" y="4"/>
                    <a:pt x="16" y="4"/>
                  </a:cubicBezTo>
                  <a:moveTo>
                    <a:pt x="29" y="4"/>
                  </a:moveTo>
                  <a:cubicBezTo>
                    <a:pt x="29" y="4"/>
                    <a:pt x="29" y="4"/>
                    <a:pt x="29" y="4"/>
                  </a:cubicBezTo>
                  <a:cubicBezTo>
                    <a:pt x="29" y="4"/>
                    <a:pt x="29" y="4"/>
                    <a:pt x="29" y="4"/>
                  </a:cubicBezTo>
                  <a:cubicBezTo>
                    <a:pt x="29" y="4"/>
                    <a:pt x="29" y="4"/>
                    <a:pt x="29" y="4"/>
                  </a:cubicBezTo>
                  <a:moveTo>
                    <a:pt x="12" y="7"/>
                  </a:moveTo>
                  <a:cubicBezTo>
                    <a:pt x="12" y="7"/>
                    <a:pt x="11" y="7"/>
                    <a:pt x="11" y="7"/>
                  </a:cubicBezTo>
                  <a:cubicBezTo>
                    <a:pt x="11" y="6"/>
                    <a:pt x="11" y="6"/>
                    <a:pt x="11" y="6"/>
                  </a:cubicBezTo>
                  <a:cubicBezTo>
                    <a:pt x="11" y="6"/>
                    <a:pt x="11" y="6"/>
                    <a:pt x="11" y="6"/>
                  </a:cubicBezTo>
                  <a:cubicBezTo>
                    <a:pt x="11" y="5"/>
                    <a:pt x="11" y="5"/>
                    <a:pt x="11" y="5"/>
                  </a:cubicBezTo>
                  <a:cubicBezTo>
                    <a:pt x="12" y="5"/>
                    <a:pt x="12" y="5"/>
                    <a:pt x="12" y="5"/>
                  </a:cubicBezTo>
                  <a:cubicBezTo>
                    <a:pt x="12" y="4"/>
                    <a:pt x="12" y="4"/>
                    <a:pt x="13" y="4"/>
                  </a:cubicBezTo>
                  <a:cubicBezTo>
                    <a:pt x="13" y="3"/>
                    <a:pt x="13" y="3"/>
                    <a:pt x="13" y="3"/>
                  </a:cubicBezTo>
                  <a:cubicBezTo>
                    <a:pt x="14" y="3"/>
                    <a:pt x="14" y="3"/>
                    <a:pt x="14" y="3"/>
                  </a:cubicBezTo>
                  <a:cubicBezTo>
                    <a:pt x="15" y="4"/>
                    <a:pt x="15" y="4"/>
                    <a:pt x="15" y="4"/>
                  </a:cubicBezTo>
                  <a:cubicBezTo>
                    <a:pt x="15" y="4"/>
                    <a:pt x="15" y="4"/>
                    <a:pt x="16" y="5"/>
                  </a:cubicBezTo>
                  <a:cubicBezTo>
                    <a:pt x="16" y="5"/>
                    <a:pt x="16" y="5"/>
                    <a:pt x="16" y="5"/>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9" y="7"/>
                    <a:pt x="19" y="7"/>
                    <a:pt x="19" y="7"/>
                  </a:cubicBezTo>
                  <a:cubicBezTo>
                    <a:pt x="19" y="7"/>
                    <a:pt x="20" y="7"/>
                    <a:pt x="20" y="7"/>
                  </a:cubicBezTo>
                  <a:cubicBezTo>
                    <a:pt x="21" y="7"/>
                    <a:pt x="21" y="8"/>
                    <a:pt x="21" y="9"/>
                  </a:cubicBezTo>
                  <a:cubicBezTo>
                    <a:pt x="21" y="9"/>
                    <a:pt x="21" y="9"/>
                    <a:pt x="21" y="9"/>
                  </a:cubicBezTo>
                  <a:cubicBezTo>
                    <a:pt x="21" y="9"/>
                    <a:pt x="21" y="9"/>
                    <a:pt x="21" y="9"/>
                  </a:cubicBezTo>
                  <a:cubicBezTo>
                    <a:pt x="21" y="10"/>
                    <a:pt x="20" y="11"/>
                    <a:pt x="19" y="12"/>
                  </a:cubicBezTo>
                  <a:cubicBezTo>
                    <a:pt x="19" y="12"/>
                    <a:pt x="19" y="12"/>
                    <a:pt x="19" y="12"/>
                  </a:cubicBezTo>
                  <a:cubicBezTo>
                    <a:pt x="18" y="13"/>
                    <a:pt x="18" y="13"/>
                    <a:pt x="18" y="13"/>
                  </a:cubicBezTo>
                  <a:cubicBezTo>
                    <a:pt x="19" y="13"/>
                    <a:pt x="19" y="13"/>
                    <a:pt x="19" y="13"/>
                  </a:cubicBezTo>
                  <a:cubicBezTo>
                    <a:pt x="19" y="13"/>
                    <a:pt x="19" y="13"/>
                    <a:pt x="19" y="13"/>
                  </a:cubicBezTo>
                  <a:cubicBezTo>
                    <a:pt x="19" y="13"/>
                    <a:pt x="19" y="13"/>
                    <a:pt x="19" y="13"/>
                  </a:cubicBezTo>
                  <a:cubicBezTo>
                    <a:pt x="19" y="13"/>
                    <a:pt x="19" y="13"/>
                    <a:pt x="19" y="13"/>
                  </a:cubicBezTo>
                  <a:cubicBezTo>
                    <a:pt x="20" y="13"/>
                    <a:pt x="20" y="13"/>
                    <a:pt x="20" y="13"/>
                  </a:cubicBezTo>
                  <a:cubicBezTo>
                    <a:pt x="20" y="13"/>
                    <a:pt x="20" y="13"/>
                    <a:pt x="20" y="13"/>
                  </a:cubicBezTo>
                  <a:cubicBezTo>
                    <a:pt x="20" y="14"/>
                    <a:pt x="20" y="14"/>
                    <a:pt x="20" y="14"/>
                  </a:cubicBezTo>
                  <a:cubicBezTo>
                    <a:pt x="21" y="14"/>
                    <a:pt x="21" y="15"/>
                    <a:pt x="21" y="15"/>
                  </a:cubicBezTo>
                  <a:cubicBezTo>
                    <a:pt x="21" y="16"/>
                    <a:pt x="21" y="16"/>
                    <a:pt x="21" y="16"/>
                  </a:cubicBezTo>
                  <a:cubicBezTo>
                    <a:pt x="21" y="16"/>
                    <a:pt x="21" y="17"/>
                    <a:pt x="21" y="18"/>
                  </a:cubicBezTo>
                  <a:cubicBezTo>
                    <a:pt x="21" y="18"/>
                    <a:pt x="21" y="18"/>
                    <a:pt x="21" y="18"/>
                  </a:cubicBezTo>
                  <a:cubicBezTo>
                    <a:pt x="21" y="19"/>
                    <a:pt x="21" y="19"/>
                    <a:pt x="21" y="19"/>
                  </a:cubicBezTo>
                  <a:cubicBezTo>
                    <a:pt x="21" y="20"/>
                    <a:pt x="21" y="21"/>
                    <a:pt x="20" y="21"/>
                  </a:cubicBezTo>
                  <a:cubicBezTo>
                    <a:pt x="19" y="22"/>
                    <a:pt x="19" y="22"/>
                    <a:pt x="19" y="22"/>
                  </a:cubicBezTo>
                  <a:cubicBezTo>
                    <a:pt x="19" y="22"/>
                    <a:pt x="19" y="22"/>
                    <a:pt x="19" y="22"/>
                  </a:cubicBezTo>
                  <a:cubicBezTo>
                    <a:pt x="19" y="22"/>
                    <a:pt x="18" y="22"/>
                    <a:pt x="18" y="22"/>
                  </a:cubicBezTo>
                  <a:cubicBezTo>
                    <a:pt x="18" y="23"/>
                    <a:pt x="18" y="23"/>
                    <a:pt x="18" y="23"/>
                  </a:cubicBezTo>
                  <a:cubicBezTo>
                    <a:pt x="18" y="23"/>
                    <a:pt x="18" y="23"/>
                    <a:pt x="18" y="23"/>
                  </a:cubicBezTo>
                  <a:cubicBezTo>
                    <a:pt x="18" y="23"/>
                    <a:pt x="18" y="23"/>
                    <a:pt x="19" y="23"/>
                  </a:cubicBezTo>
                  <a:cubicBezTo>
                    <a:pt x="19" y="23"/>
                    <a:pt x="19" y="23"/>
                    <a:pt x="19" y="23"/>
                  </a:cubicBezTo>
                  <a:cubicBezTo>
                    <a:pt x="20" y="23"/>
                    <a:pt x="20" y="23"/>
                    <a:pt x="20" y="23"/>
                  </a:cubicBezTo>
                  <a:cubicBezTo>
                    <a:pt x="20" y="24"/>
                    <a:pt x="21" y="24"/>
                    <a:pt x="21" y="25"/>
                  </a:cubicBezTo>
                  <a:cubicBezTo>
                    <a:pt x="21" y="25"/>
                    <a:pt x="21" y="25"/>
                    <a:pt x="21" y="25"/>
                  </a:cubicBezTo>
                  <a:cubicBezTo>
                    <a:pt x="21" y="25"/>
                    <a:pt x="21" y="25"/>
                    <a:pt x="21" y="25"/>
                  </a:cubicBezTo>
                  <a:cubicBezTo>
                    <a:pt x="21" y="25"/>
                    <a:pt x="21" y="25"/>
                    <a:pt x="21" y="25"/>
                  </a:cubicBezTo>
                  <a:cubicBezTo>
                    <a:pt x="21" y="26"/>
                    <a:pt x="20" y="27"/>
                    <a:pt x="20" y="27"/>
                  </a:cubicBezTo>
                  <a:cubicBezTo>
                    <a:pt x="20" y="27"/>
                    <a:pt x="20" y="27"/>
                    <a:pt x="20" y="27"/>
                  </a:cubicBezTo>
                  <a:cubicBezTo>
                    <a:pt x="20" y="27"/>
                    <a:pt x="20" y="27"/>
                    <a:pt x="20" y="27"/>
                  </a:cubicBezTo>
                  <a:cubicBezTo>
                    <a:pt x="20" y="27"/>
                    <a:pt x="20" y="27"/>
                    <a:pt x="20" y="27"/>
                  </a:cubicBezTo>
                  <a:cubicBezTo>
                    <a:pt x="21" y="27"/>
                    <a:pt x="21" y="28"/>
                    <a:pt x="21" y="28"/>
                  </a:cubicBezTo>
                  <a:cubicBezTo>
                    <a:pt x="21" y="28"/>
                    <a:pt x="21" y="28"/>
                    <a:pt x="21" y="28"/>
                  </a:cubicBezTo>
                  <a:cubicBezTo>
                    <a:pt x="21" y="29"/>
                    <a:pt x="21" y="29"/>
                    <a:pt x="21" y="29"/>
                  </a:cubicBezTo>
                  <a:cubicBezTo>
                    <a:pt x="21" y="29"/>
                    <a:pt x="21" y="30"/>
                    <a:pt x="20" y="30"/>
                  </a:cubicBezTo>
                  <a:cubicBezTo>
                    <a:pt x="20" y="30"/>
                    <a:pt x="20" y="30"/>
                    <a:pt x="20" y="30"/>
                  </a:cubicBezTo>
                  <a:cubicBezTo>
                    <a:pt x="20" y="30"/>
                    <a:pt x="19" y="30"/>
                    <a:pt x="19" y="30"/>
                  </a:cubicBezTo>
                  <a:cubicBezTo>
                    <a:pt x="19" y="29"/>
                    <a:pt x="19" y="29"/>
                    <a:pt x="19" y="29"/>
                  </a:cubicBezTo>
                  <a:cubicBezTo>
                    <a:pt x="19" y="30"/>
                    <a:pt x="19" y="30"/>
                    <a:pt x="19" y="30"/>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8" y="29"/>
                    <a:pt x="18" y="28"/>
                    <a:pt x="18" y="28"/>
                  </a:cubicBezTo>
                  <a:cubicBezTo>
                    <a:pt x="18" y="27"/>
                    <a:pt x="18" y="27"/>
                    <a:pt x="18" y="26"/>
                  </a:cubicBezTo>
                  <a:cubicBezTo>
                    <a:pt x="18" y="26"/>
                    <a:pt x="18" y="26"/>
                    <a:pt x="18" y="26"/>
                  </a:cubicBezTo>
                  <a:cubicBezTo>
                    <a:pt x="18" y="26"/>
                    <a:pt x="18" y="26"/>
                    <a:pt x="18" y="26"/>
                  </a:cubicBezTo>
                  <a:cubicBezTo>
                    <a:pt x="18" y="26"/>
                    <a:pt x="17"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6"/>
                  </a:cubicBezTo>
                  <a:cubicBezTo>
                    <a:pt x="15" y="26"/>
                    <a:pt x="15" y="26"/>
                    <a:pt x="15" y="26"/>
                  </a:cubicBezTo>
                  <a:cubicBezTo>
                    <a:pt x="15" y="26"/>
                    <a:pt x="15" y="26"/>
                    <a:pt x="15" y="26"/>
                  </a:cubicBezTo>
                  <a:cubicBezTo>
                    <a:pt x="15" y="25"/>
                    <a:pt x="15" y="25"/>
                    <a:pt x="15" y="25"/>
                  </a:cubicBezTo>
                  <a:cubicBezTo>
                    <a:pt x="15" y="25"/>
                    <a:pt x="15" y="25"/>
                    <a:pt x="15" y="25"/>
                  </a:cubicBezTo>
                  <a:cubicBezTo>
                    <a:pt x="15" y="25"/>
                    <a:pt x="15" y="25"/>
                    <a:pt x="15" y="25"/>
                  </a:cubicBezTo>
                  <a:cubicBezTo>
                    <a:pt x="14" y="25"/>
                    <a:pt x="14" y="25"/>
                    <a:pt x="13" y="25"/>
                  </a:cubicBezTo>
                  <a:cubicBezTo>
                    <a:pt x="13" y="25"/>
                    <a:pt x="12" y="25"/>
                    <a:pt x="12" y="25"/>
                  </a:cubicBezTo>
                  <a:cubicBezTo>
                    <a:pt x="12" y="24"/>
                    <a:pt x="11" y="24"/>
                    <a:pt x="11" y="24"/>
                  </a:cubicBezTo>
                  <a:cubicBezTo>
                    <a:pt x="11" y="23"/>
                    <a:pt x="11" y="23"/>
                    <a:pt x="11" y="22"/>
                  </a:cubicBezTo>
                  <a:cubicBezTo>
                    <a:pt x="11" y="22"/>
                    <a:pt x="11" y="22"/>
                    <a:pt x="11" y="22"/>
                  </a:cubicBezTo>
                  <a:cubicBezTo>
                    <a:pt x="11" y="22"/>
                    <a:pt x="11" y="22"/>
                    <a:pt x="11" y="22"/>
                  </a:cubicBezTo>
                  <a:cubicBezTo>
                    <a:pt x="10" y="22"/>
                    <a:pt x="10" y="23"/>
                    <a:pt x="10" y="24"/>
                  </a:cubicBezTo>
                  <a:cubicBezTo>
                    <a:pt x="11" y="24"/>
                    <a:pt x="11" y="24"/>
                    <a:pt x="11" y="24"/>
                  </a:cubicBezTo>
                  <a:cubicBezTo>
                    <a:pt x="11" y="24"/>
                    <a:pt x="11" y="24"/>
                    <a:pt x="11" y="24"/>
                  </a:cubicBezTo>
                  <a:cubicBezTo>
                    <a:pt x="11" y="25"/>
                    <a:pt x="11" y="25"/>
                    <a:pt x="11" y="25"/>
                  </a:cubicBezTo>
                  <a:cubicBezTo>
                    <a:pt x="10" y="24"/>
                    <a:pt x="10" y="23"/>
                    <a:pt x="10" y="22"/>
                  </a:cubicBezTo>
                  <a:cubicBezTo>
                    <a:pt x="10" y="22"/>
                    <a:pt x="10" y="22"/>
                    <a:pt x="10" y="22"/>
                  </a:cubicBezTo>
                  <a:cubicBezTo>
                    <a:pt x="10" y="22"/>
                    <a:pt x="10" y="22"/>
                    <a:pt x="10" y="22"/>
                  </a:cubicBezTo>
                  <a:cubicBezTo>
                    <a:pt x="9" y="23"/>
                    <a:pt x="9" y="25"/>
                    <a:pt x="10" y="25"/>
                  </a:cubicBezTo>
                  <a:cubicBezTo>
                    <a:pt x="11" y="26"/>
                    <a:pt x="11" y="26"/>
                    <a:pt x="11" y="26"/>
                  </a:cubicBezTo>
                  <a:cubicBezTo>
                    <a:pt x="12" y="26"/>
                    <a:pt x="12" y="26"/>
                    <a:pt x="12" y="26"/>
                  </a:cubicBezTo>
                  <a:cubicBezTo>
                    <a:pt x="12" y="26"/>
                    <a:pt x="12" y="26"/>
                    <a:pt x="12" y="26"/>
                  </a:cubicBezTo>
                  <a:cubicBezTo>
                    <a:pt x="12" y="26"/>
                    <a:pt x="12" y="26"/>
                    <a:pt x="12" y="26"/>
                  </a:cubicBezTo>
                  <a:cubicBezTo>
                    <a:pt x="12" y="26"/>
                    <a:pt x="12" y="26"/>
                    <a:pt x="13" y="26"/>
                  </a:cubicBezTo>
                  <a:cubicBezTo>
                    <a:pt x="13" y="27"/>
                    <a:pt x="13" y="27"/>
                    <a:pt x="13" y="27"/>
                  </a:cubicBezTo>
                  <a:cubicBezTo>
                    <a:pt x="13" y="28"/>
                    <a:pt x="13" y="28"/>
                    <a:pt x="13" y="28"/>
                  </a:cubicBezTo>
                  <a:cubicBezTo>
                    <a:pt x="13" y="28"/>
                    <a:pt x="13" y="28"/>
                    <a:pt x="13" y="28"/>
                  </a:cubicBezTo>
                  <a:cubicBezTo>
                    <a:pt x="13" y="28"/>
                    <a:pt x="13" y="28"/>
                    <a:pt x="13" y="28"/>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5" y="29"/>
                    <a:pt x="15" y="29"/>
                    <a:pt x="15" y="29"/>
                  </a:cubicBezTo>
                  <a:cubicBezTo>
                    <a:pt x="16" y="29"/>
                    <a:pt x="16" y="29"/>
                    <a:pt x="17" y="29"/>
                  </a:cubicBezTo>
                  <a:cubicBezTo>
                    <a:pt x="17" y="29"/>
                    <a:pt x="18" y="30"/>
                    <a:pt x="18" y="30"/>
                  </a:cubicBezTo>
                  <a:cubicBezTo>
                    <a:pt x="19" y="30"/>
                    <a:pt x="19" y="30"/>
                    <a:pt x="19" y="30"/>
                  </a:cubicBezTo>
                  <a:cubicBezTo>
                    <a:pt x="19" y="31"/>
                    <a:pt x="19" y="31"/>
                    <a:pt x="19" y="31"/>
                  </a:cubicBezTo>
                  <a:cubicBezTo>
                    <a:pt x="20" y="31"/>
                    <a:pt x="20" y="31"/>
                    <a:pt x="20" y="31"/>
                  </a:cubicBezTo>
                  <a:cubicBezTo>
                    <a:pt x="20" y="31"/>
                    <a:pt x="20" y="31"/>
                    <a:pt x="20" y="31"/>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3"/>
                    <a:pt x="20" y="33"/>
                    <a:pt x="20" y="33"/>
                  </a:cubicBezTo>
                  <a:cubicBezTo>
                    <a:pt x="20" y="33"/>
                    <a:pt x="20" y="33"/>
                    <a:pt x="20" y="33"/>
                  </a:cubicBezTo>
                  <a:cubicBezTo>
                    <a:pt x="20" y="32"/>
                    <a:pt x="20" y="32"/>
                    <a:pt x="20" y="32"/>
                  </a:cubicBezTo>
                  <a:cubicBezTo>
                    <a:pt x="21" y="33"/>
                    <a:pt x="21" y="33"/>
                    <a:pt x="21" y="33"/>
                  </a:cubicBezTo>
                  <a:cubicBezTo>
                    <a:pt x="20" y="33"/>
                    <a:pt x="20" y="33"/>
                    <a:pt x="20" y="33"/>
                  </a:cubicBezTo>
                  <a:cubicBezTo>
                    <a:pt x="21" y="33"/>
                    <a:pt x="21" y="33"/>
                    <a:pt x="21" y="33"/>
                  </a:cubicBezTo>
                  <a:cubicBezTo>
                    <a:pt x="21" y="33"/>
                    <a:pt x="21" y="33"/>
                    <a:pt x="21" y="33"/>
                  </a:cubicBezTo>
                  <a:cubicBezTo>
                    <a:pt x="21" y="33"/>
                    <a:pt x="21" y="33"/>
                    <a:pt x="21" y="33"/>
                  </a:cubicBezTo>
                  <a:cubicBezTo>
                    <a:pt x="21" y="33"/>
                    <a:pt x="21" y="33"/>
                    <a:pt x="21" y="33"/>
                  </a:cubicBezTo>
                  <a:cubicBezTo>
                    <a:pt x="21" y="34"/>
                    <a:pt x="21" y="34"/>
                    <a:pt x="21" y="34"/>
                  </a:cubicBezTo>
                  <a:cubicBezTo>
                    <a:pt x="21" y="34"/>
                    <a:pt x="21" y="35"/>
                    <a:pt x="20" y="36"/>
                  </a:cubicBezTo>
                  <a:cubicBezTo>
                    <a:pt x="20" y="36"/>
                    <a:pt x="20" y="36"/>
                    <a:pt x="19" y="36"/>
                  </a:cubicBezTo>
                  <a:cubicBezTo>
                    <a:pt x="19" y="36"/>
                    <a:pt x="19" y="36"/>
                    <a:pt x="19" y="36"/>
                  </a:cubicBezTo>
                  <a:cubicBezTo>
                    <a:pt x="19" y="36"/>
                    <a:pt x="19" y="36"/>
                    <a:pt x="19" y="36"/>
                  </a:cubicBezTo>
                  <a:cubicBezTo>
                    <a:pt x="19" y="37"/>
                    <a:pt x="19" y="37"/>
                    <a:pt x="19" y="37"/>
                  </a:cubicBezTo>
                  <a:cubicBezTo>
                    <a:pt x="19" y="37"/>
                    <a:pt x="19" y="37"/>
                    <a:pt x="19" y="37"/>
                  </a:cubicBezTo>
                  <a:cubicBezTo>
                    <a:pt x="20" y="37"/>
                    <a:pt x="20" y="37"/>
                    <a:pt x="20" y="38"/>
                  </a:cubicBezTo>
                  <a:cubicBezTo>
                    <a:pt x="20" y="38"/>
                    <a:pt x="20" y="38"/>
                    <a:pt x="20" y="38"/>
                  </a:cubicBezTo>
                  <a:cubicBezTo>
                    <a:pt x="20" y="38"/>
                    <a:pt x="20" y="38"/>
                    <a:pt x="20" y="38"/>
                  </a:cubicBezTo>
                  <a:cubicBezTo>
                    <a:pt x="21" y="38"/>
                    <a:pt x="21" y="38"/>
                    <a:pt x="21" y="38"/>
                  </a:cubicBezTo>
                  <a:cubicBezTo>
                    <a:pt x="21" y="39"/>
                    <a:pt x="21" y="41"/>
                    <a:pt x="21" y="42"/>
                  </a:cubicBezTo>
                  <a:cubicBezTo>
                    <a:pt x="21" y="42"/>
                    <a:pt x="21" y="42"/>
                    <a:pt x="21" y="42"/>
                  </a:cubicBezTo>
                  <a:cubicBezTo>
                    <a:pt x="21" y="42"/>
                    <a:pt x="21" y="42"/>
                    <a:pt x="21" y="42"/>
                  </a:cubicBezTo>
                  <a:cubicBezTo>
                    <a:pt x="21" y="43"/>
                    <a:pt x="21" y="44"/>
                    <a:pt x="21" y="44"/>
                  </a:cubicBezTo>
                  <a:cubicBezTo>
                    <a:pt x="21" y="44"/>
                    <a:pt x="21" y="44"/>
                    <a:pt x="21" y="44"/>
                  </a:cubicBezTo>
                  <a:cubicBezTo>
                    <a:pt x="20" y="45"/>
                    <a:pt x="20" y="46"/>
                    <a:pt x="20" y="46"/>
                  </a:cubicBezTo>
                  <a:cubicBezTo>
                    <a:pt x="20" y="46"/>
                    <a:pt x="20" y="46"/>
                    <a:pt x="20" y="46"/>
                  </a:cubicBezTo>
                  <a:cubicBezTo>
                    <a:pt x="20" y="45"/>
                    <a:pt x="21" y="44"/>
                    <a:pt x="21" y="43"/>
                  </a:cubicBezTo>
                  <a:cubicBezTo>
                    <a:pt x="21" y="43"/>
                    <a:pt x="21" y="43"/>
                    <a:pt x="21" y="43"/>
                  </a:cubicBezTo>
                  <a:cubicBezTo>
                    <a:pt x="21" y="43"/>
                    <a:pt x="21" y="43"/>
                    <a:pt x="21" y="43"/>
                  </a:cubicBezTo>
                  <a:cubicBezTo>
                    <a:pt x="20" y="44"/>
                    <a:pt x="20" y="44"/>
                    <a:pt x="20" y="45"/>
                  </a:cubicBezTo>
                  <a:cubicBezTo>
                    <a:pt x="19" y="45"/>
                    <a:pt x="19" y="45"/>
                    <a:pt x="19" y="45"/>
                  </a:cubicBezTo>
                  <a:cubicBezTo>
                    <a:pt x="21" y="43"/>
                    <a:pt x="21" y="43"/>
                    <a:pt x="21" y="43"/>
                  </a:cubicBezTo>
                  <a:cubicBezTo>
                    <a:pt x="20" y="42"/>
                    <a:pt x="20" y="42"/>
                    <a:pt x="20" y="42"/>
                  </a:cubicBezTo>
                  <a:cubicBezTo>
                    <a:pt x="20" y="42"/>
                    <a:pt x="20" y="42"/>
                    <a:pt x="20" y="42"/>
                  </a:cubicBezTo>
                  <a:cubicBezTo>
                    <a:pt x="19" y="44"/>
                    <a:pt x="19" y="44"/>
                    <a:pt x="19" y="44"/>
                  </a:cubicBezTo>
                  <a:cubicBezTo>
                    <a:pt x="19" y="44"/>
                    <a:pt x="19" y="44"/>
                    <a:pt x="19" y="44"/>
                  </a:cubicBezTo>
                  <a:cubicBezTo>
                    <a:pt x="19" y="43"/>
                    <a:pt x="19" y="43"/>
                    <a:pt x="19" y="43"/>
                  </a:cubicBezTo>
                  <a:cubicBezTo>
                    <a:pt x="20" y="43"/>
                    <a:pt x="20" y="43"/>
                    <a:pt x="20" y="43"/>
                  </a:cubicBezTo>
                  <a:cubicBezTo>
                    <a:pt x="20" y="42"/>
                    <a:pt x="20" y="41"/>
                    <a:pt x="19" y="40"/>
                  </a:cubicBezTo>
                  <a:cubicBezTo>
                    <a:pt x="19" y="40"/>
                    <a:pt x="19" y="40"/>
                    <a:pt x="19" y="40"/>
                  </a:cubicBezTo>
                  <a:cubicBezTo>
                    <a:pt x="18" y="39"/>
                    <a:pt x="18" y="39"/>
                    <a:pt x="18" y="39"/>
                  </a:cubicBezTo>
                  <a:cubicBezTo>
                    <a:pt x="17" y="39"/>
                    <a:pt x="17" y="39"/>
                    <a:pt x="17" y="39"/>
                  </a:cubicBezTo>
                  <a:cubicBezTo>
                    <a:pt x="18" y="40"/>
                    <a:pt x="18" y="40"/>
                    <a:pt x="18" y="40"/>
                  </a:cubicBezTo>
                  <a:cubicBezTo>
                    <a:pt x="19" y="41"/>
                    <a:pt x="19" y="41"/>
                    <a:pt x="19" y="41"/>
                  </a:cubicBezTo>
                  <a:cubicBezTo>
                    <a:pt x="19" y="41"/>
                    <a:pt x="19" y="42"/>
                    <a:pt x="19" y="42"/>
                  </a:cubicBezTo>
                  <a:cubicBezTo>
                    <a:pt x="19" y="43"/>
                    <a:pt x="19" y="43"/>
                    <a:pt x="19" y="43"/>
                  </a:cubicBezTo>
                  <a:cubicBezTo>
                    <a:pt x="18" y="43"/>
                    <a:pt x="18" y="43"/>
                    <a:pt x="18" y="43"/>
                  </a:cubicBezTo>
                  <a:cubicBezTo>
                    <a:pt x="18" y="44"/>
                    <a:pt x="18" y="44"/>
                    <a:pt x="18" y="44"/>
                  </a:cubicBezTo>
                  <a:cubicBezTo>
                    <a:pt x="18" y="44"/>
                    <a:pt x="18" y="44"/>
                    <a:pt x="18" y="44"/>
                  </a:cubicBezTo>
                  <a:cubicBezTo>
                    <a:pt x="18" y="44"/>
                    <a:pt x="18"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6"/>
                    <a:pt x="19" y="46"/>
                    <a:pt x="19" y="46"/>
                  </a:cubicBezTo>
                  <a:cubicBezTo>
                    <a:pt x="19" y="46"/>
                    <a:pt x="19" y="46"/>
                    <a:pt x="19" y="46"/>
                  </a:cubicBezTo>
                  <a:cubicBezTo>
                    <a:pt x="19" y="46"/>
                    <a:pt x="19" y="46"/>
                    <a:pt x="19" y="46"/>
                  </a:cubicBezTo>
                  <a:cubicBezTo>
                    <a:pt x="19" y="46"/>
                    <a:pt x="19" y="46"/>
                    <a:pt x="19" y="46"/>
                  </a:cubicBezTo>
                  <a:cubicBezTo>
                    <a:pt x="19" y="47"/>
                    <a:pt x="18" y="48"/>
                    <a:pt x="18" y="49"/>
                  </a:cubicBezTo>
                  <a:cubicBezTo>
                    <a:pt x="18" y="49"/>
                    <a:pt x="18" y="49"/>
                    <a:pt x="18" y="49"/>
                  </a:cubicBezTo>
                  <a:cubicBezTo>
                    <a:pt x="17" y="49"/>
                    <a:pt x="17" y="49"/>
                    <a:pt x="17" y="49"/>
                  </a:cubicBezTo>
                  <a:cubicBezTo>
                    <a:pt x="17" y="49"/>
                    <a:pt x="17" y="49"/>
                    <a:pt x="17" y="49"/>
                  </a:cubicBezTo>
                  <a:cubicBezTo>
                    <a:pt x="17" y="49"/>
                    <a:pt x="17" y="49"/>
                    <a:pt x="17"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9"/>
                    <a:pt x="15" y="49"/>
                  </a:cubicBezTo>
                  <a:cubicBezTo>
                    <a:pt x="14" y="49"/>
                    <a:pt x="14" y="49"/>
                    <a:pt x="14" y="49"/>
                  </a:cubicBezTo>
                  <a:cubicBezTo>
                    <a:pt x="14" y="49"/>
                    <a:pt x="14" y="49"/>
                    <a:pt x="14" y="49"/>
                  </a:cubicBezTo>
                  <a:cubicBezTo>
                    <a:pt x="14" y="49"/>
                    <a:pt x="13" y="48"/>
                    <a:pt x="13" y="48"/>
                  </a:cubicBezTo>
                  <a:cubicBezTo>
                    <a:pt x="13" y="48"/>
                    <a:pt x="13" y="48"/>
                    <a:pt x="13" y="48"/>
                  </a:cubicBezTo>
                  <a:cubicBezTo>
                    <a:pt x="13" y="48"/>
                    <a:pt x="13" y="48"/>
                    <a:pt x="13" y="48"/>
                  </a:cubicBezTo>
                  <a:cubicBezTo>
                    <a:pt x="12" y="47"/>
                    <a:pt x="12" y="47"/>
                    <a:pt x="12" y="47"/>
                  </a:cubicBezTo>
                  <a:cubicBezTo>
                    <a:pt x="12" y="47"/>
                    <a:pt x="12" y="47"/>
                    <a:pt x="12" y="47"/>
                  </a:cubicBezTo>
                  <a:cubicBezTo>
                    <a:pt x="12" y="47"/>
                    <a:pt x="12" y="47"/>
                    <a:pt x="12" y="47"/>
                  </a:cubicBezTo>
                  <a:cubicBezTo>
                    <a:pt x="12" y="46"/>
                    <a:pt x="12" y="46"/>
                    <a:pt x="12" y="46"/>
                  </a:cubicBezTo>
                  <a:cubicBezTo>
                    <a:pt x="12" y="46"/>
                    <a:pt x="12" y="46"/>
                    <a:pt x="12" y="46"/>
                  </a:cubicBezTo>
                  <a:cubicBezTo>
                    <a:pt x="13" y="46"/>
                    <a:pt x="13" y="46"/>
                    <a:pt x="13" y="46"/>
                  </a:cubicBezTo>
                  <a:cubicBezTo>
                    <a:pt x="14" y="45"/>
                    <a:pt x="14" y="45"/>
                    <a:pt x="14" y="45"/>
                  </a:cubicBezTo>
                  <a:cubicBezTo>
                    <a:pt x="14" y="44"/>
                    <a:pt x="14" y="44"/>
                    <a:pt x="14" y="44"/>
                  </a:cubicBezTo>
                  <a:cubicBezTo>
                    <a:pt x="14" y="44"/>
                    <a:pt x="14" y="44"/>
                    <a:pt x="14" y="44"/>
                  </a:cubicBezTo>
                  <a:cubicBezTo>
                    <a:pt x="14" y="44"/>
                    <a:pt x="15" y="44"/>
                    <a:pt x="15" y="44"/>
                  </a:cubicBezTo>
                  <a:cubicBezTo>
                    <a:pt x="15" y="44"/>
                    <a:pt x="16" y="43"/>
                    <a:pt x="16" y="42"/>
                  </a:cubicBezTo>
                  <a:cubicBezTo>
                    <a:pt x="15" y="42"/>
                    <a:pt x="15" y="42"/>
                    <a:pt x="15" y="42"/>
                  </a:cubicBezTo>
                  <a:cubicBezTo>
                    <a:pt x="15" y="42"/>
                    <a:pt x="15" y="42"/>
                    <a:pt x="15" y="42"/>
                  </a:cubicBezTo>
                  <a:cubicBezTo>
                    <a:pt x="15" y="42"/>
                    <a:pt x="15" y="42"/>
                    <a:pt x="15" y="42"/>
                  </a:cubicBezTo>
                  <a:cubicBezTo>
                    <a:pt x="16" y="41"/>
                    <a:pt x="16" y="41"/>
                    <a:pt x="16" y="41"/>
                  </a:cubicBezTo>
                  <a:cubicBezTo>
                    <a:pt x="16" y="41"/>
                    <a:pt x="16" y="41"/>
                    <a:pt x="16" y="41"/>
                  </a:cubicBezTo>
                  <a:cubicBezTo>
                    <a:pt x="15" y="41"/>
                    <a:pt x="15" y="41"/>
                    <a:pt x="15" y="41"/>
                  </a:cubicBezTo>
                  <a:cubicBezTo>
                    <a:pt x="15" y="41"/>
                    <a:pt x="15" y="41"/>
                    <a:pt x="15" y="42"/>
                  </a:cubicBezTo>
                  <a:cubicBezTo>
                    <a:pt x="14" y="41"/>
                    <a:pt x="14" y="41"/>
                    <a:pt x="14" y="41"/>
                  </a:cubicBezTo>
                  <a:cubicBezTo>
                    <a:pt x="15" y="40"/>
                    <a:pt x="15" y="40"/>
                    <a:pt x="15" y="40"/>
                  </a:cubicBezTo>
                  <a:cubicBezTo>
                    <a:pt x="15" y="39"/>
                    <a:pt x="15" y="39"/>
                    <a:pt x="15" y="39"/>
                  </a:cubicBezTo>
                  <a:cubicBezTo>
                    <a:pt x="14" y="39"/>
                    <a:pt x="14" y="39"/>
                    <a:pt x="14" y="39"/>
                  </a:cubicBezTo>
                  <a:cubicBezTo>
                    <a:pt x="14" y="41"/>
                    <a:pt x="14" y="41"/>
                    <a:pt x="14" y="41"/>
                  </a:cubicBezTo>
                  <a:cubicBezTo>
                    <a:pt x="14" y="40"/>
                    <a:pt x="14" y="40"/>
                    <a:pt x="14" y="40"/>
                  </a:cubicBezTo>
                  <a:cubicBezTo>
                    <a:pt x="15" y="38"/>
                    <a:pt x="15" y="38"/>
                    <a:pt x="15" y="38"/>
                  </a:cubicBezTo>
                  <a:cubicBezTo>
                    <a:pt x="14" y="38"/>
                    <a:pt x="14" y="38"/>
                    <a:pt x="14" y="38"/>
                  </a:cubicBezTo>
                  <a:cubicBezTo>
                    <a:pt x="14" y="38"/>
                    <a:pt x="14" y="38"/>
                    <a:pt x="14" y="38"/>
                  </a:cubicBezTo>
                  <a:cubicBezTo>
                    <a:pt x="13" y="39"/>
                    <a:pt x="13" y="39"/>
                    <a:pt x="13" y="39"/>
                  </a:cubicBezTo>
                  <a:cubicBezTo>
                    <a:pt x="13" y="39"/>
                    <a:pt x="13" y="39"/>
                    <a:pt x="13" y="39"/>
                  </a:cubicBezTo>
                  <a:cubicBezTo>
                    <a:pt x="14" y="37"/>
                    <a:pt x="14" y="37"/>
                    <a:pt x="14" y="37"/>
                  </a:cubicBezTo>
                  <a:cubicBezTo>
                    <a:pt x="14" y="37"/>
                    <a:pt x="14" y="37"/>
                    <a:pt x="14" y="37"/>
                  </a:cubicBezTo>
                  <a:cubicBezTo>
                    <a:pt x="14" y="37"/>
                    <a:pt x="14" y="37"/>
                    <a:pt x="14" y="37"/>
                  </a:cubicBezTo>
                  <a:cubicBezTo>
                    <a:pt x="13" y="38"/>
                    <a:pt x="13" y="38"/>
                    <a:pt x="13" y="38"/>
                  </a:cubicBezTo>
                  <a:cubicBezTo>
                    <a:pt x="13" y="38"/>
                    <a:pt x="13" y="38"/>
                    <a:pt x="13" y="38"/>
                  </a:cubicBezTo>
                  <a:cubicBezTo>
                    <a:pt x="13" y="39"/>
                    <a:pt x="13" y="39"/>
                    <a:pt x="13" y="39"/>
                  </a:cubicBezTo>
                  <a:cubicBezTo>
                    <a:pt x="12" y="40"/>
                    <a:pt x="13" y="42"/>
                    <a:pt x="15" y="43"/>
                  </a:cubicBezTo>
                  <a:cubicBezTo>
                    <a:pt x="15" y="43"/>
                    <a:pt x="15" y="43"/>
                    <a:pt x="15" y="43"/>
                  </a:cubicBezTo>
                  <a:cubicBezTo>
                    <a:pt x="15" y="43"/>
                    <a:pt x="15" y="43"/>
                    <a:pt x="15" y="43"/>
                  </a:cubicBezTo>
                  <a:cubicBezTo>
                    <a:pt x="15" y="43"/>
                    <a:pt x="15" y="43"/>
                    <a:pt x="15" y="43"/>
                  </a:cubicBezTo>
                  <a:cubicBezTo>
                    <a:pt x="15" y="43"/>
                    <a:pt x="15" y="43"/>
                    <a:pt x="15" y="43"/>
                  </a:cubicBezTo>
                  <a:cubicBezTo>
                    <a:pt x="14" y="43"/>
                    <a:pt x="14" y="43"/>
                    <a:pt x="14" y="43"/>
                  </a:cubicBezTo>
                  <a:cubicBezTo>
                    <a:pt x="14" y="43"/>
                    <a:pt x="14" y="44"/>
                    <a:pt x="14" y="44"/>
                  </a:cubicBezTo>
                  <a:cubicBezTo>
                    <a:pt x="14" y="44"/>
                    <a:pt x="14" y="43"/>
                    <a:pt x="13" y="43"/>
                  </a:cubicBezTo>
                  <a:cubicBezTo>
                    <a:pt x="13" y="44"/>
                    <a:pt x="13" y="44"/>
                    <a:pt x="13" y="44"/>
                  </a:cubicBezTo>
                  <a:cubicBezTo>
                    <a:pt x="13" y="44"/>
                    <a:pt x="13" y="44"/>
                    <a:pt x="13" y="44"/>
                  </a:cubicBezTo>
                  <a:cubicBezTo>
                    <a:pt x="13" y="44"/>
                    <a:pt x="13" y="44"/>
                    <a:pt x="13" y="44"/>
                  </a:cubicBezTo>
                  <a:cubicBezTo>
                    <a:pt x="13" y="44"/>
                    <a:pt x="13" y="44"/>
                    <a:pt x="13" y="44"/>
                  </a:cubicBezTo>
                  <a:cubicBezTo>
                    <a:pt x="12" y="44"/>
                    <a:pt x="12" y="44"/>
                    <a:pt x="12" y="44"/>
                  </a:cubicBezTo>
                  <a:cubicBezTo>
                    <a:pt x="11" y="45"/>
                    <a:pt x="11" y="45"/>
                    <a:pt x="11" y="45"/>
                  </a:cubicBezTo>
                  <a:cubicBezTo>
                    <a:pt x="11" y="45"/>
                    <a:pt x="11" y="45"/>
                    <a:pt x="11" y="45"/>
                  </a:cubicBezTo>
                  <a:cubicBezTo>
                    <a:pt x="11" y="45"/>
                    <a:pt x="11" y="45"/>
                    <a:pt x="11" y="45"/>
                  </a:cubicBezTo>
                  <a:cubicBezTo>
                    <a:pt x="11" y="45"/>
                    <a:pt x="11" y="45"/>
                    <a:pt x="11" y="45"/>
                  </a:cubicBezTo>
                  <a:cubicBezTo>
                    <a:pt x="11" y="45"/>
                    <a:pt x="11" y="45"/>
                    <a:pt x="11" y="45"/>
                  </a:cubicBezTo>
                  <a:cubicBezTo>
                    <a:pt x="10" y="45"/>
                    <a:pt x="10" y="45"/>
                    <a:pt x="10" y="45"/>
                  </a:cubicBezTo>
                  <a:cubicBezTo>
                    <a:pt x="10" y="45"/>
                    <a:pt x="10" y="45"/>
                    <a:pt x="10" y="45"/>
                  </a:cubicBezTo>
                  <a:cubicBezTo>
                    <a:pt x="10" y="45"/>
                    <a:pt x="10" y="45"/>
                    <a:pt x="10" y="45"/>
                  </a:cubicBezTo>
                  <a:cubicBezTo>
                    <a:pt x="10" y="45"/>
                    <a:pt x="10" y="45"/>
                    <a:pt x="10" y="45"/>
                  </a:cubicBezTo>
                  <a:cubicBezTo>
                    <a:pt x="9" y="45"/>
                    <a:pt x="9" y="45"/>
                    <a:pt x="9" y="45"/>
                  </a:cubicBezTo>
                  <a:cubicBezTo>
                    <a:pt x="9" y="45"/>
                    <a:pt x="9" y="45"/>
                    <a:pt x="9" y="45"/>
                  </a:cubicBezTo>
                  <a:cubicBezTo>
                    <a:pt x="9" y="45"/>
                    <a:pt x="9" y="45"/>
                    <a:pt x="9" y="45"/>
                  </a:cubicBezTo>
                  <a:cubicBezTo>
                    <a:pt x="9" y="44"/>
                    <a:pt x="9" y="44"/>
                    <a:pt x="9" y="44"/>
                  </a:cubicBezTo>
                  <a:cubicBezTo>
                    <a:pt x="10" y="43"/>
                    <a:pt x="10" y="43"/>
                    <a:pt x="10" y="43"/>
                  </a:cubicBezTo>
                  <a:cubicBezTo>
                    <a:pt x="10" y="43"/>
                    <a:pt x="10" y="43"/>
                    <a:pt x="10" y="43"/>
                  </a:cubicBezTo>
                  <a:cubicBezTo>
                    <a:pt x="10" y="43"/>
                    <a:pt x="10" y="43"/>
                    <a:pt x="10" y="43"/>
                  </a:cubicBezTo>
                  <a:cubicBezTo>
                    <a:pt x="11" y="43"/>
                    <a:pt x="11" y="43"/>
                    <a:pt x="11" y="43"/>
                  </a:cubicBezTo>
                  <a:cubicBezTo>
                    <a:pt x="11" y="43"/>
                    <a:pt x="12" y="43"/>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0" y="42"/>
                    <a:pt x="10" y="42"/>
                    <a:pt x="10" y="41"/>
                  </a:cubicBezTo>
                  <a:cubicBezTo>
                    <a:pt x="9" y="41"/>
                    <a:pt x="9" y="41"/>
                    <a:pt x="9" y="41"/>
                  </a:cubicBezTo>
                  <a:cubicBezTo>
                    <a:pt x="10" y="41"/>
                    <a:pt x="10" y="41"/>
                    <a:pt x="10" y="41"/>
                  </a:cubicBezTo>
                  <a:cubicBezTo>
                    <a:pt x="10" y="40"/>
                    <a:pt x="10" y="40"/>
                    <a:pt x="10" y="40"/>
                  </a:cubicBezTo>
                  <a:cubicBezTo>
                    <a:pt x="9" y="40"/>
                    <a:pt x="9" y="40"/>
                    <a:pt x="9" y="40"/>
                  </a:cubicBezTo>
                  <a:cubicBezTo>
                    <a:pt x="9" y="40"/>
                    <a:pt x="9" y="39"/>
                    <a:pt x="8" y="38"/>
                  </a:cubicBezTo>
                  <a:cubicBezTo>
                    <a:pt x="8" y="39"/>
                    <a:pt x="8" y="39"/>
                    <a:pt x="8" y="39"/>
                  </a:cubicBezTo>
                  <a:cubicBezTo>
                    <a:pt x="8" y="39"/>
                    <a:pt x="8" y="39"/>
                    <a:pt x="8" y="39"/>
                  </a:cubicBezTo>
                  <a:cubicBezTo>
                    <a:pt x="8" y="39"/>
                    <a:pt x="9" y="40"/>
                    <a:pt x="9" y="40"/>
                  </a:cubicBezTo>
                  <a:cubicBezTo>
                    <a:pt x="9" y="41"/>
                    <a:pt x="9" y="41"/>
                    <a:pt x="9" y="41"/>
                  </a:cubicBezTo>
                  <a:cubicBezTo>
                    <a:pt x="8" y="41"/>
                    <a:pt x="8" y="41"/>
                    <a:pt x="8" y="41"/>
                  </a:cubicBezTo>
                  <a:cubicBezTo>
                    <a:pt x="7" y="41"/>
                    <a:pt x="7" y="41"/>
                    <a:pt x="7" y="41"/>
                  </a:cubicBezTo>
                  <a:cubicBezTo>
                    <a:pt x="7" y="42"/>
                    <a:pt x="7" y="42"/>
                    <a:pt x="7" y="42"/>
                  </a:cubicBezTo>
                  <a:cubicBezTo>
                    <a:pt x="6" y="42"/>
                    <a:pt x="6" y="42"/>
                    <a:pt x="6" y="42"/>
                  </a:cubicBezTo>
                  <a:cubicBezTo>
                    <a:pt x="6" y="41"/>
                    <a:pt x="6" y="41"/>
                    <a:pt x="6" y="41"/>
                  </a:cubicBezTo>
                  <a:cubicBezTo>
                    <a:pt x="6" y="41"/>
                    <a:pt x="6" y="41"/>
                    <a:pt x="6" y="41"/>
                  </a:cubicBezTo>
                  <a:cubicBezTo>
                    <a:pt x="5" y="41"/>
                    <a:pt x="5" y="41"/>
                    <a:pt x="5" y="41"/>
                  </a:cubicBezTo>
                  <a:cubicBezTo>
                    <a:pt x="5" y="41"/>
                    <a:pt x="5" y="41"/>
                    <a:pt x="5" y="41"/>
                  </a:cubicBezTo>
                  <a:cubicBezTo>
                    <a:pt x="5" y="40"/>
                    <a:pt x="5" y="40"/>
                    <a:pt x="5" y="40"/>
                  </a:cubicBezTo>
                  <a:cubicBezTo>
                    <a:pt x="5" y="40"/>
                    <a:pt x="5" y="40"/>
                    <a:pt x="5" y="40"/>
                  </a:cubicBezTo>
                  <a:cubicBezTo>
                    <a:pt x="5" y="38"/>
                    <a:pt x="5" y="38"/>
                    <a:pt x="5" y="38"/>
                  </a:cubicBezTo>
                  <a:cubicBezTo>
                    <a:pt x="5" y="38"/>
                    <a:pt x="6" y="38"/>
                    <a:pt x="6" y="38"/>
                  </a:cubicBezTo>
                  <a:cubicBezTo>
                    <a:pt x="6" y="37"/>
                    <a:pt x="6" y="36"/>
                    <a:pt x="6" y="36"/>
                  </a:cubicBezTo>
                  <a:cubicBezTo>
                    <a:pt x="6" y="36"/>
                    <a:pt x="6" y="36"/>
                    <a:pt x="6" y="36"/>
                  </a:cubicBezTo>
                  <a:cubicBezTo>
                    <a:pt x="7" y="35"/>
                    <a:pt x="7" y="35"/>
                    <a:pt x="7" y="35"/>
                  </a:cubicBezTo>
                  <a:cubicBezTo>
                    <a:pt x="7" y="35"/>
                    <a:pt x="7" y="35"/>
                    <a:pt x="7" y="35"/>
                  </a:cubicBezTo>
                  <a:cubicBezTo>
                    <a:pt x="8" y="36"/>
                    <a:pt x="8" y="36"/>
                    <a:pt x="8" y="36"/>
                  </a:cubicBezTo>
                  <a:cubicBezTo>
                    <a:pt x="8" y="36"/>
                    <a:pt x="8" y="37"/>
                    <a:pt x="8" y="37"/>
                  </a:cubicBezTo>
                  <a:cubicBezTo>
                    <a:pt x="9" y="38"/>
                    <a:pt x="9" y="38"/>
                    <a:pt x="10" y="38"/>
                  </a:cubicBezTo>
                  <a:cubicBezTo>
                    <a:pt x="10" y="38"/>
                    <a:pt x="10" y="38"/>
                    <a:pt x="10" y="38"/>
                  </a:cubicBezTo>
                  <a:cubicBezTo>
                    <a:pt x="11" y="38"/>
                    <a:pt x="11" y="38"/>
                    <a:pt x="11" y="37"/>
                  </a:cubicBezTo>
                  <a:cubicBezTo>
                    <a:pt x="11" y="37"/>
                    <a:pt x="11" y="37"/>
                    <a:pt x="11" y="37"/>
                  </a:cubicBezTo>
                  <a:cubicBezTo>
                    <a:pt x="12" y="37"/>
                    <a:pt x="12" y="37"/>
                    <a:pt x="12" y="37"/>
                  </a:cubicBezTo>
                  <a:cubicBezTo>
                    <a:pt x="12" y="37"/>
                    <a:pt x="12" y="37"/>
                    <a:pt x="12" y="37"/>
                  </a:cubicBezTo>
                  <a:cubicBezTo>
                    <a:pt x="12" y="37"/>
                    <a:pt x="13" y="37"/>
                    <a:pt x="13" y="37"/>
                  </a:cubicBezTo>
                  <a:cubicBezTo>
                    <a:pt x="14" y="37"/>
                    <a:pt x="14" y="37"/>
                    <a:pt x="14" y="37"/>
                  </a:cubicBezTo>
                  <a:cubicBezTo>
                    <a:pt x="13" y="37"/>
                    <a:pt x="13" y="37"/>
                    <a:pt x="13" y="37"/>
                  </a:cubicBezTo>
                  <a:cubicBezTo>
                    <a:pt x="13" y="36"/>
                    <a:pt x="13" y="36"/>
                    <a:pt x="12" y="36"/>
                  </a:cubicBezTo>
                  <a:cubicBezTo>
                    <a:pt x="12" y="36"/>
                    <a:pt x="12" y="36"/>
                    <a:pt x="12" y="36"/>
                  </a:cubicBezTo>
                  <a:cubicBezTo>
                    <a:pt x="12" y="35"/>
                    <a:pt x="12" y="35"/>
                    <a:pt x="12" y="35"/>
                  </a:cubicBezTo>
                  <a:cubicBezTo>
                    <a:pt x="12" y="35"/>
                    <a:pt x="12" y="35"/>
                    <a:pt x="12" y="35"/>
                  </a:cubicBezTo>
                  <a:cubicBezTo>
                    <a:pt x="11" y="36"/>
                    <a:pt x="11" y="36"/>
                    <a:pt x="10" y="36"/>
                  </a:cubicBezTo>
                  <a:cubicBezTo>
                    <a:pt x="10" y="36"/>
                    <a:pt x="10" y="36"/>
                    <a:pt x="10" y="36"/>
                  </a:cubicBezTo>
                  <a:cubicBezTo>
                    <a:pt x="9" y="36"/>
                    <a:pt x="9" y="36"/>
                    <a:pt x="8" y="36"/>
                  </a:cubicBezTo>
                  <a:cubicBezTo>
                    <a:pt x="8" y="35"/>
                    <a:pt x="8" y="35"/>
                    <a:pt x="8" y="35"/>
                  </a:cubicBezTo>
                  <a:cubicBezTo>
                    <a:pt x="8" y="34"/>
                    <a:pt x="8" y="34"/>
                    <a:pt x="7" y="34"/>
                  </a:cubicBezTo>
                  <a:cubicBezTo>
                    <a:pt x="7" y="34"/>
                    <a:pt x="7" y="34"/>
                    <a:pt x="7" y="34"/>
                  </a:cubicBezTo>
                  <a:cubicBezTo>
                    <a:pt x="7" y="34"/>
                    <a:pt x="6" y="35"/>
                    <a:pt x="6" y="35"/>
                  </a:cubicBezTo>
                  <a:cubicBezTo>
                    <a:pt x="6" y="35"/>
                    <a:pt x="6" y="35"/>
                    <a:pt x="6" y="35"/>
                  </a:cubicBezTo>
                  <a:cubicBezTo>
                    <a:pt x="6" y="35"/>
                    <a:pt x="6" y="35"/>
                    <a:pt x="6" y="35"/>
                  </a:cubicBezTo>
                  <a:cubicBezTo>
                    <a:pt x="6" y="35"/>
                    <a:pt x="6" y="35"/>
                    <a:pt x="6" y="35"/>
                  </a:cubicBezTo>
                  <a:cubicBezTo>
                    <a:pt x="6" y="35"/>
                    <a:pt x="6" y="35"/>
                    <a:pt x="6" y="35"/>
                  </a:cubicBezTo>
                  <a:cubicBezTo>
                    <a:pt x="5" y="36"/>
                    <a:pt x="5" y="36"/>
                    <a:pt x="4" y="36"/>
                  </a:cubicBezTo>
                  <a:cubicBezTo>
                    <a:pt x="4" y="36"/>
                    <a:pt x="4" y="36"/>
                    <a:pt x="4" y="36"/>
                  </a:cubicBezTo>
                  <a:cubicBezTo>
                    <a:pt x="3" y="35"/>
                    <a:pt x="3" y="35"/>
                    <a:pt x="3" y="35"/>
                  </a:cubicBezTo>
                  <a:cubicBezTo>
                    <a:pt x="3" y="35"/>
                    <a:pt x="3" y="35"/>
                    <a:pt x="3" y="35"/>
                  </a:cubicBezTo>
                  <a:cubicBezTo>
                    <a:pt x="3" y="35"/>
                    <a:pt x="3" y="35"/>
                    <a:pt x="3" y="35"/>
                  </a:cubicBezTo>
                  <a:cubicBezTo>
                    <a:pt x="3" y="35"/>
                    <a:pt x="3" y="35"/>
                    <a:pt x="3" y="35"/>
                  </a:cubicBezTo>
                  <a:cubicBezTo>
                    <a:pt x="3" y="34"/>
                    <a:pt x="3" y="34"/>
                    <a:pt x="3" y="34"/>
                  </a:cubicBezTo>
                  <a:cubicBezTo>
                    <a:pt x="3" y="33"/>
                    <a:pt x="3" y="33"/>
                    <a:pt x="3" y="33"/>
                  </a:cubicBezTo>
                  <a:cubicBezTo>
                    <a:pt x="3" y="32"/>
                    <a:pt x="3" y="32"/>
                    <a:pt x="3" y="32"/>
                  </a:cubicBezTo>
                  <a:cubicBezTo>
                    <a:pt x="3" y="32"/>
                    <a:pt x="4" y="32"/>
                    <a:pt x="4" y="32"/>
                  </a:cubicBezTo>
                  <a:cubicBezTo>
                    <a:pt x="4" y="32"/>
                    <a:pt x="4" y="32"/>
                    <a:pt x="4" y="32"/>
                  </a:cubicBezTo>
                  <a:cubicBezTo>
                    <a:pt x="4" y="32"/>
                    <a:pt x="4" y="32"/>
                    <a:pt x="4" y="32"/>
                  </a:cubicBezTo>
                  <a:cubicBezTo>
                    <a:pt x="4" y="32"/>
                    <a:pt x="4" y="32"/>
                    <a:pt x="4" y="32"/>
                  </a:cubicBezTo>
                  <a:cubicBezTo>
                    <a:pt x="5" y="31"/>
                    <a:pt x="5" y="31"/>
                    <a:pt x="5" y="31"/>
                  </a:cubicBezTo>
                  <a:cubicBezTo>
                    <a:pt x="5" y="31"/>
                    <a:pt x="6" y="31"/>
                    <a:pt x="6" y="31"/>
                  </a:cubicBezTo>
                  <a:cubicBezTo>
                    <a:pt x="7" y="31"/>
                    <a:pt x="7" y="31"/>
                    <a:pt x="7" y="31"/>
                  </a:cubicBezTo>
                  <a:cubicBezTo>
                    <a:pt x="7" y="31"/>
                    <a:pt x="7" y="31"/>
                    <a:pt x="7" y="31"/>
                  </a:cubicBezTo>
                  <a:cubicBezTo>
                    <a:pt x="8" y="32"/>
                    <a:pt x="9" y="32"/>
                    <a:pt x="10" y="32"/>
                  </a:cubicBezTo>
                  <a:cubicBezTo>
                    <a:pt x="10" y="33"/>
                    <a:pt x="10" y="33"/>
                    <a:pt x="10" y="33"/>
                  </a:cubicBezTo>
                  <a:cubicBezTo>
                    <a:pt x="10" y="33"/>
                    <a:pt x="10" y="33"/>
                    <a:pt x="10" y="33"/>
                  </a:cubicBezTo>
                  <a:cubicBezTo>
                    <a:pt x="10" y="33"/>
                    <a:pt x="10" y="33"/>
                    <a:pt x="10" y="33"/>
                  </a:cubicBezTo>
                  <a:cubicBezTo>
                    <a:pt x="10" y="33"/>
                    <a:pt x="11" y="33"/>
                    <a:pt x="11" y="33"/>
                  </a:cubicBezTo>
                  <a:cubicBezTo>
                    <a:pt x="11" y="33"/>
                    <a:pt x="11" y="33"/>
                    <a:pt x="12" y="33"/>
                  </a:cubicBezTo>
                  <a:cubicBezTo>
                    <a:pt x="12" y="33"/>
                    <a:pt x="12" y="34"/>
                    <a:pt x="13" y="34"/>
                  </a:cubicBezTo>
                  <a:cubicBezTo>
                    <a:pt x="14" y="35"/>
                    <a:pt x="14" y="35"/>
                    <a:pt x="15" y="35"/>
                  </a:cubicBezTo>
                  <a:cubicBezTo>
                    <a:pt x="16" y="35"/>
                    <a:pt x="16" y="35"/>
                    <a:pt x="16" y="35"/>
                  </a:cubicBezTo>
                  <a:cubicBezTo>
                    <a:pt x="16" y="34"/>
                    <a:pt x="16" y="34"/>
                    <a:pt x="16" y="34"/>
                  </a:cubicBezTo>
                  <a:cubicBezTo>
                    <a:pt x="16" y="34"/>
                    <a:pt x="16" y="34"/>
                    <a:pt x="16" y="34"/>
                  </a:cubicBezTo>
                  <a:cubicBezTo>
                    <a:pt x="16" y="34"/>
                    <a:pt x="16" y="34"/>
                    <a:pt x="16" y="34"/>
                  </a:cubicBezTo>
                  <a:cubicBezTo>
                    <a:pt x="16" y="34"/>
                    <a:pt x="16" y="34"/>
                    <a:pt x="16" y="34"/>
                  </a:cubicBezTo>
                  <a:cubicBezTo>
                    <a:pt x="15" y="34"/>
                    <a:pt x="15" y="34"/>
                    <a:pt x="15" y="34"/>
                  </a:cubicBezTo>
                  <a:cubicBezTo>
                    <a:pt x="15" y="34"/>
                    <a:pt x="15" y="34"/>
                    <a:pt x="15" y="34"/>
                  </a:cubicBezTo>
                  <a:cubicBezTo>
                    <a:pt x="14" y="34"/>
                    <a:pt x="14" y="34"/>
                    <a:pt x="14" y="33"/>
                  </a:cubicBezTo>
                  <a:cubicBezTo>
                    <a:pt x="13" y="33"/>
                    <a:pt x="13" y="32"/>
                    <a:pt x="13" y="31"/>
                  </a:cubicBezTo>
                  <a:cubicBezTo>
                    <a:pt x="13" y="31"/>
                    <a:pt x="13" y="31"/>
                    <a:pt x="13" y="31"/>
                  </a:cubicBezTo>
                  <a:cubicBezTo>
                    <a:pt x="13" y="31"/>
                    <a:pt x="13" y="31"/>
                    <a:pt x="13" y="31"/>
                  </a:cubicBezTo>
                  <a:cubicBezTo>
                    <a:pt x="11" y="31"/>
                    <a:pt x="11" y="31"/>
                    <a:pt x="11" y="31"/>
                  </a:cubicBezTo>
                  <a:cubicBezTo>
                    <a:pt x="11" y="31"/>
                    <a:pt x="11" y="31"/>
                    <a:pt x="11" y="31"/>
                  </a:cubicBezTo>
                  <a:cubicBezTo>
                    <a:pt x="11" y="31"/>
                    <a:pt x="11" y="31"/>
                    <a:pt x="11" y="31"/>
                  </a:cubicBezTo>
                  <a:cubicBezTo>
                    <a:pt x="10" y="31"/>
                    <a:pt x="10" y="31"/>
                    <a:pt x="10" y="31"/>
                  </a:cubicBezTo>
                  <a:cubicBezTo>
                    <a:pt x="10" y="30"/>
                    <a:pt x="10" y="30"/>
                    <a:pt x="10" y="30"/>
                  </a:cubicBezTo>
                  <a:cubicBezTo>
                    <a:pt x="10" y="31"/>
                    <a:pt x="10" y="31"/>
                    <a:pt x="10" y="31"/>
                  </a:cubicBezTo>
                  <a:cubicBezTo>
                    <a:pt x="10" y="30"/>
                    <a:pt x="9" y="30"/>
                    <a:pt x="8" y="30"/>
                  </a:cubicBezTo>
                  <a:cubicBezTo>
                    <a:pt x="8" y="30"/>
                    <a:pt x="8" y="30"/>
                    <a:pt x="8" y="30"/>
                  </a:cubicBezTo>
                  <a:cubicBezTo>
                    <a:pt x="8" y="29"/>
                    <a:pt x="8" y="29"/>
                    <a:pt x="8" y="29"/>
                  </a:cubicBezTo>
                  <a:cubicBezTo>
                    <a:pt x="8" y="29"/>
                    <a:pt x="8" y="29"/>
                    <a:pt x="8" y="29"/>
                  </a:cubicBezTo>
                  <a:cubicBezTo>
                    <a:pt x="8" y="29"/>
                    <a:pt x="7" y="29"/>
                    <a:pt x="7" y="28"/>
                  </a:cubicBezTo>
                  <a:cubicBezTo>
                    <a:pt x="7" y="28"/>
                    <a:pt x="7" y="28"/>
                    <a:pt x="7" y="28"/>
                  </a:cubicBezTo>
                  <a:cubicBezTo>
                    <a:pt x="6" y="28"/>
                    <a:pt x="6" y="28"/>
                    <a:pt x="6" y="28"/>
                  </a:cubicBezTo>
                  <a:cubicBezTo>
                    <a:pt x="6" y="28"/>
                    <a:pt x="6" y="28"/>
                    <a:pt x="5" y="29"/>
                  </a:cubicBezTo>
                  <a:cubicBezTo>
                    <a:pt x="5" y="29"/>
                    <a:pt x="5" y="29"/>
                    <a:pt x="5" y="29"/>
                  </a:cubicBezTo>
                  <a:cubicBezTo>
                    <a:pt x="4" y="29"/>
                    <a:pt x="4" y="29"/>
                    <a:pt x="4" y="29"/>
                  </a:cubicBezTo>
                  <a:cubicBezTo>
                    <a:pt x="4" y="29"/>
                    <a:pt x="4" y="29"/>
                    <a:pt x="4" y="29"/>
                  </a:cubicBezTo>
                  <a:cubicBezTo>
                    <a:pt x="4" y="29"/>
                    <a:pt x="4" y="29"/>
                    <a:pt x="4" y="29"/>
                  </a:cubicBezTo>
                  <a:cubicBezTo>
                    <a:pt x="4" y="29"/>
                    <a:pt x="4" y="29"/>
                    <a:pt x="4" y="29"/>
                  </a:cubicBezTo>
                  <a:cubicBezTo>
                    <a:pt x="3" y="28"/>
                    <a:pt x="3" y="28"/>
                    <a:pt x="3" y="28"/>
                  </a:cubicBezTo>
                  <a:cubicBezTo>
                    <a:pt x="3" y="28"/>
                    <a:pt x="3" y="28"/>
                    <a:pt x="3" y="28"/>
                  </a:cubicBezTo>
                  <a:cubicBezTo>
                    <a:pt x="3" y="28"/>
                    <a:pt x="3" y="28"/>
                    <a:pt x="3" y="28"/>
                  </a:cubicBezTo>
                  <a:cubicBezTo>
                    <a:pt x="3" y="28"/>
                    <a:pt x="3" y="28"/>
                    <a:pt x="3" y="28"/>
                  </a:cubicBezTo>
                  <a:cubicBezTo>
                    <a:pt x="2" y="28"/>
                    <a:pt x="2" y="28"/>
                    <a:pt x="2" y="28"/>
                  </a:cubicBezTo>
                  <a:cubicBezTo>
                    <a:pt x="2" y="27"/>
                    <a:pt x="2" y="26"/>
                    <a:pt x="2" y="24"/>
                  </a:cubicBezTo>
                  <a:cubicBezTo>
                    <a:pt x="2"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4" y="24"/>
                    <a:pt x="4" y="24"/>
                    <a:pt x="4" y="24"/>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5" y="26"/>
                    <a:pt x="5" y="26"/>
                    <a:pt x="5" y="26"/>
                  </a:cubicBezTo>
                  <a:cubicBezTo>
                    <a:pt x="5" y="26"/>
                    <a:pt x="5" y="26"/>
                    <a:pt x="5" y="26"/>
                  </a:cubicBezTo>
                  <a:cubicBezTo>
                    <a:pt x="6" y="25"/>
                    <a:pt x="6" y="25"/>
                    <a:pt x="6" y="25"/>
                  </a:cubicBezTo>
                  <a:cubicBezTo>
                    <a:pt x="6" y="26"/>
                    <a:pt x="6" y="26"/>
                    <a:pt x="6" y="26"/>
                  </a:cubicBezTo>
                  <a:cubicBezTo>
                    <a:pt x="6" y="26"/>
                    <a:pt x="6" y="26"/>
                    <a:pt x="6" y="26"/>
                  </a:cubicBezTo>
                  <a:cubicBezTo>
                    <a:pt x="6" y="25"/>
                    <a:pt x="6" y="25"/>
                    <a:pt x="6"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7"/>
                    <a:pt x="9" y="27"/>
                    <a:pt x="9" y="27"/>
                  </a:cubicBezTo>
                  <a:cubicBezTo>
                    <a:pt x="10" y="27"/>
                    <a:pt x="10" y="27"/>
                    <a:pt x="10" y="27"/>
                  </a:cubicBezTo>
                  <a:cubicBezTo>
                    <a:pt x="10" y="26"/>
                    <a:pt x="10" y="26"/>
                    <a:pt x="10" y="26"/>
                  </a:cubicBezTo>
                  <a:cubicBezTo>
                    <a:pt x="10" y="26"/>
                    <a:pt x="10" y="26"/>
                    <a:pt x="10" y="26"/>
                  </a:cubicBezTo>
                  <a:cubicBezTo>
                    <a:pt x="10" y="26"/>
                    <a:pt x="10" y="26"/>
                    <a:pt x="10" y="26"/>
                  </a:cubicBezTo>
                  <a:cubicBezTo>
                    <a:pt x="10" y="26"/>
                    <a:pt x="10" y="26"/>
                    <a:pt x="10" y="26"/>
                  </a:cubicBezTo>
                  <a:cubicBezTo>
                    <a:pt x="9" y="26"/>
                    <a:pt x="9" y="26"/>
                    <a:pt x="9" y="26"/>
                  </a:cubicBezTo>
                  <a:cubicBezTo>
                    <a:pt x="9" y="26"/>
                    <a:pt x="9" y="26"/>
                    <a:pt x="9" y="26"/>
                  </a:cubicBezTo>
                  <a:cubicBezTo>
                    <a:pt x="9" y="26"/>
                    <a:pt x="9" y="26"/>
                    <a:pt x="9" y="26"/>
                  </a:cubicBezTo>
                  <a:cubicBezTo>
                    <a:pt x="9" y="25"/>
                    <a:pt x="9" y="25"/>
                    <a:pt x="9" y="25"/>
                  </a:cubicBezTo>
                  <a:cubicBezTo>
                    <a:pt x="9" y="25"/>
                    <a:pt x="9" y="25"/>
                    <a:pt x="9" y="25"/>
                  </a:cubicBezTo>
                  <a:cubicBezTo>
                    <a:pt x="9" y="25"/>
                    <a:pt x="9" y="25"/>
                    <a:pt x="9" y="25"/>
                  </a:cubicBezTo>
                  <a:cubicBezTo>
                    <a:pt x="9" y="25"/>
                    <a:pt x="9" y="25"/>
                    <a:pt x="9" y="25"/>
                  </a:cubicBezTo>
                  <a:cubicBezTo>
                    <a:pt x="9" y="25"/>
                    <a:pt x="9" y="25"/>
                    <a:pt x="9" y="25"/>
                  </a:cubicBezTo>
                  <a:cubicBezTo>
                    <a:pt x="9" y="24"/>
                    <a:pt x="9" y="24"/>
                    <a:pt x="9" y="24"/>
                  </a:cubicBezTo>
                  <a:cubicBezTo>
                    <a:pt x="8" y="24"/>
                    <a:pt x="8" y="24"/>
                    <a:pt x="8" y="24"/>
                  </a:cubicBezTo>
                  <a:cubicBezTo>
                    <a:pt x="8" y="24"/>
                    <a:pt x="8" y="24"/>
                    <a:pt x="8" y="24"/>
                  </a:cubicBezTo>
                  <a:cubicBezTo>
                    <a:pt x="8" y="24"/>
                    <a:pt x="8" y="24"/>
                    <a:pt x="8" y="24"/>
                  </a:cubicBezTo>
                  <a:cubicBezTo>
                    <a:pt x="8" y="24"/>
                    <a:pt x="7" y="24"/>
                    <a:pt x="7" y="24"/>
                  </a:cubicBezTo>
                  <a:cubicBezTo>
                    <a:pt x="7" y="24"/>
                    <a:pt x="7" y="24"/>
                    <a:pt x="7" y="24"/>
                  </a:cubicBezTo>
                  <a:cubicBezTo>
                    <a:pt x="7" y="24"/>
                    <a:pt x="7" y="24"/>
                    <a:pt x="7" y="24"/>
                  </a:cubicBezTo>
                  <a:cubicBezTo>
                    <a:pt x="6" y="23"/>
                    <a:pt x="6" y="23"/>
                    <a:pt x="6" y="23"/>
                  </a:cubicBezTo>
                  <a:cubicBezTo>
                    <a:pt x="6" y="23"/>
                    <a:pt x="6" y="23"/>
                    <a:pt x="6" y="23"/>
                  </a:cubicBezTo>
                  <a:cubicBezTo>
                    <a:pt x="6" y="23"/>
                    <a:pt x="6" y="23"/>
                    <a:pt x="6" y="23"/>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1"/>
                    <a:pt x="7" y="21"/>
                  </a:cubicBezTo>
                  <a:cubicBezTo>
                    <a:pt x="7" y="21"/>
                    <a:pt x="7" y="21"/>
                    <a:pt x="7" y="21"/>
                  </a:cubicBezTo>
                  <a:cubicBezTo>
                    <a:pt x="7" y="21"/>
                    <a:pt x="7" y="21"/>
                    <a:pt x="7" y="21"/>
                  </a:cubicBezTo>
                  <a:cubicBezTo>
                    <a:pt x="7" y="21"/>
                    <a:pt x="7" y="21"/>
                    <a:pt x="7" y="21"/>
                  </a:cubicBezTo>
                  <a:cubicBezTo>
                    <a:pt x="8" y="21"/>
                    <a:pt x="8" y="20"/>
                    <a:pt x="8" y="20"/>
                  </a:cubicBezTo>
                  <a:cubicBezTo>
                    <a:pt x="8" y="20"/>
                    <a:pt x="8" y="20"/>
                    <a:pt x="8" y="20"/>
                  </a:cubicBezTo>
                  <a:cubicBezTo>
                    <a:pt x="8" y="21"/>
                    <a:pt x="8" y="21"/>
                    <a:pt x="8" y="21"/>
                  </a:cubicBezTo>
                  <a:cubicBezTo>
                    <a:pt x="8" y="22"/>
                    <a:pt x="8" y="22"/>
                    <a:pt x="8" y="22"/>
                  </a:cubicBezTo>
                  <a:cubicBezTo>
                    <a:pt x="8" y="22"/>
                    <a:pt x="8" y="22"/>
                    <a:pt x="8" y="22"/>
                  </a:cubicBezTo>
                  <a:cubicBezTo>
                    <a:pt x="8" y="22"/>
                    <a:pt x="8" y="22"/>
                    <a:pt x="8" y="22"/>
                  </a:cubicBezTo>
                  <a:cubicBezTo>
                    <a:pt x="8" y="21"/>
                    <a:pt x="8" y="21"/>
                    <a:pt x="8" y="21"/>
                  </a:cubicBezTo>
                  <a:cubicBezTo>
                    <a:pt x="8" y="21"/>
                    <a:pt x="8" y="21"/>
                    <a:pt x="8" y="21"/>
                  </a:cubicBezTo>
                  <a:cubicBezTo>
                    <a:pt x="9" y="20"/>
                    <a:pt x="9" y="20"/>
                    <a:pt x="9" y="20"/>
                  </a:cubicBezTo>
                  <a:cubicBezTo>
                    <a:pt x="9" y="20"/>
                    <a:pt x="9" y="20"/>
                    <a:pt x="9" y="20"/>
                  </a:cubicBezTo>
                  <a:cubicBezTo>
                    <a:pt x="9" y="21"/>
                    <a:pt x="9" y="21"/>
                    <a:pt x="9" y="21"/>
                  </a:cubicBezTo>
                  <a:cubicBezTo>
                    <a:pt x="9" y="22"/>
                    <a:pt x="9" y="22"/>
                    <a:pt x="9" y="22"/>
                  </a:cubicBezTo>
                  <a:cubicBezTo>
                    <a:pt x="9" y="21"/>
                    <a:pt x="9" y="21"/>
                    <a:pt x="9" y="21"/>
                  </a:cubicBezTo>
                  <a:cubicBezTo>
                    <a:pt x="9" y="21"/>
                    <a:pt x="9" y="21"/>
                    <a:pt x="9" y="21"/>
                  </a:cubicBezTo>
                  <a:cubicBezTo>
                    <a:pt x="9" y="21"/>
                    <a:pt x="9" y="21"/>
                    <a:pt x="9" y="21"/>
                  </a:cubicBezTo>
                  <a:cubicBezTo>
                    <a:pt x="10" y="21"/>
                    <a:pt x="10" y="21"/>
                    <a:pt x="10" y="21"/>
                  </a:cubicBezTo>
                  <a:cubicBezTo>
                    <a:pt x="10" y="21"/>
                    <a:pt x="10" y="21"/>
                    <a:pt x="10" y="21"/>
                  </a:cubicBezTo>
                  <a:cubicBezTo>
                    <a:pt x="9" y="21"/>
                    <a:pt x="9" y="21"/>
                    <a:pt x="9" y="21"/>
                  </a:cubicBezTo>
                  <a:cubicBezTo>
                    <a:pt x="9" y="20"/>
                    <a:pt x="9" y="20"/>
                    <a:pt x="9" y="20"/>
                  </a:cubicBezTo>
                  <a:cubicBezTo>
                    <a:pt x="9" y="20"/>
                    <a:pt x="9" y="20"/>
                    <a:pt x="9" y="20"/>
                  </a:cubicBezTo>
                  <a:cubicBezTo>
                    <a:pt x="9" y="20"/>
                    <a:pt x="9" y="20"/>
                    <a:pt x="9" y="20"/>
                  </a:cubicBezTo>
                  <a:cubicBezTo>
                    <a:pt x="9" y="19"/>
                    <a:pt x="9" y="19"/>
                    <a:pt x="9" y="19"/>
                  </a:cubicBezTo>
                  <a:cubicBezTo>
                    <a:pt x="9" y="19"/>
                    <a:pt x="9" y="19"/>
                    <a:pt x="9" y="19"/>
                  </a:cubicBezTo>
                  <a:cubicBezTo>
                    <a:pt x="8" y="19"/>
                    <a:pt x="8" y="19"/>
                    <a:pt x="7" y="19"/>
                  </a:cubicBezTo>
                  <a:cubicBezTo>
                    <a:pt x="7" y="18"/>
                    <a:pt x="7" y="18"/>
                    <a:pt x="7" y="18"/>
                  </a:cubicBezTo>
                  <a:cubicBezTo>
                    <a:pt x="7" y="19"/>
                    <a:pt x="7" y="19"/>
                    <a:pt x="7" y="19"/>
                  </a:cubicBezTo>
                  <a:cubicBezTo>
                    <a:pt x="6" y="19"/>
                    <a:pt x="6" y="20"/>
                    <a:pt x="6" y="20"/>
                  </a:cubicBezTo>
                  <a:cubicBezTo>
                    <a:pt x="5" y="20"/>
                    <a:pt x="5" y="20"/>
                    <a:pt x="5" y="20"/>
                  </a:cubicBezTo>
                  <a:cubicBezTo>
                    <a:pt x="5"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3" y="18"/>
                    <a:pt x="3" y="17"/>
                    <a:pt x="4" y="16"/>
                  </a:cubicBezTo>
                  <a:cubicBezTo>
                    <a:pt x="4" y="15"/>
                    <a:pt x="5" y="14"/>
                    <a:pt x="6" y="14"/>
                  </a:cubicBezTo>
                  <a:cubicBezTo>
                    <a:pt x="6" y="14"/>
                    <a:pt x="6" y="14"/>
                    <a:pt x="6" y="14"/>
                  </a:cubicBezTo>
                  <a:cubicBezTo>
                    <a:pt x="6" y="14"/>
                    <a:pt x="6" y="14"/>
                    <a:pt x="6" y="14"/>
                  </a:cubicBezTo>
                  <a:cubicBezTo>
                    <a:pt x="7" y="14"/>
                    <a:pt x="7" y="14"/>
                    <a:pt x="7" y="14"/>
                  </a:cubicBezTo>
                  <a:cubicBezTo>
                    <a:pt x="7" y="15"/>
                    <a:pt x="7" y="15"/>
                    <a:pt x="8" y="15"/>
                  </a:cubicBezTo>
                  <a:cubicBezTo>
                    <a:pt x="8" y="15"/>
                    <a:pt x="8" y="15"/>
                    <a:pt x="8" y="15"/>
                  </a:cubicBezTo>
                  <a:cubicBezTo>
                    <a:pt x="8" y="15"/>
                    <a:pt x="8" y="15"/>
                    <a:pt x="8" y="15"/>
                  </a:cubicBezTo>
                  <a:cubicBezTo>
                    <a:pt x="8" y="15"/>
                    <a:pt x="8" y="15"/>
                    <a:pt x="8" y="15"/>
                  </a:cubicBezTo>
                  <a:cubicBezTo>
                    <a:pt x="8" y="15"/>
                    <a:pt x="8" y="15"/>
                    <a:pt x="8" y="15"/>
                  </a:cubicBezTo>
                  <a:cubicBezTo>
                    <a:pt x="9" y="15"/>
                    <a:pt x="9" y="14"/>
                    <a:pt x="10" y="14"/>
                  </a:cubicBezTo>
                  <a:cubicBezTo>
                    <a:pt x="10" y="14"/>
                    <a:pt x="10" y="14"/>
                    <a:pt x="10" y="14"/>
                  </a:cubicBezTo>
                  <a:cubicBezTo>
                    <a:pt x="10" y="14"/>
                    <a:pt x="10" y="14"/>
                    <a:pt x="10" y="14"/>
                  </a:cubicBezTo>
                  <a:cubicBezTo>
                    <a:pt x="11" y="14"/>
                    <a:pt x="11" y="14"/>
                    <a:pt x="11" y="14"/>
                  </a:cubicBezTo>
                  <a:cubicBezTo>
                    <a:pt x="11" y="14"/>
                    <a:pt x="11" y="14"/>
                    <a:pt x="11" y="14"/>
                  </a:cubicBezTo>
                  <a:cubicBezTo>
                    <a:pt x="11" y="14"/>
                    <a:pt x="11" y="14"/>
                    <a:pt x="11" y="14"/>
                  </a:cubicBezTo>
                  <a:cubicBezTo>
                    <a:pt x="11" y="14"/>
                    <a:pt x="12" y="15"/>
                    <a:pt x="12" y="15"/>
                  </a:cubicBezTo>
                  <a:cubicBezTo>
                    <a:pt x="12" y="15"/>
                    <a:pt x="12" y="15"/>
                    <a:pt x="13" y="14"/>
                  </a:cubicBezTo>
                  <a:cubicBezTo>
                    <a:pt x="13" y="14"/>
                    <a:pt x="14" y="14"/>
                    <a:pt x="14" y="14"/>
                  </a:cubicBezTo>
                  <a:cubicBezTo>
                    <a:pt x="14" y="14"/>
                    <a:pt x="15" y="14"/>
                    <a:pt x="15" y="14"/>
                  </a:cubicBezTo>
                  <a:cubicBezTo>
                    <a:pt x="15" y="14"/>
                    <a:pt x="15" y="14"/>
                    <a:pt x="15" y="14"/>
                  </a:cubicBezTo>
                  <a:cubicBezTo>
                    <a:pt x="16" y="14"/>
                    <a:pt x="16" y="14"/>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8" y="11"/>
                    <a:pt x="18" y="11"/>
                    <a:pt x="18" y="11"/>
                  </a:cubicBezTo>
                  <a:cubicBezTo>
                    <a:pt x="18" y="10"/>
                    <a:pt x="18" y="10"/>
                    <a:pt x="18" y="10"/>
                  </a:cubicBezTo>
                  <a:cubicBezTo>
                    <a:pt x="18" y="11"/>
                    <a:pt x="18" y="11"/>
                    <a:pt x="18" y="11"/>
                  </a:cubicBezTo>
                  <a:cubicBezTo>
                    <a:pt x="17" y="13"/>
                    <a:pt x="17" y="13"/>
                    <a:pt x="17" y="13"/>
                  </a:cubicBezTo>
                  <a:cubicBezTo>
                    <a:pt x="17" y="13"/>
                    <a:pt x="17" y="13"/>
                    <a:pt x="17" y="13"/>
                  </a:cubicBezTo>
                  <a:cubicBezTo>
                    <a:pt x="17" y="11"/>
                    <a:pt x="17" y="11"/>
                    <a:pt x="17" y="11"/>
                  </a:cubicBezTo>
                  <a:cubicBezTo>
                    <a:pt x="17" y="11"/>
                    <a:pt x="17" y="11"/>
                    <a:pt x="17" y="11"/>
                  </a:cubicBezTo>
                  <a:cubicBezTo>
                    <a:pt x="18" y="11"/>
                    <a:pt x="18" y="11"/>
                    <a:pt x="18" y="11"/>
                  </a:cubicBezTo>
                  <a:cubicBezTo>
                    <a:pt x="17" y="10"/>
                    <a:pt x="17" y="10"/>
                    <a:pt x="17" y="10"/>
                  </a:cubicBezTo>
                  <a:cubicBezTo>
                    <a:pt x="17" y="10"/>
                    <a:pt x="17" y="10"/>
                    <a:pt x="17" y="10"/>
                  </a:cubicBezTo>
                  <a:cubicBezTo>
                    <a:pt x="17" y="11"/>
                    <a:pt x="16" y="11"/>
                    <a:pt x="16" y="12"/>
                  </a:cubicBezTo>
                  <a:cubicBezTo>
                    <a:pt x="16" y="12"/>
                    <a:pt x="15" y="12"/>
                    <a:pt x="15" y="12"/>
                  </a:cubicBezTo>
                  <a:cubicBezTo>
                    <a:pt x="15" y="12"/>
                    <a:pt x="14" y="12"/>
                    <a:pt x="14" y="12"/>
                  </a:cubicBezTo>
                  <a:cubicBezTo>
                    <a:pt x="14" y="12"/>
                    <a:pt x="14" y="12"/>
                    <a:pt x="14" y="12"/>
                  </a:cubicBezTo>
                  <a:cubicBezTo>
                    <a:pt x="13" y="12"/>
                    <a:pt x="13" y="13"/>
                    <a:pt x="12" y="13"/>
                  </a:cubicBezTo>
                  <a:cubicBezTo>
                    <a:pt x="12" y="13"/>
                    <a:pt x="12" y="13"/>
                    <a:pt x="12" y="13"/>
                  </a:cubicBezTo>
                  <a:cubicBezTo>
                    <a:pt x="11" y="13"/>
                    <a:pt x="10" y="12"/>
                    <a:pt x="10" y="11"/>
                  </a:cubicBezTo>
                  <a:cubicBezTo>
                    <a:pt x="10" y="11"/>
                    <a:pt x="10" y="11"/>
                    <a:pt x="10" y="11"/>
                  </a:cubicBezTo>
                  <a:cubicBezTo>
                    <a:pt x="10" y="11"/>
                    <a:pt x="10" y="11"/>
                    <a:pt x="10" y="11"/>
                  </a:cubicBezTo>
                  <a:cubicBezTo>
                    <a:pt x="9" y="12"/>
                    <a:pt x="9" y="12"/>
                    <a:pt x="9" y="12"/>
                  </a:cubicBezTo>
                  <a:cubicBezTo>
                    <a:pt x="9" y="12"/>
                    <a:pt x="9" y="12"/>
                    <a:pt x="9" y="12"/>
                  </a:cubicBezTo>
                  <a:cubicBezTo>
                    <a:pt x="9" y="12"/>
                    <a:pt x="9" y="12"/>
                    <a:pt x="9" y="12"/>
                  </a:cubicBezTo>
                  <a:cubicBezTo>
                    <a:pt x="9" y="12"/>
                    <a:pt x="9" y="12"/>
                    <a:pt x="9" y="12"/>
                  </a:cubicBezTo>
                  <a:cubicBezTo>
                    <a:pt x="8" y="13"/>
                    <a:pt x="8" y="13"/>
                    <a:pt x="7" y="13"/>
                  </a:cubicBezTo>
                  <a:cubicBezTo>
                    <a:pt x="7" y="13"/>
                    <a:pt x="7" y="13"/>
                    <a:pt x="7" y="13"/>
                  </a:cubicBezTo>
                  <a:cubicBezTo>
                    <a:pt x="7" y="13"/>
                    <a:pt x="7" y="13"/>
                    <a:pt x="7" y="13"/>
                  </a:cubicBezTo>
                  <a:cubicBezTo>
                    <a:pt x="7" y="13"/>
                    <a:pt x="7" y="13"/>
                    <a:pt x="7" y="13"/>
                  </a:cubicBezTo>
                  <a:cubicBezTo>
                    <a:pt x="6" y="12"/>
                    <a:pt x="6" y="12"/>
                    <a:pt x="6" y="12"/>
                  </a:cubicBezTo>
                  <a:cubicBezTo>
                    <a:pt x="6" y="11"/>
                    <a:pt x="6" y="10"/>
                    <a:pt x="6" y="9"/>
                  </a:cubicBezTo>
                  <a:cubicBezTo>
                    <a:pt x="7" y="8"/>
                    <a:pt x="8" y="7"/>
                    <a:pt x="9" y="7"/>
                  </a:cubicBezTo>
                  <a:cubicBezTo>
                    <a:pt x="10" y="7"/>
                    <a:pt x="10" y="7"/>
                    <a:pt x="10" y="7"/>
                  </a:cubicBezTo>
                  <a:cubicBezTo>
                    <a:pt x="10" y="7"/>
                    <a:pt x="10" y="7"/>
                    <a:pt x="10" y="7"/>
                  </a:cubicBezTo>
                  <a:cubicBezTo>
                    <a:pt x="11" y="8"/>
                    <a:pt x="11" y="8"/>
                    <a:pt x="12" y="8"/>
                  </a:cubicBezTo>
                  <a:cubicBezTo>
                    <a:pt x="12" y="8"/>
                    <a:pt x="12" y="8"/>
                    <a:pt x="12" y="8"/>
                  </a:cubicBezTo>
                  <a:cubicBezTo>
                    <a:pt x="13" y="8"/>
                    <a:pt x="13" y="8"/>
                    <a:pt x="14" y="7"/>
                  </a:cubicBezTo>
                  <a:cubicBezTo>
                    <a:pt x="14" y="7"/>
                    <a:pt x="14" y="7"/>
                    <a:pt x="14" y="7"/>
                  </a:cubicBezTo>
                  <a:cubicBezTo>
                    <a:pt x="14" y="7"/>
                    <a:pt x="14" y="7"/>
                    <a:pt x="14" y="7"/>
                  </a:cubicBezTo>
                  <a:cubicBezTo>
                    <a:pt x="14" y="8"/>
                    <a:pt x="15" y="8"/>
                    <a:pt x="16" y="8"/>
                  </a:cubicBezTo>
                  <a:cubicBezTo>
                    <a:pt x="16" y="8"/>
                    <a:pt x="16" y="8"/>
                    <a:pt x="16" y="8"/>
                  </a:cubicBezTo>
                  <a:cubicBezTo>
                    <a:pt x="16" y="8"/>
                    <a:pt x="16" y="8"/>
                    <a:pt x="16" y="8"/>
                  </a:cubicBezTo>
                  <a:cubicBezTo>
                    <a:pt x="16" y="9"/>
                    <a:pt x="16" y="9"/>
                    <a:pt x="16" y="9"/>
                  </a:cubicBezTo>
                  <a:cubicBezTo>
                    <a:pt x="16" y="9"/>
                    <a:pt x="16" y="9"/>
                    <a:pt x="16" y="9"/>
                  </a:cubicBezTo>
                  <a:cubicBezTo>
                    <a:pt x="17" y="9"/>
                    <a:pt x="17" y="9"/>
                    <a:pt x="17" y="9"/>
                  </a:cubicBezTo>
                  <a:cubicBezTo>
                    <a:pt x="18" y="8"/>
                    <a:pt x="18" y="8"/>
                    <a:pt x="18" y="8"/>
                  </a:cubicBezTo>
                  <a:cubicBezTo>
                    <a:pt x="17" y="8"/>
                    <a:pt x="17" y="8"/>
                    <a:pt x="17" y="8"/>
                  </a:cubicBezTo>
                  <a:cubicBezTo>
                    <a:pt x="17" y="8"/>
                    <a:pt x="17" y="8"/>
                    <a:pt x="17" y="8"/>
                  </a:cubicBezTo>
                  <a:cubicBezTo>
                    <a:pt x="16" y="7"/>
                    <a:pt x="16" y="7"/>
                    <a:pt x="16" y="7"/>
                  </a:cubicBezTo>
                  <a:cubicBezTo>
                    <a:pt x="16" y="7"/>
                    <a:pt x="16" y="7"/>
                    <a:pt x="16" y="7"/>
                  </a:cubicBezTo>
                  <a:cubicBezTo>
                    <a:pt x="16" y="7"/>
                    <a:pt x="16" y="7"/>
                    <a:pt x="16" y="7"/>
                  </a:cubicBezTo>
                  <a:cubicBezTo>
                    <a:pt x="15" y="7"/>
                    <a:pt x="15" y="7"/>
                    <a:pt x="15" y="7"/>
                  </a:cubicBezTo>
                  <a:cubicBezTo>
                    <a:pt x="15" y="6"/>
                    <a:pt x="14" y="6"/>
                    <a:pt x="14" y="6"/>
                  </a:cubicBezTo>
                  <a:cubicBezTo>
                    <a:pt x="13" y="6"/>
                    <a:pt x="13" y="6"/>
                    <a:pt x="13" y="6"/>
                  </a:cubicBezTo>
                  <a:cubicBezTo>
                    <a:pt x="13" y="6"/>
                    <a:pt x="13" y="6"/>
                    <a:pt x="13" y="6"/>
                  </a:cubicBezTo>
                  <a:cubicBezTo>
                    <a:pt x="13" y="7"/>
                    <a:pt x="13" y="7"/>
                    <a:pt x="13" y="7"/>
                  </a:cubicBezTo>
                  <a:cubicBezTo>
                    <a:pt x="12" y="7"/>
                    <a:pt x="12" y="7"/>
                    <a:pt x="12" y="7"/>
                  </a:cubicBezTo>
                  <a:cubicBezTo>
                    <a:pt x="12" y="7"/>
                    <a:pt x="12" y="7"/>
                    <a:pt x="12" y="7"/>
                  </a:cubicBezTo>
                  <a:moveTo>
                    <a:pt x="29" y="6"/>
                  </a:moveTo>
                  <a:cubicBezTo>
                    <a:pt x="29" y="6"/>
                    <a:pt x="29" y="6"/>
                    <a:pt x="29" y="6"/>
                  </a:cubicBezTo>
                  <a:cubicBezTo>
                    <a:pt x="29" y="5"/>
                    <a:pt x="29" y="5"/>
                    <a:pt x="29" y="5"/>
                  </a:cubicBezTo>
                  <a:cubicBezTo>
                    <a:pt x="29" y="5"/>
                    <a:pt x="29" y="5"/>
                    <a:pt x="29" y="5"/>
                  </a:cubicBezTo>
                  <a:cubicBezTo>
                    <a:pt x="29" y="4"/>
                    <a:pt x="29" y="4"/>
                    <a:pt x="30" y="4"/>
                  </a:cubicBezTo>
                  <a:cubicBezTo>
                    <a:pt x="30" y="3"/>
                    <a:pt x="30" y="3"/>
                    <a:pt x="30" y="3"/>
                  </a:cubicBezTo>
                  <a:cubicBezTo>
                    <a:pt x="31" y="3"/>
                    <a:pt x="31" y="3"/>
                    <a:pt x="31" y="3"/>
                  </a:cubicBezTo>
                  <a:cubicBezTo>
                    <a:pt x="32" y="4"/>
                    <a:pt x="32" y="4"/>
                    <a:pt x="32" y="4"/>
                  </a:cubicBezTo>
                  <a:cubicBezTo>
                    <a:pt x="32" y="4"/>
                    <a:pt x="33" y="4"/>
                    <a:pt x="33" y="5"/>
                  </a:cubicBezTo>
                  <a:cubicBezTo>
                    <a:pt x="33" y="5"/>
                    <a:pt x="33" y="5"/>
                    <a:pt x="33" y="5"/>
                  </a:cubicBezTo>
                  <a:cubicBezTo>
                    <a:pt x="33" y="6"/>
                    <a:pt x="33" y="6"/>
                    <a:pt x="33" y="6"/>
                  </a:cubicBezTo>
                  <a:cubicBezTo>
                    <a:pt x="33" y="6"/>
                    <a:pt x="33" y="6"/>
                    <a:pt x="33" y="6"/>
                  </a:cubicBezTo>
                  <a:cubicBezTo>
                    <a:pt x="33" y="7"/>
                    <a:pt x="33" y="7"/>
                    <a:pt x="33" y="7"/>
                  </a:cubicBezTo>
                  <a:cubicBezTo>
                    <a:pt x="33" y="7"/>
                    <a:pt x="33" y="7"/>
                    <a:pt x="32" y="7"/>
                  </a:cubicBezTo>
                  <a:cubicBezTo>
                    <a:pt x="32" y="7"/>
                    <a:pt x="32" y="7"/>
                    <a:pt x="32" y="7"/>
                  </a:cubicBezTo>
                  <a:cubicBezTo>
                    <a:pt x="31" y="7"/>
                    <a:pt x="31" y="7"/>
                    <a:pt x="31" y="7"/>
                  </a:cubicBezTo>
                  <a:cubicBezTo>
                    <a:pt x="31" y="6"/>
                    <a:pt x="31" y="6"/>
                    <a:pt x="31" y="6"/>
                  </a:cubicBezTo>
                  <a:cubicBezTo>
                    <a:pt x="31" y="6"/>
                    <a:pt x="31" y="6"/>
                    <a:pt x="31" y="6"/>
                  </a:cubicBezTo>
                  <a:cubicBezTo>
                    <a:pt x="31" y="6"/>
                    <a:pt x="31" y="6"/>
                    <a:pt x="31" y="6"/>
                  </a:cubicBezTo>
                  <a:cubicBezTo>
                    <a:pt x="30" y="6"/>
                    <a:pt x="30" y="6"/>
                    <a:pt x="29" y="7"/>
                  </a:cubicBezTo>
                  <a:cubicBezTo>
                    <a:pt x="29" y="7"/>
                    <a:pt x="29" y="7"/>
                    <a:pt x="29" y="7"/>
                  </a:cubicBezTo>
                  <a:cubicBezTo>
                    <a:pt x="29" y="7"/>
                    <a:pt x="29" y="7"/>
                    <a:pt x="29" y="7"/>
                  </a:cubicBezTo>
                  <a:cubicBezTo>
                    <a:pt x="28" y="7"/>
                    <a:pt x="28" y="7"/>
                    <a:pt x="28" y="7"/>
                  </a:cubicBezTo>
                  <a:cubicBezTo>
                    <a:pt x="28" y="8"/>
                    <a:pt x="28" y="8"/>
                    <a:pt x="28" y="8"/>
                  </a:cubicBezTo>
                  <a:cubicBezTo>
                    <a:pt x="27" y="8"/>
                    <a:pt x="27" y="8"/>
                    <a:pt x="27" y="8"/>
                  </a:cubicBezTo>
                  <a:cubicBezTo>
                    <a:pt x="27" y="8"/>
                    <a:pt x="27" y="8"/>
                    <a:pt x="27" y="8"/>
                  </a:cubicBezTo>
                  <a:cubicBezTo>
                    <a:pt x="27" y="9"/>
                    <a:pt x="27" y="9"/>
                    <a:pt x="27" y="9"/>
                  </a:cubicBezTo>
                  <a:cubicBezTo>
                    <a:pt x="28" y="9"/>
                    <a:pt x="28" y="9"/>
                    <a:pt x="28" y="9"/>
                  </a:cubicBezTo>
                  <a:cubicBezTo>
                    <a:pt x="28" y="9"/>
                    <a:pt x="28" y="9"/>
                    <a:pt x="28" y="9"/>
                  </a:cubicBezTo>
                  <a:cubicBezTo>
                    <a:pt x="28" y="8"/>
                    <a:pt x="28" y="8"/>
                    <a:pt x="28" y="8"/>
                  </a:cubicBezTo>
                  <a:cubicBezTo>
                    <a:pt x="28" y="8"/>
                    <a:pt x="28" y="8"/>
                    <a:pt x="28" y="8"/>
                  </a:cubicBezTo>
                  <a:cubicBezTo>
                    <a:pt x="29" y="8"/>
                    <a:pt x="29" y="8"/>
                    <a:pt x="29" y="8"/>
                  </a:cubicBezTo>
                  <a:cubicBezTo>
                    <a:pt x="29" y="8"/>
                    <a:pt x="29" y="8"/>
                    <a:pt x="29" y="8"/>
                  </a:cubicBezTo>
                  <a:cubicBezTo>
                    <a:pt x="29" y="8"/>
                    <a:pt x="30" y="8"/>
                    <a:pt x="30" y="7"/>
                  </a:cubicBezTo>
                  <a:cubicBezTo>
                    <a:pt x="31" y="7"/>
                    <a:pt x="31" y="7"/>
                    <a:pt x="31" y="7"/>
                  </a:cubicBezTo>
                  <a:cubicBezTo>
                    <a:pt x="31" y="7"/>
                    <a:pt x="31" y="7"/>
                    <a:pt x="31" y="7"/>
                  </a:cubicBezTo>
                  <a:cubicBezTo>
                    <a:pt x="31" y="8"/>
                    <a:pt x="32" y="8"/>
                    <a:pt x="32" y="8"/>
                  </a:cubicBezTo>
                  <a:cubicBezTo>
                    <a:pt x="32" y="8"/>
                    <a:pt x="32" y="8"/>
                    <a:pt x="32" y="8"/>
                  </a:cubicBezTo>
                  <a:cubicBezTo>
                    <a:pt x="33" y="8"/>
                    <a:pt x="33" y="8"/>
                    <a:pt x="34" y="7"/>
                  </a:cubicBezTo>
                  <a:cubicBezTo>
                    <a:pt x="34" y="7"/>
                    <a:pt x="34" y="7"/>
                    <a:pt x="34" y="7"/>
                  </a:cubicBezTo>
                  <a:cubicBezTo>
                    <a:pt x="34" y="7"/>
                    <a:pt x="35" y="7"/>
                    <a:pt x="35" y="7"/>
                  </a:cubicBezTo>
                  <a:cubicBezTo>
                    <a:pt x="36" y="7"/>
                    <a:pt x="37" y="8"/>
                    <a:pt x="38" y="9"/>
                  </a:cubicBezTo>
                  <a:cubicBezTo>
                    <a:pt x="39" y="10"/>
                    <a:pt x="39" y="11"/>
                    <a:pt x="38" y="12"/>
                  </a:cubicBezTo>
                  <a:cubicBezTo>
                    <a:pt x="38" y="13"/>
                    <a:pt x="38" y="13"/>
                    <a:pt x="38" y="13"/>
                  </a:cubicBezTo>
                  <a:cubicBezTo>
                    <a:pt x="38" y="13"/>
                    <a:pt x="38" y="13"/>
                    <a:pt x="38" y="13"/>
                  </a:cubicBezTo>
                  <a:cubicBezTo>
                    <a:pt x="38" y="13"/>
                    <a:pt x="38" y="13"/>
                    <a:pt x="38" y="13"/>
                  </a:cubicBezTo>
                  <a:cubicBezTo>
                    <a:pt x="37" y="13"/>
                    <a:pt x="37" y="13"/>
                    <a:pt x="37" y="13"/>
                  </a:cubicBezTo>
                  <a:cubicBezTo>
                    <a:pt x="36" y="13"/>
                    <a:pt x="36" y="13"/>
                    <a:pt x="36" y="12"/>
                  </a:cubicBezTo>
                  <a:cubicBezTo>
                    <a:pt x="36" y="12"/>
                    <a:pt x="36" y="12"/>
                    <a:pt x="36" y="12"/>
                  </a:cubicBezTo>
                  <a:cubicBezTo>
                    <a:pt x="35" y="12"/>
                    <a:pt x="35" y="12"/>
                    <a:pt x="35" y="12"/>
                  </a:cubicBezTo>
                  <a:cubicBezTo>
                    <a:pt x="35" y="12"/>
                    <a:pt x="35" y="12"/>
                    <a:pt x="35" y="12"/>
                  </a:cubicBezTo>
                  <a:cubicBezTo>
                    <a:pt x="34" y="11"/>
                    <a:pt x="34" y="11"/>
                    <a:pt x="34" y="11"/>
                  </a:cubicBezTo>
                  <a:cubicBezTo>
                    <a:pt x="34" y="11"/>
                    <a:pt x="34" y="11"/>
                    <a:pt x="34" y="11"/>
                  </a:cubicBezTo>
                  <a:cubicBezTo>
                    <a:pt x="34" y="11"/>
                    <a:pt x="34" y="11"/>
                    <a:pt x="34" y="11"/>
                  </a:cubicBezTo>
                  <a:cubicBezTo>
                    <a:pt x="34" y="12"/>
                    <a:pt x="33" y="13"/>
                    <a:pt x="33" y="13"/>
                  </a:cubicBezTo>
                  <a:cubicBezTo>
                    <a:pt x="33" y="13"/>
                    <a:pt x="32" y="13"/>
                    <a:pt x="32" y="13"/>
                  </a:cubicBezTo>
                  <a:cubicBezTo>
                    <a:pt x="32" y="13"/>
                    <a:pt x="31" y="12"/>
                    <a:pt x="31" y="12"/>
                  </a:cubicBezTo>
                  <a:cubicBezTo>
                    <a:pt x="31" y="12"/>
                    <a:pt x="31" y="12"/>
                    <a:pt x="31" y="12"/>
                  </a:cubicBezTo>
                  <a:cubicBezTo>
                    <a:pt x="30" y="12"/>
                    <a:pt x="30" y="12"/>
                    <a:pt x="29" y="12"/>
                  </a:cubicBezTo>
                  <a:cubicBezTo>
                    <a:pt x="29" y="12"/>
                    <a:pt x="29" y="12"/>
                    <a:pt x="29" y="12"/>
                  </a:cubicBezTo>
                  <a:cubicBezTo>
                    <a:pt x="28" y="11"/>
                    <a:pt x="27" y="11"/>
                    <a:pt x="27" y="10"/>
                  </a:cubicBezTo>
                  <a:cubicBezTo>
                    <a:pt x="27" y="10"/>
                    <a:pt x="27" y="10"/>
                    <a:pt x="27" y="10"/>
                  </a:cubicBezTo>
                  <a:cubicBezTo>
                    <a:pt x="27" y="11"/>
                    <a:pt x="27" y="11"/>
                    <a:pt x="27" y="11"/>
                  </a:cubicBezTo>
                  <a:cubicBezTo>
                    <a:pt x="27" y="11"/>
                    <a:pt x="27" y="11"/>
                    <a:pt x="27" y="11"/>
                  </a:cubicBezTo>
                  <a:cubicBezTo>
                    <a:pt x="27" y="11"/>
                    <a:pt x="27" y="11"/>
                    <a:pt x="27" y="11"/>
                  </a:cubicBezTo>
                  <a:cubicBezTo>
                    <a:pt x="28" y="13"/>
                    <a:pt x="28" y="13"/>
                    <a:pt x="28" y="13"/>
                  </a:cubicBezTo>
                  <a:cubicBezTo>
                    <a:pt x="27" y="13"/>
                    <a:pt x="27" y="13"/>
                    <a:pt x="27" y="13"/>
                  </a:cubicBezTo>
                  <a:cubicBezTo>
                    <a:pt x="27" y="11"/>
                    <a:pt x="27" y="11"/>
                    <a:pt x="27" y="11"/>
                  </a:cubicBezTo>
                  <a:cubicBezTo>
                    <a:pt x="26" y="10"/>
                    <a:pt x="26" y="10"/>
                    <a:pt x="26" y="10"/>
                  </a:cubicBezTo>
                  <a:cubicBezTo>
                    <a:pt x="26" y="11"/>
                    <a:pt x="26" y="11"/>
                    <a:pt x="26" y="11"/>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8" y="14"/>
                    <a:pt x="29" y="14"/>
                    <a:pt x="29" y="14"/>
                  </a:cubicBezTo>
                  <a:cubicBezTo>
                    <a:pt x="29" y="14"/>
                    <a:pt x="29" y="14"/>
                    <a:pt x="29" y="14"/>
                  </a:cubicBezTo>
                  <a:cubicBezTo>
                    <a:pt x="30" y="14"/>
                    <a:pt x="30" y="14"/>
                    <a:pt x="30" y="14"/>
                  </a:cubicBezTo>
                  <a:cubicBezTo>
                    <a:pt x="31" y="14"/>
                    <a:pt x="31" y="14"/>
                    <a:pt x="32" y="14"/>
                  </a:cubicBezTo>
                  <a:cubicBezTo>
                    <a:pt x="32" y="15"/>
                    <a:pt x="32" y="15"/>
                    <a:pt x="32" y="15"/>
                  </a:cubicBezTo>
                  <a:cubicBezTo>
                    <a:pt x="33" y="15"/>
                    <a:pt x="33"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5" y="14"/>
                    <a:pt x="36" y="15"/>
                    <a:pt x="36" y="15"/>
                  </a:cubicBezTo>
                  <a:cubicBezTo>
                    <a:pt x="37" y="15"/>
                    <a:pt x="37" y="15"/>
                    <a:pt x="37" y="15"/>
                  </a:cubicBezTo>
                  <a:cubicBezTo>
                    <a:pt x="37" y="15"/>
                    <a:pt x="37" y="15"/>
                    <a:pt x="37" y="15"/>
                  </a:cubicBezTo>
                  <a:cubicBezTo>
                    <a:pt x="37" y="15"/>
                    <a:pt x="37" y="15"/>
                    <a:pt x="37" y="15"/>
                  </a:cubicBezTo>
                  <a:cubicBezTo>
                    <a:pt x="37" y="15"/>
                    <a:pt x="37" y="15"/>
                    <a:pt x="37" y="15"/>
                  </a:cubicBezTo>
                  <a:cubicBezTo>
                    <a:pt x="38" y="15"/>
                    <a:pt x="38" y="15"/>
                    <a:pt x="38" y="15"/>
                  </a:cubicBezTo>
                  <a:cubicBezTo>
                    <a:pt x="38" y="15"/>
                    <a:pt x="38" y="15"/>
                    <a:pt x="38" y="15"/>
                  </a:cubicBezTo>
                  <a:cubicBezTo>
                    <a:pt x="38" y="14"/>
                    <a:pt x="38" y="14"/>
                    <a:pt x="38" y="14"/>
                  </a:cubicBezTo>
                  <a:cubicBezTo>
                    <a:pt x="38" y="14"/>
                    <a:pt x="38" y="14"/>
                    <a:pt x="38" y="14"/>
                  </a:cubicBezTo>
                  <a:cubicBezTo>
                    <a:pt x="39" y="14"/>
                    <a:pt x="39" y="14"/>
                    <a:pt x="39" y="14"/>
                  </a:cubicBezTo>
                  <a:cubicBezTo>
                    <a:pt x="39" y="14"/>
                    <a:pt x="40" y="15"/>
                    <a:pt x="41" y="16"/>
                  </a:cubicBezTo>
                  <a:cubicBezTo>
                    <a:pt x="41" y="17"/>
                    <a:pt x="41" y="18"/>
                    <a:pt x="41" y="19"/>
                  </a:cubicBezTo>
                  <a:cubicBezTo>
                    <a:pt x="41" y="20"/>
                    <a:pt x="41" y="20"/>
                    <a:pt x="41" y="20"/>
                  </a:cubicBezTo>
                  <a:cubicBezTo>
                    <a:pt x="41" y="20"/>
                    <a:pt x="41" y="20"/>
                    <a:pt x="41"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8" y="19"/>
                    <a:pt x="38" y="19"/>
                  </a:cubicBezTo>
                  <a:cubicBezTo>
                    <a:pt x="37" y="18"/>
                    <a:pt x="37" y="18"/>
                    <a:pt x="37" y="18"/>
                  </a:cubicBezTo>
                  <a:cubicBezTo>
                    <a:pt x="37" y="19"/>
                    <a:pt x="37" y="19"/>
                    <a:pt x="37" y="19"/>
                  </a:cubicBezTo>
                  <a:cubicBezTo>
                    <a:pt x="37" y="19"/>
                    <a:pt x="36" y="19"/>
                    <a:pt x="36" y="19"/>
                  </a:cubicBezTo>
                  <a:cubicBezTo>
                    <a:pt x="36" y="19"/>
                    <a:pt x="36" y="19"/>
                    <a:pt x="36" y="19"/>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6" y="22"/>
                    <a:pt x="36" y="22"/>
                    <a:pt x="36" y="22"/>
                  </a:cubicBezTo>
                  <a:cubicBezTo>
                    <a:pt x="36" y="21"/>
                    <a:pt x="36" y="21"/>
                    <a:pt x="36" y="21"/>
                  </a:cubicBezTo>
                  <a:cubicBezTo>
                    <a:pt x="36" y="20"/>
                    <a:pt x="36" y="20"/>
                    <a:pt x="36" y="20"/>
                  </a:cubicBezTo>
                  <a:cubicBezTo>
                    <a:pt x="36" y="20"/>
                    <a:pt x="36" y="20"/>
                    <a:pt x="36" y="20"/>
                  </a:cubicBezTo>
                  <a:cubicBezTo>
                    <a:pt x="36" y="21"/>
                    <a:pt x="36" y="21"/>
                    <a:pt x="36" y="21"/>
                  </a:cubicBezTo>
                  <a:cubicBezTo>
                    <a:pt x="36" y="21"/>
                    <a:pt x="36" y="21"/>
                    <a:pt x="36" y="21"/>
                  </a:cubicBezTo>
                  <a:cubicBezTo>
                    <a:pt x="36" y="22"/>
                    <a:pt x="36" y="22"/>
                    <a:pt x="36" y="22"/>
                  </a:cubicBezTo>
                  <a:cubicBezTo>
                    <a:pt x="36" y="22"/>
                    <a:pt x="36" y="22"/>
                    <a:pt x="36" y="22"/>
                  </a:cubicBezTo>
                  <a:cubicBezTo>
                    <a:pt x="36" y="22"/>
                    <a:pt x="36" y="22"/>
                    <a:pt x="36" y="22"/>
                  </a:cubicBezTo>
                  <a:cubicBezTo>
                    <a:pt x="37" y="21"/>
                    <a:pt x="37" y="21"/>
                    <a:pt x="37" y="21"/>
                  </a:cubicBezTo>
                  <a:cubicBezTo>
                    <a:pt x="36" y="20"/>
                    <a:pt x="36" y="20"/>
                    <a:pt x="36" y="20"/>
                  </a:cubicBezTo>
                  <a:cubicBezTo>
                    <a:pt x="37" y="20"/>
                    <a:pt x="37" y="20"/>
                    <a:pt x="37" y="20"/>
                  </a:cubicBezTo>
                  <a:cubicBezTo>
                    <a:pt x="37" y="20"/>
                    <a:pt x="37" y="21"/>
                    <a:pt x="37" y="21"/>
                  </a:cubicBezTo>
                  <a:cubicBezTo>
                    <a:pt x="37" y="21"/>
                    <a:pt x="37" y="21"/>
                    <a:pt x="37" y="21"/>
                  </a:cubicBezTo>
                  <a:cubicBezTo>
                    <a:pt x="37" y="21"/>
                    <a:pt x="37" y="21"/>
                    <a:pt x="37" y="21"/>
                  </a:cubicBezTo>
                  <a:cubicBezTo>
                    <a:pt x="37" y="21"/>
                    <a:pt x="37" y="21"/>
                    <a:pt x="37" y="21"/>
                  </a:cubicBezTo>
                  <a:cubicBezTo>
                    <a:pt x="37" y="21"/>
                    <a:pt x="37" y="20"/>
                    <a:pt x="37" y="20"/>
                  </a:cubicBezTo>
                  <a:cubicBezTo>
                    <a:pt x="37" y="20"/>
                    <a:pt x="37" y="20"/>
                    <a:pt x="37" y="20"/>
                  </a:cubicBezTo>
                  <a:cubicBezTo>
                    <a:pt x="37" y="20"/>
                    <a:pt x="37" y="20"/>
                    <a:pt x="37" y="20"/>
                  </a:cubicBezTo>
                  <a:cubicBezTo>
                    <a:pt x="37" y="20"/>
                    <a:pt x="37" y="20"/>
                    <a:pt x="37" y="20"/>
                  </a:cubicBezTo>
                  <a:cubicBezTo>
                    <a:pt x="37" y="20"/>
                    <a:pt x="37" y="20"/>
                    <a:pt x="37" y="20"/>
                  </a:cubicBezTo>
                  <a:cubicBezTo>
                    <a:pt x="38" y="23"/>
                    <a:pt x="38" y="23"/>
                    <a:pt x="38" y="23"/>
                  </a:cubicBezTo>
                  <a:cubicBezTo>
                    <a:pt x="38" y="23"/>
                    <a:pt x="38" y="23"/>
                    <a:pt x="38" y="23"/>
                  </a:cubicBezTo>
                  <a:cubicBezTo>
                    <a:pt x="38" y="23"/>
                    <a:pt x="38" y="23"/>
                    <a:pt x="38" y="23"/>
                  </a:cubicBezTo>
                  <a:cubicBezTo>
                    <a:pt x="38" y="24"/>
                    <a:pt x="38" y="24"/>
                    <a:pt x="38" y="24"/>
                  </a:cubicBezTo>
                  <a:cubicBezTo>
                    <a:pt x="37" y="24"/>
                    <a:pt x="37" y="24"/>
                    <a:pt x="37" y="24"/>
                  </a:cubicBezTo>
                  <a:cubicBezTo>
                    <a:pt x="37" y="24"/>
                    <a:pt x="37" y="24"/>
                    <a:pt x="37" y="24"/>
                  </a:cubicBezTo>
                  <a:cubicBezTo>
                    <a:pt x="37" y="24"/>
                    <a:pt x="37" y="24"/>
                    <a:pt x="36" y="24"/>
                  </a:cubicBezTo>
                  <a:cubicBezTo>
                    <a:pt x="36" y="24"/>
                    <a:pt x="36" y="24"/>
                    <a:pt x="36" y="24"/>
                  </a:cubicBezTo>
                  <a:cubicBezTo>
                    <a:pt x="36" y="24"/>
                    <a:pt x="36" y="24"/>
                    <a:pt x="36" y="24"/>
                  </a:cubicBezTo>
                  <a:cubicBezTo>
                    <a:pt x="36" y="24"/>
                    <a:pt x="36" y="24"/>
                    <a:pt x="36" y="24"/>
                  </a:cubicBezTo>
                  <a:cubicBezTo>
                    <a:pt x="35" y="25"/>
                    <a:pt x="35" y="25"/>
                    <a:pt x="35" y="25"/>
                  </a:cubicBezTo>
                  <a:cubicBezTo>
                    <a:pt x="36" y="25"/>
                    <a:pt x="36" y="25"/>
                    <a:pt x="36" y="25"/>
                  </a:cubicBezTo>
                  <a:cubicBezTo>
                    <a:pt x="35" y="25"/>
                    <a:pt x="35" y="25"/>
                    <a:pt x="35" y="25"/>
                  </a:cubicBezTo>
                  <a:cubicBezTo>
                    <a:pt x="35" y="25"/>
                    <a:pt x="35" y="25"/>
                    <a:pt x="35" y="25"/>
                  </a:cubicBezTo>
                  <a:cubicBezTo>
                    <a:pt x="35" y="25"/>
                    <a:pt x="35" y="25"/>
                    <a:pt x="35" y="25"/>
                  </a:cubicBezTo>
                  <a:cubicBezTo>
                    <a:pt x="35" y="26"/>
                    <a:pt x="35" y="26"/>
                    <a:pt x="35" y="26"/>
                  </a:cubicBezTo>
                  <a:cubicBezTo>
                    <a:pt x="35" y="26"/>
                    <a:pt x="35" y="26"/>
                    <a:pt x="35" y="26"/>
                  </a:cubicBezTo>
                  <a:cubicBezTo>
                    <a:pt x="35" y="26"/>
                    <a:pt x="35" y="26"/>
                    <a:pt x="35" y="26"/>
                  </a:cubicBezTo>
                  <a:cubicBezTo>
                    <a:pt x="35" y="26"/>
                    <a:pt x="35" y="26"/>
                    <a:pt x="35" y="26"/>
                  </a:cubicBezTo>
                  <a:cubicBezTo>
                    <a:pt x="34" y="26"/>
                    <a:pt x="34" y="26"/>
                    <a:pt x="34" y="26"/>
                  </a:cubicBezTo>
                  <a:cubicBezTo>
                    <a:pt x="34" y="26"/>
                    <a:pt x="34" y="26"/>
                    <a:pt x="34" y="26"/>
                  </a:cubicBezTo>
                  <a:cubicBezTo>
                    <a:pt x="34" y="26"/>
                    <a:pt x="34" y="26"/>
                    <a:pt x="34" y="26"/>
                  </a:cubicBezTo>
                  <a:cubicBezTo>
                    <a:pt x="35" y="27"/>
                    <a:pt x="35" y="27"/>
                    <a:pt x="35" y="27"/>
                  </a:cubicBezTo>
                  <a:cubicBezTo>
                    <a:pt x="35" y="27"/>
                    <a:pt x="35" y="27"/>
                    <a:pt x="35" y="27"/>
                  </a:cubicBezTo>
                  <a:cubicBezTo>
                    <a:pt x="35" y="26"/>
                    <a:pt x="35" y="26"/>
                    <a:pt x="35" y="26"/>
                  </a:cubicBezTo>
                  <a:cubicBezTo>
                    <a:pt x="35" y="26"/>
                    <a:pt x="35" y="26"/>
                    <a:pt x="35" y="26"/>
                  </a:cubicBezTo>
                  <a:cubicBezTo>
                    <a:pt x="35" y="26"/>
                    <a:pt x="35" y="26"/>
                    <a:pt x="35" y="26"/>
                  </a:cubicBezTo>
                  <a:cubicBezTo>
                    <a:pt x="35" y="26"/>
                    <a:pt x="35" y="26"/>
                    <a:pt x="35"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7" y="26"/>
                    <a:pt x="37" y="26"/>
                    <a:pt x="37" y="26"/>
                  </a:cubicBezTo>
                  <a:cubicBezTo>
                    <a:pt x="38" y="26"/>
                    <a:pt x="38" y="26"/>
                    <a:pt x="38" y="26"/>
                  </a:cubicBezTo>
                  <a:cubicBezTo>
                    <a:pt x="38" y="25"/>
                    <a:pt x="38" y="25"/>
                    <a:pt x="38" y="25"/>
                  </a:cubicBezTo>
                  <a:cubicBezTo>
                    <a:pt x="38" y="25"/>
                    <a:pt x="38" y="25"/>
                    <a:pt x="38" y="25"/>
                  </a:cubicBezTo>
                  <a:cubicBezTo>
                    <a:pt x="38" y="25"/>
                    <a:pt x="38" y="25"/>
                    <a:pt x="38" y="25"/>
                  </a:cubicBezTo>
                  <a:cubicBezTo>
                    <a:pt x="38" y="25"/>
                    <a:pt x="38" y="25"/>
                    <a:pt x="38" y="25"/>
                  </a:cubicBezTo>
                  <a:cubicBezTo>
                    <a:pt x="38" y="26"/>
                    <a:pt x="38" y="26"/>
                    <a:pt x="38" y="26"/>
                  </a:cubicBezTo>
                  <a:cubicBezTo>
                    <a:pt x="38" y="26"/>
                    <a:pt x="38" y="26"/>
                    <a:pt x="38" y="26"/>
                  </a:cubicBezTo>
                  <a:cubicBezTo>
                    <a:pt x="38" y="25"/>
                    <a:pt x="38" y="25"/>
                    <a:pt x="38" y="25"/>
                  </a:cubicBezTo>
                  <a:cubicBezTo>
                    <a:pt x="40" y="26"/>
                    <a:pt x="40" y="26"/>
                    <a:pt x="40" y="26"/>
                  </a:cubicBezTo>
                  <a:cubicBezTo>
                    <a:pt x="40" y="26"/>
                    <a:pt x="40" y="26"/>
                    <a:pt x="40" y="26"/>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4"/>
                    <a:pt x="40" y="24"/>
                    <a:pt x="40" y="24"/>
                  </a:cubicBezTo>
                  <a:cubicBezTo>
                    <a:pt x="40" y="24"/>
                    <a:pt x="40" y="24"/>
                    <a:pt x="40" y="24"/>
                  </a:cubicBezTo>
                  <a:cubicBezTo>
                    <a:pt x="41" y="24"/>
                    <a:pt x="41" y="24"/>
                    <a:pt x="41" y="24"/>
                  </a:cubicBezTo>
                  <a:cubicBezTo>
                    <a:pt x="41" y="24"/>
                    <a:pt x="41" y="24"/>
                    <a:pt x="41" y="24"/>
                  </a:cubicBezTo>
                  <a:cubicBezTo>
                    <a:pt x="41" y="24"/>
                    <a:pt x="41" y="24"/>
                    <a:pt x="41" y="24"/>
                  </a:cubicBezTo>
                  <a:cubicBezTo>
                    <a:pt x="41" y="24"/>
                    <a:pt x="41" y="24"/>
                    <a:pt x="41" y="24"/>
                  </a:cubicBezTo>
                  <a:cubicBezTo>
                    <a:pt x="42" y="24"/>
                    <a:pt x="42" y="24"/>
                    <a:pt x="42" y="24"/>
                  </a:cubicBezTo>
                  <a:cubicBezTo>
                    <a:pt x="43" y="26"/>
                    <a:pt x="43" y="27"/>
                    <a:pt x="42" y="28"/>
                  </a:cubicBezTo>
                  <a:cubicBezTo>
                    <a:pt x="42" y="28"/>
                    <a:pt x="42" y="28"/>
                    <a:pt x="41" y="28"/>
                  </a:cubicBezTo>
                  <a:cubicBezTo>
                    <a:pt x="41" y="28"/>
                    <a:pt x="41" y="28"/>
                    <a:pt x="41" y="28"/>
                  </a:cubicBezTo>
                  <a:cubicBezTo>
                    <a:pt x="41" y="28"/>
                    <a:pt x="41" y="28"/>
                    <a:pt x="41" y="28"/>
                  </a:cubicBezTo>
                  <a:cubicBezTo>
                    <a:pt x="41" y="28"/>
                    <a:pt x="41" y="28"/>
                    <a:pt x="41" y="28"/>
                  </a:cubicBezTo>
                  <a:cubicBezTo>
                    <a:pt x="41" y="29"/>
                    <a:pt x="41" y="29"/>
                    <a:pt x="41" y="29"/>
                  </a:cubicBezTo>
                  <a:cubicBezTo>
                    <a:pt x="40" y="29"/>
                    <a:pt x="40" y="29"/>
                    <a:pt x="40" y="29"/>
                  </a:cubicBezTo>
                  <a:cubicBezTo>
                    <a:pt x="40" y="29"/>
                    <a:pt x="40" y="29"/>
                    <a:pt x="40" y="29"/>
                  </a:cubicBezTo>
                  <a:cubicBezTo>
                    <a:pt x="40" y="29"/>
                    <a:pt x="40" y="29"/>
                    <a:pt x="40" y="29"/>
                  </a:cubicBezTo>
                  <a:cubicBezTo>
                    <a:pt x="39" y="29"/>
                    <a:pt x="39" y="29"/>
                    <a:pt x="39" y="29"/>
                  </a:cubicBezTo>
                  <a:cubicBezTo>
                    <a:pt x="39" y="29"/>
                    <a:pt x="39" y="29"/>
                    <a:pt x="39" y="29"/>
                  </a:cubicBezTo>
                  <a:cubicBezTo>
                    <a:pt x="39" y="28"/>
                    <a:pt x="38" y="28"/>
                    <a:pt x="38" y="28"/>
                  </a:cubicBezTo>
                  <a:cubicBezTo>
                    <a:pt x="38" y="28"/>
                    <a:pt x="38" y="28"/>
                    <a:pt x="38" y="28"/>
                  </a:cubicBezTo>
                  <a:cubicBezTo>
                    <a:pt x="38" y="28"/>
                    <a:pt x="38" y="28"/>
                    <a:pt x="38" y="28"/>
                  </a:cubicBezTo>
                  <a:cubicBezTo>
                    <a:pt x="37" y="29"/>
                    <a:pt x="37" y="29"/>
                    <a:pt x="36" y="29"/>
                  </a:cubicBezTo>
                  <a:cubicBezTo>
                    <a:pt x="36" y="29"/>
                    <a:pt x="36" y="29"/>
                    <a:pt x="36" y="29"/>
                  </a:cubicBezTo>
                  <a:cubicBezTo>
                    <a:pt x="36" y="30"/>
                    <a:pt x="36" y="30"/>
                    <a:pt x="36" y="30"/>
                  </a:cubicBezTo>
                  <a:cubicBezTo>
                    <a:pt x="36" y="30"/>
                    <a:pt x="36" y="30"/>
                    <a:pt x="36" y="30"/>
                  </a:cubicBezTo>
                  <a:cubicBezTo>
                    <a:pt x="35" y="30"/>
                    <a:pt x="35" y="30"/>
                    <a:pt x="34" y="31"/>
                  </a:cubicBezTo>
                  <a:cubicBezTo>
                    <a:pt x="34" y="30"/>
                    <a:pt x="34" y="30"/>
                    <a:pt x="34" y="30"/>
                  </a:cubicBezTo>
                  <a:cubicBezTo>
                    <a:pt x="34" y="31"/>
                    <a:pt x="34" y="31"/>
                    <a:pt x="34" y="31"/>
                  </a:cubicBezTo>
                  <a:cubicBezTo>
                    <a:pt x="33" y="31"/>
                    <a:pt x="33" y="31"/>
                    <a:pt x="33" y="31"/>
                  </a:cubicBezTo>
                  <a:cubicBezTo>
                    <a:pt x="33" y="31"/>
                    <a:pt x="33" y="31"/>
                    <a:pt x="33" y="31"/>
                  </a:cubicBezTo>
                  <a:cubicBezTo>
                    <a:pt x="33" y="31"/>
                    <a:pt x="33" y="31"/>
                    <a:pt x="33" y="31"/>
                  </a:cubicBezTo>
                  <a:cubicBezTo>
                    <a:pt x="32" y="31"/>
                    <a:pt x="32" y="31"/>
                    <a:pt x="32" y="31"/>
                  </a:cubicBezTo>
                  <a:cubicBezTo>
                    <a:pt x="32" y="31"/>
                    <a:pt x="32" y="31"/>
                    <a:pt x="32" y="31"/>
                  </a:cubicBezTo>
                  <a:cubicBezTo>
                    <a:pt x="32" y="31"/>
                    <a:pt x="32" y="31"/>
                    <a:pt x="32" y="31"/>
                  </a:cubicBezTo>
                  <a:cubicBezTo>
                    <a:pt x="32" y="32"/>
                    <a:pt x="31" y="33"/>
                    <a:pt x="31" y="33"/>
                  </a:cubicBezTo>
                  <a:cubicBezTo>
                    <a:pt x="30" y="34"/>
                    <a:pt x="30" y="34"/>
                    <a:pt x="29" y="34"/>
                  </a:cubicBezTo>
                  <a:cubicBezTo>
                    <a:pt x="29" y="34"/>
                    <a:pt x="29" y="34"/>
                    <a:pt x="29" y="34"/>
                  </a:cubicBezTo>
                  <a:cubicBezTo>
                    <a:pt x="28" y="34"/>
                    <a:pt x="28" y="34"/>
                    <a:pt x="28" y="34"/>
                  </a:cubicBezTo>
                  <a:cubicBezTo>
                    <a:pt x="28" y="34"/>
                    <a:pt x="28" y="34"/>
                    <a:pt x="28" y="34"/>
                  </a:cubicBezTo>
                  <a:cubicBezTo>
                    <a:pt x="28" y="34"/>
                    <a:pt x="28" y="34"/>
                    <a:pt x="28" y="34"/>
                  </a:cubicBezTo>
                  <a:cubicBezTo>
                    <a:pt x="28" y="34"/>
                    <a:pt x="28" y="34"/>
                    <a:pt x="28" y="34"/>
                  </a:cubicBezTo>
                  <a:cubicBezTo>
                    <a:pt x="29" y="35"/>
                    <a:pt x="29" y="35"/>
                    <a:pt x="29" y="35"/>
                  </a:cubicBezTo>
                  <a:cubicBezTo>
                    <a:pt x="30" y="35"/>
                    <a:pt x="30" y="35"/>
                    <a:pt x="30" y="35"/>
                  </a:cubicBezTo>
                  <a:cubicBezTo>
                    <a:pt x="30" y="35"/>
                    <a:pt x="31" y="35"/>
                    <a:pt x="31" y="34"/>
                  </a:cubicBezTo>
                  <a:cubicBezTo>
                    <a:pt x="32" y="34"/>
                    <a:pt x="32" y="33"/>
                    <a:pt x="33" y="33"/>
                  </a:cubicBezTo>
                  <a:cubicBezTo>
                    <a:pt x="33" y="33"/>
                    <a:pt x="33" y="33"/>
                    <a:pt x="33" y="33"/>
                  </a:cubicBezTo>
                  <a:cubicBezTo>
                    <a:pt x="34" y="33"/>
                    <a:pt x="34" y="33"/>
                    <a:pt x="35" y="33"/>
                  </a:cubicBezTo>
                  <a:cubicBezTo>
                    <a:pt x="35" y="33"/>
                    <a:pt x="35" y="33"/>
                    <a:pt x="35" y="33"/>
                  </a:cubicBezTo>
                  <a:cubicBezTo>
                    <a:pt x="35" y="33"/>
                    <a:pt x="35" y="33"/>
                    <a:pt x="35" y="33"/>
                  </a:cubicBezTo>
                  <a:cubicBezTo>
                    <a:pt x="35" y="32"/>
                    <a:pt x="35" y="32"/>
                    <a:pt x="35" y="32"/>
                  </a:cubicBezTo>
                  <a:cubicBezTo>
                    <a:pt x="36" y="32"/>
                    <a:pt x="37" y="32"/>
                    <a:pt x="37" y="31"/>
                  </a:cubicBezTo>
                  <a:cubicBezTo>
                    <a:pt x="38" y="31"/>
                    <a:pt x="38" y="31"/>
                    <a:pt x="38" y="31"/>
                  </a:cubicBezTo>
                  <a:cubicBezTo>
                    <a:pt x="38" y="31"/>
                    <a:pt x="38" y="31"/>
                    <a:pt x="38" y="31"/>
                  </a:cubicBezTo>
                  <a:cubicBezTo>
                    <a:pt x="39" y="31"/>
                    <a:pt x="39" y="31"/>
                    <a:pt x="40" y="31"/>
                  </a:cubicBezTo>
                  <a:cubicBezTo>
                    <a:pt x="40" y="32"/>
                    <a:pt x="40" y="32"/>
                    <a:pt x="40" y="32"/>
                  </a:cubicBezTo>
                  <a:cubicBezTo>
                    <a:pt x="40" y="32"/>
                    <a:pt x="40" y="32"/>
                    <a:pt x="40" y="32"/>
                  </a:cubicBezTo>
                  <a:cubicBezTo>
                    <a:pt x="40" y="32"/>
                    <a:pt x="40" y="32"/>
                    <a:pt x="40" y="32"/>
                  </a:cubicBezTo>
                  <a:cubicBezTo>
                    <a:pt x="40" y="32"/>
                    <a:pt x="40" y="32"/>
                    <a:pt x="40" y="32"/>
                  </a:cubicBezTo>
                  <a:cubicBezTo>
                    <a:pt x="41" y="32"/>
                    <a:pt x="41" y="32"/>
                    <a:pt x="41" y="32"/>
                  </a:cubicBezTo>
                  <a:cubicBezTo>
                    <a:pt x="41" y="33"/>
                    <a:pt x="41" y="33"/>
                    <a:pt x="42" y="33"/>
                  </a:cubicBezTo>
                  <a:cubicBezTo>
                    <a:pt x="42" y="34"/>
                    <a:pt x="42" y="34"/>
                    <a:pt x="42" y="34"/>
                  </a:cubicBezTo>
                  <a:cubicBezTo>
                    <a:pt x="41" y="35"/>
                    <a:pt x="41" y="35"/>
                    <a:pt x="41" y="35"/>
                  </a:cubicBezTo>
                  <a:cubicBezTo>
                    <a:pt x="41" y="35"/>
                    <a:pt x="41" y="35"/>
                    <a:pt x="41" y="35"/>
                  </a:cubicBezTo>
                  <a:cubicBezTo>
                    <a:pt x="41" y="35"/>
                    <a:pt x="41" y="35"/>
                    <a:pt x="41" y="35"/>
                  </a:cubicBezTo>
                  <a:cubicBezTo>
                    <a:pt x="41" y="35"/>
                    <a:pt x="41" y="35"/>
                    <a:pt x="41" y="35"/>
                  </a:cubicBezTo>
                  <a:cubicBezTo>
                    <a:pt x="41" y="36"/>
                    <a:pt x="41" y="36"/>
                    <a:pt x="41" y="36"/>
                  </a:cubicBezTo>
                  <a:cubicBezTo>
                    <a:pt x="40" y="36"/>
                    <a:pt x="40" y="36"/>
                    <a:pt x="40" y="36"/>
                  </a:cubicBezTo>
                  <a:cubicBezTo>
                    <a:pt x="40" y="36"/>
                    <a:pt x="39" y="36"/>
                    <a:pt x="39" y="35"/>
                  </a:cubicBezTo>
                  <a:cubicBezTo>
                    <a:pt x="39" y="35"/>
                    <a:pt x="39" y="35"/>
                    <a:pt x="39" y="35"/>
                  </a:cubicBezTo>
                  <a:cubicBezTo>
                    <a:pt x="38" y="35"/>
                    <a:pt x="38" y="35"/>
                    <a:pt x="38" y="35"/>
                  </a:cubicBezTo>
                  <a:cubicBezTo>
                    <a:pt x="38" y="35"/>
                    <a:pt x="38" y="35"/>
                    <a:pt x="38" y="35"/>
                  </a:cubicBezTo>
                  <a:cubicBezTo>
                    <a:pt x="38" y="35"/>
                    <a:pt x="38" y="35"/>
                    <a:pt x="38" y="35"/>
                  </a:cubicBezTo>
                  <a:cubicBezTo>
                    <a:pt x="38" y="35"/>
                    <a:pt x="38" y="34"/>
                    <a:pt x="37" y="34"/>
                  </a:cubicBezTo>
                  <a:cubicBezTo>
                    <a:pt x="37" y="34"/>
                    <a:pt x="37" y="34"/>
                    <a:pt x="37" y="34"/>
                  </a:cubicBezTo>
                  <a:cubicBezTo>
                    <a:pt x="37" y="34"/>
                    <a:pt x="37" y="34"/>
                    <a:pt x="36" y="35"/>
                  </a:cubicBezTo>
                  <a:cubicBezTo>
                    <a:pt x="36" y="36"/>
                    <a:pt x="36" y="36"/>
                    <a:pt x="36" y="36"/>
                  </a:cubicBezTo>
                  <a:cubicBezTo>
                    <a:pt x="36" y="36"/>
                    <a:pt x="35" y="36"/>
                    <a:pt x="35" y="36"/>
                  </a:cubicBezTo>
                  <a:cubicBezTo>
                    <a:pt x="35" y="36"/>
                    <a:pt x="35" y="36"/>
                    <a:pt x="35" y="36"/>
                  </a:cubicBezTo>
                  <a:cubicBezTo>
                    <a:pt x="34" y="36"/>
                    <a:pt x="33" y="36"/>
                    <a:pt x="32" y="35"/>
                  </a:cubicBezTo>
                  <a:cubicBezTo>
                    <a:pt x="32" y="35"/>
                    <a:pt x="32" y="35"/>
                    <a:pt x="32" y="35"/>
                  </a:cubicBezTo>
                  <a:cubicBezTo>
                    <a:pt x="32" y="36"/>
                    <a:pt x="32" y="36"/>
                    <a:pt x="32" y="36"/>
                  </a:cubicBezTo>
                  <a:cubicBezTo>
                    <a:pt x="32" y="36"/>
                    <a:pt x="32" y="36"/>
                    <a:pt x="32" y="36"/>
                  </a:cubicBezTo>
                  <a:cubicBezTo>
                    <a:pt x="32" y="36"/>
                    <a:pt x="31" y="36"/>
                    <a:pt x="31" y="37"/>
                  </a:cubicBezTo>
                  <a:cubicBezTo>
                    <a:pt x="31" y="37"/>
                    <a:pt x="31" y="37"/>
                    <a:pt x="31" y="37"/>
                  </a:cubicBezTo>
                  <a:cubicBezTo>
                    <a:pt x="31" y="37"/>
                    <a:pt x="31" y="37"/>
                    <a:pt x="31" y="37"/>
                  </a:cubicBezTo>
                  <a:cubicBezTo>
                    <a:pt x="32" y="37"/>
                    <a:pt x="32" y="37"/>
                    <a:pt x="32" y="37"/>
                  </a:cubicBezTo>
                  <a:cubicBezTo>
                    <a:pt x="33" y="37"/>
                    <a:pt x="33" y="37"/>
                    <a:pt x="33" y="37"/>
                  </a:cubicBezTo>
                  <a:cubicBezTo>
                    <a:pt x="33" y="37"/>
                    <a:pt x="33" y="37"/>
                    <a:pt x="33" y="37"/>
                  </a:cubicBezTo>
                  <a:cubicBezTo>
                    <a:pt x="33" y="37"/>
                    <a:pt x="33" y="37"/>
                    <a:pt x="33" y="37"/>
                  </a:cubicBezTo>
                  <a:cubicBezTo>
                    <a:pt x="33" y="38"/>
                    <a:pt x="34" y="38"/>
                    <a:pt x="34" y="38"/>
                  </a:cubicBezTo>
                  <a:cubicBezTo>
                    <a:pt x="34" y="38"/>
                    <a:pt x="34" y="38"/>
                    <a:pt x="34" y="38"/>
                  </a:cubicBezTo>
                  <a:cubicBezTo>
                    <a:pt x="35" y="38"/>
                    <a:pt x="36" y="38"/>
                    <a:pt x="36" y="37"/>
                  </a:cubicBezTo>
                  <a:cubicBezTo>
                    <a:pt x="36" y="37"/>
                    <a:pt x="37" y="36"/>
                    <a:pt x="37" y="36"/>
                  </a:cubicBezTo>
                  <a:cubicBezTo>
                    <a:pt x="37" y="35"/>
                    <a:pt x="37" y="35"/>
                    <a:pt x="37" y="35"/>
                  </a:cubicBezTo>
                  <a:cubicBezTo>
                    <a:pt x="37" y="35"/>
                    <a:pt x="37" y="35"/>
                    <a:pt x="37" y="35"/>
                  </a:cubicBezTo>
                  <a:cubicBezTo>
                    <a:pt x="38" y="36"/>
                    <a:pt x="38" y="36"/>
                    <a:pt x="38" y="36"/>
                  </a:cubicBezTo>
                  <a:cubicBezTo>
                    <a:pt x="38" y="36"/>
                    <a:pt x="38" y="36"/>
                    <a:pt x="38" y="36"/>
                  </a:cubicBezTo>
                  <a:cubicBezTo>
                    <a:pt x="38" y="36"/>
                    <a:pt x="38" y="37"/>
                    <a:pt x="39" y="38"/>
                  </a:cubicBezTo>
                  <a:cubicBezTo>
                    <a:pt x="39" y="38"/>
                    <a:pt x="39" y="38"/>
                    <a:pt x="40" y="38"/>
                  </a:cubicBezTo>
                  <a:cubicBezTo>
                    <a:pt x="39" y="40"/>
                    <a:pt x="39" y="40"/>
                    <a:pt x="39" y="40"/>
                  </a:cubicBezTo>
                  <a:cubicBezTo>
                    <a:pt x="39" y="40"/>
                    <a:pt x="39" y="40"/>
                    <a:pt x="39" y="40"/>
                  </a:cubicBezTo>
                  <a:cubicBezTo>
                    <a:pt x="39" y="41"/>
                    <a:pt x="39" y="41"/>
                    <a:pt x="39" y="41"/>
                  </a:cubicBezTo>
                  <a:cubicBezTo>
                    <a:pt x="39" y="41"/>
                    <a:pt x="39" y="41"/>
                    <a:pt x="39" y="41"/>
                  </a:cubicBezTo>
                  <a:cubicBezTo>
                    <a:pt x="39" y="41"/>
                    <a:pt x="39" y="41"/>
                    <a:pt x="39" y="41"/>
                  </a:cubicBezTo>
                  <a:cubicBezTo>
                    <a:pt x="39" y="41"/>
                    <a:pt x="39" y="41"/>
                    <a:pt x="39" y="41"/>
                  </a:cubicBezTo>
                  <a:cubicBezTo>
                    <a:pt x="38" y="42"/>
                    <a:pt x="38" y="42"/>
                    <a:pt x="38" y="42"/>
                  </a:cubicBezTo>
                  <a:cubicBezTo>
                    <a:pt x="37" y="42"/>
                    <a:pt x="37" y="42"/>
                    <a:pt x="37" y="42"/>
                  </a:cubicBezTo>
                  <a:cubicBezTo>
                    <a:pt x="37" y="41"/>
                    <a:pt x="37" y="41"/>
                    <a:pt x="37" y="41"/>
                  </a:cubicBezTo>
                  <a:cubicBezTo>
                    <a:pt x="37" y="41"/>
                    <a:pt x="37" y="41"/>
                    <a:pt x="37" y="41"/>
                  </a:cubicBezTo>
                  <a:cubicBezTo>
                    <a:pt x="36" y="41"/>
                    <a:pt x="36" y="41"/>
                    <a:pt x="36" y="41"/>
                  </a:cubicBezTo>
                  <a:cubicBezTo>
                    <a:pt x="36" y="40"/>
                    <a:pt x="36" y="40"/>
                    <a:pt x="36" y="40"/>
                  </a:cubicBezTo>
                  <a:cubicBezTo>
                    <a:pt x="36" y="40"/>
                    <a:pt x="36" y="39"/>
                    <a:pt x="36" y="39"/>
                  </a:cubicBezTo>
                  <a:cubicBezTo>
                    <a:pt x="36" y="39"/>
                    <a:pt x="36" y="39"/>
                    <a:pt x="36" y="39"/>
                  </a:cubicBezTo>
                  <a:cubicBezTo>
                    <a:pt x="36" y="38"/>
                    <a:pt x="36" y="38"/>
                    <a:pt x="36" y="38"/>
                  </a:cubicBezTo>
                  <a:cubicBezTo>
                    <a:pt x="35" y="39"/>
                    <a:pt x="35" y="40"/>
                    <a:pt x="35" y="40"/>
                  </a:cubicBezTo>
                  <a:cubicBezTo>
                    <a:pt x="35" y="40"/>
                    <a:pt x="35" y="40"/>
                    <a:pt x="35" y="40"/>
                  </a:cubicBezTo>
                  <a:cubicBezTo>
                    <a:pt x="35" y="41"/>
                    <a:pt x="35" y="41"/>
                    <a:pt x="35" y="41"/>
                  </a:cubicBezTo>
                  <a:cubicBezTo>
                    <a:pt x="35" y="41"/>
                    <a:pt x="35" y="41"/>
                    <a:pt x="35" y="41"/>
                  </a:cubicBezTo>
                  <a:cubicBezTo>
                    <a:pt x="35" y="41"/>
                    <a:pt x="35" y="41"/>
                    <a:pt x="35" y="41"/>
                  </a:cubicBezTo>
                  <a:cubicBezTo>
                    <a:pt x="35" y="42"/>
                    <a:pt x="34" y="42"/>
                    <a:pt x="34" y="42"/>
                  </a:cubicBezTo>
                  <a:cubicBezTo>
                    <a:pt x="34" y="42"/>
                    <a:pt x="34" y="42"/>
                    <a:pt x="33" y="42"/>
                  </a:cubicBezTo>
                  <a:cubicBezTo>
                    <a:pt x="33" y="42"/>
                    <a:pt x="33" y="42"/>
                    <a:pt x="33" y="42"/>
                  </a:cubicBezTo>
                  <a:cubicBezTo>
                    <a:pt x="32" y="42"/>
                    <a:pt x="32" y="42"/>
                    <a:pt x="32" y="42"/>
                  </a:cubicBezTo>
                  <a:cubicBezTo>
                    <a:pt x="32" y="42"/>
                    <a:pt x="32" y="42"/>
                    <a:pt x="32" y="42"/>
                  </a:cubicBezTo>
                  <a:cubicBezTo>
                    <a:pt x="33" y="43"/>
                    <a:pt x="33" y="43"/>
                    <a:pt x="33" y="43"/>
                  </a:cubicBezTo>
                  <a:cubicBezTo>
                    <a:pt x="34" y="43"/>
                    <a:pt x="34" y="43"/>
                    <a:pt x="34" y="43"/>
                  </a:cubicBezTo>
                  <a:cubicBezTo>
                    <a:pt x="34" y="43"/>
                    <a:pt x="34" y="43"/>
                    <a:pt x="34" y="43"/>
                  </a:cubicBezTo>
                  <a:cubicBezTo>
                    <a:pt x="34" y="43"/>
                    <a:pt x="34" y="43"/>
                    <a:pt x="34" y="43"/>
                  </a:cubicBezTo>
                  <a:cubicBezTo>
                    <a:pt x="35" y="44"/>
                    <a:pt x="35" y="44"/>
                    <a:pt x="35" y="44"/>
                  </a:cubicBezTo>
                  <a:cubicBezTo>
                    <a:pt x="35" y="44"/>
                    <a:pt x="35" y="45"/>
                    <a:pt x="35" y="45"/>
                  </a:cubicBezTo>
                  <a:cubicBezTo>
                    <a:pt x="34" y="45"/>
                    <a:pt x="34" y="45"/>
                    <a:pt x="34" y="45"/>
                  </a:cubicBezTo>
                  <a:cubicBezTo>
                    <a:pt x="34" y="45"/>
                    <a:pt x="34" y="45"/>
                    <a:pt x="34" y="45"/>
                  </a:cubicBezTo>
                  <a:cubicBezTo>
                    <a:pt x="34" y="45"/>
                    <a:pt x="34" y="45"/>
                    <a:pt x="34" y="45"/>
                  </a:cubicBezTo>
                  <a:cubicBezTo>
                    <a:pt x="33" y="45"/>
                    <a:pt x="33" y="45"/>
                    <a:pt x="33" y="45"/>
                  </a:cubicBezTo>
                  <a:cubicBezTo>
                    <a:pt x="33" y="45"/>
                    <a:pt x="33" y="45"/>
                    <a:pt x="33" y="45"/>
                  </a:cubicBezTo>
                  <a:cubicBezTo>
                    <a:pt x="33" y="45"/>
                    <a:pt x="33" y="45"/>
                    <a:pt x="33" y="45"/>
                  </a:cubicBezTo>
                  <a:cubicBezTo>
                    <a:pt x="33" y="44"/>
                    <a:pt x="33" y="44"/>
                    <a:pt x="33" y="44"/>
                  </a:cubicBezTo>
                  <a:cubicBezTo>
                    <a:pt x="32" y="44"/>
                    <a:pt x="32" y="44"/>
                    <a:pt x="32" y="44"/>
                  </a:cubicBezTo>
                  <a:cubicBezTo>
                    <a:pt x="32" y="44"/>
                    <a:pt x="32" y="44"/>
                    <a:pt x="32" y="44"/>
                  </a:cubicBezTo>
                  <a:cubicBezTo>
                    <a:pt x="32" y="44"/>
                    <a:pt x="32" y="44"/>
                    <a:pt x="32" y="44"/>
                  </a:cubicBezTo>
                  <a:cubicBezTo>
                    <a:pt x="31" y="44"/>
                    <a:pt x="31" y="44"/>
                    <a:pt x="31" y="44"/>
                  </a:cubicBezTo>
                  <a:cubicBezTo>
                    <a:pt x="31" y="43"/>
                    <a:pt x="31" y="43"/>
                    <a:pt x="31" y="43"/>
                  </a:cubicBezTo>
                  <a:cubicBezTo>
                    <a:pt x="31" y="43"/>
                    <a:pt x="31" y="44"/>
                    <a:pt x="30" y="44"/>
                  </a:cubicBezTo>
                  <a:cubicBezTo>
                    <a:pt x="30" y="44"/>
                    <a:pt x="30" y="43"/>
                    <a:pt x="30" y="43"/>
                  </a:cubicBezTo>
                  <a:cubicBezTo>
                    <a:pt x="29" y="43"/>
                    <a:pt x="29" y="43"/>
                    <a:pt x="29" y="43"/>
                  </a:cubicBezTo>
                  <a:cubicBezTo>
                    <a:pt x="29" y="43"/>
                    <a:pt x="29" y="43"/>
                    <a:pt x="29" y="43"/>
                  </a:cubicBezTo>
                  <a:cubicBezTo>
                    <a:pt x="30" y="43"/>
                    <a:pt x="30" y="43"/>
                    <a:pt x="30" y="43"/>
                  </a:cubicBezTo>
                  <a:cubicBezTo>
                    <a:pt x="30" y="43"/>
                    <a:pt x="30" y="43"/>
                    <a:pt x="30" y="43"/>
                  </a:cubicBezTo>
                  <a:cubicBezTo>
                    <a:pt x="30" y="43"/>
                    <a:pt x="30" y="43"/>
                    <a:pt x="30" y="43"/>
                  </a:cubicBezTo>
                  <a:cubicBezTo>
                    <a:pt x="31" y="42"/>
                    <a:pt x="32" y="40"/>
                    <a:pt x="32" y="39"/>
                  </a:cubicBezTo>
                  <a:cubicBezTo>
                    <a:pt x="31" y="38"/>
                    <a:pt x="31" y="38"/>
                    <a:pt x="31" y="38"/>
                  </a:cubicBezTo>
                  <a:cubicBezTo>
                    <a:pt x="31" y="38"/>
                    <a:pt x="31" y="38"/>
                    <a:pt x="31" y="38"/>
                  </a:cubicBezTo>
                  <a:cubicBezTo>
                    <a:pt x="30" y="37"/>
                    <a:pt x="30" y="37"/>
                    <a:pt x="30" y="37"/>
                  </a:cubicBezTo>
                  <a:cubicBezTo>
                    <a:pt x="30" y="37"/>
                    <a:pt x="30" y="37"/>
                    <a:pt x="30" y="37"/>
                  </a:cubicBezTo>
                  <a:cubicBezTo>
                    <a:pt x="30" y="37"/>
                    <a:pt x="30" y="37"/>
                    <a:pt x="30" y="37"/>
                  </a:cubicBezTo>
                  <a:cubicBezTo>
                    <a:pt x="31" y="39"/>
                    <a:pt x="31" y="39"/>
                    <a:pt x="31" y="39"/>
                  </a:cubicBezTo>
                  <a:cubicBezTo>
                    <a:pt x="31" y="39"/>
                    <a:pt x="31" y="39"/>
                    <a:pt x="31" y="39"/>
                  </a:cubicBezTo>
                  <a:cubicBezTo>
                    <a:pt x="30" y="38"/>
                    <a:pt x="30" y="38"/>
                    <a:pt x="30" y="38"/>
                  </a:cubicBezTo>
                  <a:cubicBezTo>
                    <a:pt x="30" y="38"/>
                    <a:pt x="30" y="38"/>
                    <a:pt x="30" y="38"/>
                  </a:cubicBezTo>
                  <a:cubicBezTo>
                    <a:pt x="30" y="38"/>
                    <a:pt x="30" y="38"/>
                    <a:pt x="30" y="38"/>
                  </a:cubicBezTo>
                  <a:cubicBezTo>
                    <a:pt x="31" y="40"/>
                    <a:pt x="31" y="40"/>
                    <a:pt x="31" y="40"/>
                  </a:cubicBezTo>
                  <a:cubicBezTo>
                    <a:pt x="31" y="41"/>
                    <a:pt x="31" y="41"/>
                    <a:pt x="31" y="41"/>
                  </a:cubicBezTo>
                  <a:cubicBezTo>
                    <a:pt x="30" y="39"/>
                    <a:pt x="30" y="39"/>
                    <a:pt x="30" y="39"/>
                  </a:cubicBezTo>
                  <a:cubicBezTo>
                    <a:pt x="30" y="39"/>
                    <a:pt x="30" y="39"/>
                    <a:pt x="30" y="39"/>
                  </a:cubicBezTo>
                  <a:cubicBezTo>
                    <a:pt x="30" y="40"/>
                    <a:pt x="30" y="40"/>
                    <a:pt x="30" y="40"/>
                  </a:cubicBezTo>
                  <a:cubicBezTo>
                    <a:pt x="30" y="41"/>
                    <a:pt x="30" y="41"/>
                    <a:pt x="30" y="41"/>
                  </a:cubicBezTo>
                  <a:cubicBezTo>
                    <a:pt x="30" y="42"/>
                    <a:pt x="30" y="42"/>
                    <a:pt x="30" y="42"/>
                  </a:cubicBezTo>
                  <a:cubicBezTo>
                    <a:pt x="30" y="41"/>
                    <a:pt x="29" y="41"/>
                    <a:pt x="29" y="41"/>
                  </a:cubicBezTo>
                  <a:cubicBezTo>
                    <a:pt x="29" y="41"/>
                    <a:pt x="29" y="41"/>
                    <a:pt x="29" y="41"/>
                  </a:cubicBezTo>
                  <a:cubicBezTo>
                    <a:pt x="29" y="41"/>
                    <a:pt x="29" y="41"/>
                    <a:pt x="29" y="41"/>
                  </a:cubicBezTo>
                  <a:cubicBezTo>
                    <a:pt x="29" y="42"/>
                    <a:pt x="29" y="42"/>
                    <a:pt x="29" y="42"/>
                  </a:cubicBezTo>
                  <a:cubicBezTo>
                    <a:pt x="29" y="42"/>
                    <a:pt x="29" y="42"/>
                    <a:pt x="29" y="42"/>
                  </a:cubicBezTo>
                  <a:cubicBezTo>
                    <a:pt x="29" y="42"/>
                    <a:pt x="29" y="42"/>
                    <a:pt x="29" y="42"/>
                  </a:cubicBezTo>
                  <a:cubicBezTo>
                    <a:pt x="29" y="42"/>
                    <a:pt x="29" y="42"/>
                    <a:pt x="29" y="42"/>
                  </a:cubicBezTo>
                  <a:cubicBezTo>
                    <a:pt x="28" y="43"/>
                    <a:pt x="29" y="44"/>
                    <a:pt x="30" y="44"/>
                  </a:cubicBezTo>
                  <a:cubicBezTo>
                    <a:pt x="30" y="44"/>
                    <a:pt x="30" y="44"/>
                    <a:pt x="30" y="44"/>
                  </a:cubicBezTo>
                  <a:cubicBezTo>
                    <a:pt x="30" y="44"/>
                    <a:pt x="31" y="44"/>
                    <a:pt x="31" y="44"/>
                  </a:cubicBezTo>
                  <a:cubicBezTo>
                    <a:pt x="31" y="45"/>
                    <a:pt x="31" y="45"/>
                    <a:pt x="31" y="45"/>
                  </a:cubicBezTo>
                  <a:cubicBezTo>
                    <a:pt x="31" y="46"/>
                    <a:pt x="31" y="46"/>
                    <a:pt x="31" y="46"/>
                  </a:cubicBezTo>
                  <a:cubicBezTo>
                    <a:pt x="32" y="46"/>
                    <a:pt x="32" y="46"/>
                    <a:pt x="32" y="46"/>
                  </a:cubicBezTo>
                  <a:cubicBezTo>
                    <a:pt x="33" y="47"/>
                    <a:pt x="33" y="47"/>
                    <a:pt x="33" y="47"/>
                  </a:cubicBezTo>
                  <a:cubicBezTo>
                    <a:pt x="33" y="47"/>
                    <a:pt x="33" y="47"/>
                    <a:pt x="33" y="47"/>
                  </a:cubicBezTo>
                  <a:cubicBezTo>
                    <a:pt x="32" y="48"/>
                    <a:pt x="30" y="49"/>
                    <a:pt x="28" y="49"/>
                  </a:cubicBezTo>
                  <a:cubicBezTo>
                    <a:pt x="28" y="50"/>
                    <a:pt x="28" y="50"/>
                    <a:pt x="28" y="50"/>
                  </a:cubicBezTo>
                  <a:cubicBezTo>
                    <a:pt x="28" y="49"/>
                    <a:pt x="28" y="49"/>
                    <a:pt x="28" y="49"/>
                  </a:cubicBezTo>
                  <a:cubicBezTo>
                    <a:pt x="28" y="49"/>
                    <a:pt x="28" y="49"/>
                    <a:pt x="28" y="49"/>
                  </a:cubicBezTo>
                  <a:cubicBezTo>
                    <a:pt x="28" y="49"/>
                    <a:pt x="27" y="49"/>
                    <a:pt x="27" y="49"/>
                  </a:cubicBezTo>
                  <a:cubicBezTo>
                    <a:pt x="27" y="49"/>
                    <a:pt x="27" y="49"/>
                    <a:pt x="27" y="49"/>
                  </a:cubicBezTo>
                  <a:cubicBezTo>
                    <a:pt x="26" y="48"/>
                    <a:pt x="26" y="47"/>
                    <a:pt x="25" y="46"/>
                  </a:cubicBezTo>
                  <a:cubicBezTo>
                    <a:pt x="26" y="46"/>
                    <a:pt x="26" y="46"/>
                    <a:pt x="26" y="46"/>
                  </a:cubicBezTo>
                  <a:cubicBezTo>
                    <a:pt x="26" y="46"/>
                    <a:pt x="26" y="46"/>
                    <a:pt x="26" y="46"/>
                  </a:cubicBezTo>
                  <a:cubicBezTo>
                    <a:pt x="25" y="46"/>
                    <a:pt x="25" y="46"/>
                    <a:pt x="25" y="46"/>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4"/>
                    <a:pt x="26" y="44"/>
                  </a:cubicBezTo>
                  <a:cubicBezTo>
                    <a:pt x="27" y="44"/>
                    <a:pt x="27" y="44"/>
                    <a:pt x="27" y="44"/>
                  </a:cubicBezTo>
                  <a:cubicBezTo>
                    <a:pt x="26" y="43"/>
                    <a:pt x="26" y="43"/>
                    <a:pt x="26" y="43"/>
                  </a:cubicBezTo>
                  <a:cubicBezTo>
                    <a:pt x="25" y="43"/>
                    <a:pt x="25" y="43"/>
                    <a:pt x="25" y="43"/>
                  </a:cubicBezTo>
                  <a:cubicBezTo>
                    <a:pt x="25" y="42"/>
                    <a:pt x="25" y="42"/>
                    <a:pt x="25" y="42"/>
                  </a:cubicBezTo>
                  <a:cubicBezTo>
                    <a:pt x="25" y="42"/>
                    <a:pt x="25" y="41"/>
                    <a:pt x="26" y="41"/>
                  </a:cubicBezTo>
                  <a:cubicBezTo>
                    <a:pt x="27" y="40"/>
                    <a:pt x="27" y="40"/>
                    <a:pt x="27" y="40"/>
                  </a:cubicBezTo>
                  <a:cubicBezTo>
                    <a:pt x="27" y="39"/>
                    <a:pt x="27" y="39"/>
                    <a:pt x="27" y="39"/>
                  </a:cubicBezTo>
                  <a:cubicBezTo>
                    <a:pt x="26" y="39"/>
                    <a:pt x="26" y="39"/>
                    <a:pt x="26" y="39"/>
                  </a:cubicBezTo>
                  <a:cubicBezTo>
                    <a:pt x="25" y="40"/>
                    <a:pt x="25" y="40"/>
                    <a:pt x="25" y="40"/>
                  </a:cubicBezTo>
                  <a:cubicBezTo>
                    <a:pt x="25" y="40"/>
                    <a:pt x="25" y="40"/>
                    <a:pt x="25" y="40"/>
                  </a:cubicBezTo>
                  <a:cubicBezTo>
                    <a:pt x="24" y="41"/>
                    <a:pt x="24" y="42"/>
                    <a:pt x="24" y="43"/>
                  </a:cubicBezTo>
                  <a:cubicBezTo>
                    <a:pt x="25" y="43"/>
                    <a:pt x="25" y="43"/>
                    <a:pt x="25" y="43"/>
                  </a:cubicBezTo>
                  <a:cubicBezTo>
                    <a:pt x="25" y="44"/>
                    <a:pt x="25" y="44"/>
                    <a:pt x="25" y="44"/>
                  </a:cubicBezTo>
                  <a:cubicBezTo>
                    <a:pt x="25" y="44"/>
                    <a:pt x="25" y="44"/>
                    <a:pt x="25" y="44"/>
                  </a:cubicBezTo>
                  <a:cubicBezTo>
                    <a:pt x="24" y="42"/>
                    <a:pt x="24" y="42"/>
                    <a:pt x="24" y="42"/>
                  </a:cubicBezTo>
                  <a:cubicBezTo>
                    <a:pt x="24" y="42"/>
                    <a:pt x="24" y="42"/>
                    <a:pt x="24" y="42"/>
                  </a:cubicBezTo>
                  <a:cubicBezTo>
                    <a:pt x="24" y="43"/>
                    <a:pt x="24" y="43"/>
                    <a:pt x="24" y="43"/>
                  </a:cubicBezTo>
                  <a:cubicBezTo>
                    <a:pt x="25" y="45"/>
                    <a:pt x="25" y="45"/>
                    <a:pt x="25" y="45"/>
                  </a:cubicBezTo>
                  <a:cubicBezTo>
                    <a:pt x="25" y="45"/>
                    <a:pt x="25" y="45"/>
                    <a:pt x="25" y="45"/>
                  </a:cubicBezTo>
                  <a:cubicBezTo>
                    <a:pt x="24" y="44"/>
                    <a:pt x="24" y="44"/>
                    <a:pt x="24" y="43"/>
                  </a:cubicBezTo>
                  <a:cubicBezTo>
                    <a:pt x="24" y="43"/>
                    <a:pt x="24" y="43"/>
                    <a:pt x="24" y="43"/>
                  </a:cubicBezTo>
                  <a:cubicBezTo>
                    <a:pt x="23" y="43"/>
                    <a:pt x="23" y="43"/>
                    <a:pt x="23" y="43"/>
                  </a:cubicBezTo>
                  <a:cubicBezTo>
                    <a:pt x="24" y="44"/>
                    <a:pt x="24" y="45"/>
                    <a:pt x="25" y="46"/>
                  </a:cubicBezTo>
                  <a:cubicBezTo>
                    <a:pt x="25" y="46"/>
                    <a:pt x="25" y="46"/>
                    <a:pt x="25" y="46"/>
                  </a:cubicBezTo>
                  <a:cubicBezTo>
                    <a:pt x="24" y="46"/>
                    <a:pt x="24" y="45"/>
                    <a:pt x="24" y="44"/>
                  </a:cubicBezTo>
                  <a:cubicBezTo>
                    <a:pt x="23" y="44"/>
                    <a:pt x="23" y="44"/>
                    <a:pt x="23" y="44"/>
                  </a:cubicBezTo>
                  <a:cubicBezTo>
                    <a:pt x="23" y="44"/>
                    <a:pt x="23" y="43"/>
                    <a:pt x="23" y="42"/>
                  </a:cubicBezTo>
                  <a:cubicBezTo>
                    <a:pt x="23" y="42"/>
                    <a:pt x="23" y="42"/>
                    <a:pt x="23" y="42"/>
                  </a:cubicBezTo>
                  <a:cubicBezTo>
                    <a:pt x="23" y="42"/>
                    <a:pt x="23" y="42"/>
                    <a:pt x="23" y="42"/>
                  </a:cubicBezTo>
                  <a:cubicBezTo>
                    <a:pt x="23" y="41"/>
                    <a:pt x="23" y="39"/>
                    <a:pt x="24" y="38"/>
                  </a:cubicBezTo>
                  <a:cubicBezTo>
                    <a:pt x="24" y="38"/>
                    <a:pt x="24" y="38"/>
                    <a:pt x="24" y="38"/>
                  </a:cubicBezTo>
                  <a:cubicBezTo>
                    <a:pt x="24" y="38"/>
                    <a:pt x="24" y="38"/>
                    <a:pt x="24" y="38"/>
                  </a:cubicBezTo>
                  <a:cubicBezTo>
                    <a:pt x="24" y="38"/>
                    <a:pt x="24" y="38"/>
                    <a:pt x="24" y="38"/>
                  </a:cubicBezTo>
                  <a:cubicBezTo>
                    <a:pt x="24" y="37"/>
                    <a:pt x="25" y="37"/>
                    <a:pt x="25" y="37"/>
                  </a:cubicBezTo>
                  <a:cubicBezTo>
                    <a:pt x="25" y="37"/>
                    <a:pt x="25" y="37"/>
                    <a:pt x="25" y="37"/>
                  </a:cubicBezTo>
                  <a:cubicBezTo>
                    <a:pt x="26" y="36"/>
                    <a:pt x="26" y="36"/>
                    <a:pt x="26" y="36"/>
                  </a:cubicBezTo>
                  <a:cubicBezTo>
                    <a:pt x="25" y="36"/>
                    <a:pt x="25" y="36"/>
                    <a:pt x="25" y="36"/>
                  </a:cubicBezTo>
                  <a:cubicBezTo>
                    <a:pt x="25" y="36"/>
                    <a:pt x="25" y="36"/>
                    <a:pt x="25" y="36"/>
                  </a:cubicBezTo>
                  <a:cubicBezTo>
                    <a:pt x="25" y="36"/>
                    <a:pt x="24" y="36"/>
                    <a:pt x="24" y="36"/>
                  </a:cubicBezTo>
                  <a:cubicBezTo>
                    <a:pt x="24" y="35"/>
                    <a:pt x="23" y="34"/>
                    <a:pt x="23"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1"/>
                    <a:pt x="25" y="31"/>
                    <a:pt x="25" y="31"/>
                  </a:cubicBezTo>
                  <a:cubicBezTo>
                    <a:pt x="25" y="31"/>
                    <a:pt x="25" y="31"/>
                    <a:pt x="25" y="31"/>
                  </a:cubicBezTo>
                  <a:cubicBezTo>
                    <a:pt x="26" y="31"/>
                    <a:pt x="26" y="31"/>
                    <a:pt x="26" y="31"/>
                  </a:cubicBezTo>
                  <a:cubicBezTo>
                    <a:pt x="26" y="30"/>
                    <a:pt x="26" y="30"/>
                    <a:pt x="26" y="30"/>
                  </a:cubicBezTo>
                  <a:cubicBezTo>
                    <a:pt x="26" y="30"/>
                    <a:pt x="26" y="30"/>
                    <a:pt x="26" y="30"/>
                  </a:cubicBezTo>
                  <a:cubicBezTo>
                    <a:pt x="27" y="30"/>
                    <a:pt x="27" y="29"/>
                    <a:pt x="27" y="29"/>
                  </a:cubicBezTo>
                  <a:cubicBezTo>
                    <a:pt x="28" y="29"/>
                    <a:pt x="28" y="29"/>
                    <a:pt x="29" y="29"/>
                  </a:cubicBezTo>
                  <a:cubicBezTo>
                    <a:pt x="29" y="29"/>
                    <a:pt x="30" y="29"/>
                    <a:pt x="30" y="29"/>
                  </a:cubicBezTo>
                  <a:cubicBezTo>
                    <a:pt x="30" y="29"/>
                    <a:pt x="30" y="29"/>
                    <a:pt x="30" y="29"/>
                  </a:cubicBezTo>
                  <a:cubicBezTo>
                    <a:pt x="30" y="29"/>
                    <a:pt x="30" y="29"/>
                    <a:pt x="30" y="29"/>
                  </a:cubicBezTo>
                  <a:cubicBezTo>
                    <a:pt x="30" y="29"/>
                    <a:pt x="30" y="29"/>
                    <a:pt x="30" y="29"/>
                  </a:cubicBezTo>
                  <a:cubicBezTo>
                    <a:pt x="30" y="29"/>
                    <a:pt x="30" y="29"/>
                    <a:pt x="30" y="29"/>
                  </a:cubicBezTo>
                  <a:cubicBezTo>
                    <a:pt x="31" y="29"/>
                    <a:pt x="31" y="29"/>
                    <a:pt x="31" y="29"/>
                  </a:cubicBezTo>
                  <a:cubicBezTo>
                    <a:pt x="31" y="29"/>
                    <a:pt x="31" y="29"/>
                    <a:pt x="31" y="29"/>
                  </a:cubicBezTo>
                  <a:cubicBezTo>
                    <a:pt x="31" y="28"/>
                    <a:pt x="31" y="28"/>
                    <a:pt x="31" y="28"/>
                  </a:cubicBezTo>
                  <a:cubicBezTo>
                    <a:pt x="31" y="28"/>
                    <a:pt x="31" y="28"/>
                    <a:pt x="31" y="28"/>
                  </a:cubicBezTo>
                  <a:cubicBezTo>
                    <a:pt x="31" y="28"/>
                    <a:pt x="31" y="28"/>
                    <a:pt x="31" y="28"/>
                  </a:cubicBezTo>
                  <a:cubicBezTo>
                    <a:pt x="31" y="27"/>
                    <a:pt x="31" y="27"/>
                    <a:pt x="31" y="27"/>
                  </a:cubicBezTo>
                  <a:cubicBezTo>
                    <a:pt x="31" y="27"/>
                    <a:pt x="32" y="27"/>
                    <a:pt x="31" y="26"/>
                  </a:cubicBezTo>
                  <a:cubicBezTo>
                    <a:pt x="32" y="26"/>
                    <a:pt x="32" y="26"/>
                    <a:pt x="33" y="26"/>
                  </a:cubicBezTo>
                  <a:cubicBezTo>
                    <a:pt x="33" y="26"/>
                    <a:pt x="33" y="26"/>
                    <a:pt x="33" y="26"/>
                  </a:cubicBezTo>
                  <a:cubicBezTo>
                    <a:pt x="33" y="26"/>
                    <a:pt x="33" y="26"/>
                    <a:pt x="33" y="26"/>
                  </a:cubicBezTo>
                  <a:cubicBezTo>
                    <a:pt x="33" y="26"/>
                    <a:pt x="33" y="26"/>
                    <a:pt x="33" y="26"/>
                  </a:cubicBezTo>
                  <a:cubicBezTo>
                    <a:pt x="33" y="26"/>
                    <a:pt x="34" y="26"/>
                    <a:pt x="34" y="25"/>
                  </a:cubicBezTo>
                  <a:cubicBezTo>
                    <a:pt x="35" y="25"/>
                    <a:pt x="35" y="23"/>
                    <a:pt x="35" y="22"/>
                  </a:cubicBezTo>
                  <a:cubicBezTo>
                    <a:pt x="34" y="22"/>
                    <a:pt x="34" y="22"/>
                    <a:pt x="34" y="22"/>
                  </a:cubicBezTo>
                  <a:cubicBezTo>
                    <a:pt x="34" y="22"/>
                    <a:pt x="34" y="22"/>
                    <a:pt x="34" y="22"/>
                  </a:cubicBezTo>
                  <a:cubicBezTo>
                    <a:pt x="34" y="23"/>
                    <a:pt x="34" y="24"/>
                    <a:pt x="34" y="25"/>
                  </a:cubicBezTo>
                  <a:cubicBezTo>
                    <a:pt x="34" y="24"/>
                    <a:pt x="34" y="24"/>
                    <a:pt x="34" y="24"/>
                  </a:cubicBezTo>
                  <a:cubicBezTo>
                    <a:pt x="34" y="24"/>
                    <a:pt x="34" y="24"/>
                    <a:pt x="34" y="24"/>
                  </a:cubicBezTo>
                  <a:cubicBezTo>
                    <a:pt x="34" y="24"/>
                    <a:pt x="34" y="24"/>
                    <a:pt x="34" y="24"/>
                  </a:cubicBezTo>
                  <a:cubicBezTo>
                    <a:pt x="34" y="23"/>
                    <a:pt x="34" y="22"/>
                    <a:pt x="34" y="22"/>
                  </a:cubicBezTo>
                  <a:cubicBezTo>
                    <a:pt x="33" y="22"/>
                    <a:pt x="33" y="22"/>
                    <a:pt x="33" y="22"/>
                  </a:cubicBezTo>
                  <a:cubicBezTo>
                    <a:pt x="33" y="22"/>
                    <a:pt x="33" y="22"/>
                    <a:pt x="33" y="22"/>
                  </a:cubicBezTo>
                  <a:cubicBezTo>
                    <a:pt x="34" y="23"/>
                    <a:pt x="34" y="23"/>
                    <a:pt x="34" y="24"/>
                  </a:cubicBezTo>
                  <a:cubicBezTo>
                    <a:pt x="33" y="24"/>
                    <a:pt x="33" y="24"/>
                    <a:pt x="32" y="25"/>
                  </a:cubicBezTo>
                  <a:cubicBezTo>
                    <a:pt x="32" y="25"/>
                    <a:pt x="31" y="25"/>
                    <a:pt x="31" y="25"/>
                  </a:cubicBezTo>
                  <a:cubicBezTo>
                    <a:pt x="31" y="25"/>
                    <a:pt x="30" y="25"/>
                    <a:pt x="30" y="25"/>
                  </a:cubicBezTo>
                  <a:cubicBezTo>
                    <a:pt x="29" y="25"/>
                    <a:pt x="29" y="25"/>
                    <a:pt x="29" y="25"/>
                  </a:cubicBezTo>
                  <a:cubicBezTo>
                    <a:pt x="29" y="25"/>
                    <a:pt x="29" y="25"/>
                    <a:pt x="29" y="25"/>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8" y="26"/>
                    <a:pt x="28" y="26"/>
                    <a:pt x="28" y="26"/>
                  </a:cubicBezTo>
                  <a:cubicBezTo>
                    <a:pt x="28" y="26"/>
                    <a:pt x="28" y="26"/>
                    <a:pt x="28" y="26"/>
                  </a:cubicBezTo>
                  <a:cubicBezTo>
                    <a:pt x="28" y="26"/>
                    <a:pt x="28" y="26"/>
                    <a:pt x="28" y="26"/>
                  </a:cubicBezTo>
                  <a:cubicBezTo>
                    <a:pt x="28" y="26"/>
                    <a:pt x="28" y="26"/>
                    <a:pt x="28" y="26"/>
                  </a:cubicBezTo>
                  <a:cubicBezTo>
                    <a:pt x="27" y="26"/>
                    <a:pt x="27" y="26"/>
                    <a:pt x="27" y="26"/>
                  </a:cubicBezTo>
                  <a:cubicBezTo>
                    <a:pt x="26" y="26"/>
                    <a:pt x="26" y="26"/>
                    <a:pt x="26" y="26"/>
                  </a:cubicBezTo>
                  <a:cubicBezTo>
                    <a:pt x="26" y="26"/>
                    <a:pt x="26" y="26"/>
                    <a:pt x="26" y="26"/>
                  </a:cubicBezTo>
                  <a:cubicBezTo>
                    <a:pt x="26" y="27"/>
                    <a:pt x="26" y="27"/>
                    <a:pt x="26" y="28"/>
                  </a:cubicBezTo>
                  <a:cubicBezTo>
                    <a:pt x="26" y="28"/>
                    <a:pt x="26" y="29"/>
                    <a:pt x="26"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30"/>
                    <a:pt x="25" y="30"/>
                    <a:pt x="25" y="30"/>
                  </a:cubicBezTo>
                  <a:cubicBezTo>
                    <a:pt x="25" y="29"/>
                    <a:pt x="25" y="29"/>
                    <a:pt x="25" y="29"/>
                  </a:cubicBezTo>
                  <a:cubicBezTo>
                    <a:pt x="25" y="30"/>
                    <a:pt x="25" y="30"/>
                    <a:pt x="25" y="30"/>
                  </a:cubicBezTo>
                  <a:cubicBezTo>
                    <a:pt x="25" y="30"/>
                    <a:pt x="25" y="30"/>
                    <a:pt x="24" y="30"/>
                  </a:cubicBezTo>
                  <a:cubicBezTo>
                    <a:pt x="24" y="30"/>
                    <a:pt x="24" y="30"/>
                    <a:pt x="24" y="30"/>
                  </a:cubicBezTo>
                  <a:cubicBezTo>
                    <a:pt x="24" y="30"/>
                    <a:pt x="23" y="29"/>
                    <a:pt x="23" y="29"/>
                  </a:cubicBezTo>
                  <a:cubicBezTo>
                    <a:pt x="23" y="28"/>
                    <a:pt x="23" y="28"/>
                    <a:pt x="23" y="28"/>
                  </a:cubicBezTo>
                  <a:cubicBezTo>
                    <a:pt x="23" y="28"/>
                    <a:pt x="23" y="28"/>
                    <a:pt x="23" y="28"/>
                  </a:cubicBezTo>
                  <a:cubicBezTo>
                    <a:pt x="23" y="28"/>
                    <a:pt x="24" y="27"/>
                    <a:pt x="24" y="27"/>
                  </a:cubicBezTo>
                  <a:cubicBezTo>
                    <a:pt x="24" y="27"/>
                    <a:pt x="24" y="27"/>
                    <a:pt x="24" y="27"/>
                  </a:cubicBezTo>
                  <a:cubicBezTo>
                    <a:pt x="25" y="27"/>
                    <a:pt x="25" y="27"/>
                    <a:pt x="25" y="27"/>
                  </a:cubicBezTo>
                  <a:cubicBezTo>
                    <a:pt x="25" y="27"/>
                    <a:pt x="25" y="27"/>
                    <a:pt x="25" y="27"/>
                  </a:cubicBezTo>
                  <a:cubicBezTo>
                    <a:pt x="24" y="27"/>
                    <a:pt x="24" y="26"/>
                    <a:pt x="23" y="25"/>
                  </a:cubicBezTo>
                  <a:cubicBezTo>
                    <a:pt x="23" y="25"/>
                    <a:pt x="23" y="25"/>
                    <a:pt x="23" y="25"/>
                  </a:cubicBezTo>
                  <a:cubicBezTo>
                    <a:pt x="23" y="25"/>
                    <a:pt x="23" y="25"/>
                    <a:pt x="23" y="25"/>
                  </a:cubicBezTo>
                  <a:cubicBezTo>
                    <a:pt x="23" y="25"/>
                    <a:pt x="23" y="25"/>
                    <a:pt x="23" y="25"/>
                  </a:cubicBezTo>
                  <a:cubicBezTo>
                    <a:pt x="24" y="24"/>
                    <a:pt x="24" y="24"/>
                    <a:pt x="24" y="23"/>
                  </a:cubicBezTo>
                  <a:cubicBezTo>
                    <a:pt x="25" y="23"/>
                    <a:pt x="25" y="23"/>
                    <a:pt x="25" y="23"/>
                  </a:cubicBezTo>
                  <a:cubicBezTo>
                    <a:pt x="25" y="23"/>
                    <a:pt x="26" y="23"/>
                    <a:pt x="26" y="23"/>
                  </a:cubicBezTo>
                  <a:cubicBezTo>
                    <a:pt x="26" y="23"/>
                    <a:pt x="26" y="23"/>
                    <a:pt x="26" y="23"/>
                  </a:cubicBezTo>
                  <a:cubicBezTo>
                    <a:pt x="27" y="23"/>
                    <a:pt x="27" y="23"/>
                    <a:pt x="27" y="23"/>
                  </a:cubicBezTo>
                  <a:cubicBezTo>
                    <a:pt x="26" y="22"/>
                    <a:pt x="26" y="22"/>
                    <a:pt x="26" y="22"/>
                  </a:cubicBezTo>
                  <a:cubicBezTo>
                    <a:pt x="26" y="22"/>
                    <a:pt x="26" y="22"/>
                    <a:pt x="25" y="22"/>
                  </a:cubicBezTo>
                  <a:cubicBezTo>
                    <a:pt x="25" y="22"/>
                    <a:pt x="25" y="22"/>
                    <a:pt x="25" y="22"/>
                  </a:cubicBezTo>
                  <a:cubicBezTo>
                    <a:pt x="24" y="21"/>
                    <a:pt x="24" y="21"/>
                    <a:pt x="24" y="21"/>
                  </a:cubicBezTo>
                  <a:cubicBezTo>
                    <a:pt x="23" y="21"/>
                    <a:pt x="23" y="20"/>
                    <a:pt x="23" y="19"/>
                  </a:cubicBezTo>
                  <a:cubicBezTo>
                    <a:pt x="23" y="18"/>
                    <a:pt x="23" y="18"/>
                    <a:pt x="23" y="18"/>
                  </a:cubicBezTo>
                  <a:cubicBezTo>
                    <a:pt x="23" y="18"/>
                    <a:pt x="23" y="18"/>
                    <a:pt x="23" y="18"/>
                  </a:cubicBezTo>
                  <a:cubicBezTo>
                    <a:pt x="23" y="17"/>
                    <a:pt x="23" y="16"/>
                    <a:pt x="23" y="16"/>
                  </a:cubicBezTo>
                  <a:cubicBezTo>
                    <a:pt x="23" y="15"/>
                    <a:pt x="23" y="15"/>
                    <a:pt x="23" y="15"/>
                  </a:cubicBezTo>
                  <a:cubicBezTo>
                    <a:pt x="23" y="15"/>
                    <a:pt x="23" y="14"/>
                    <a:pt x="24" y="14"/>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6" y="13"/>
                    <a:pt x="26" y="13"/>
                    <a:pt x="26" y="13"/>
                  </a:cubicBezTo>
                  <a:cubicBezTo>
                    <a:pt x="26" y="13"/>
                    <a:pt x="26" y="13"/>
                    <a:pt x="26" y="13"/>
                  </a:cubicBezTo>
                  <a:cubicBezTo>
                    <a:pt x="26" y="12"/>
                    <a:pt x="26" y="12"/>
                    <a:pt x="26" y="12"/>
                  </a:cubicBezTo>
                  <a:cubicBezTo>
                    <a:pt x="26" y="12"/>
                    <a:pt x="26" y="12"/>
                    <a:pt x="26" y="12"/>
                  </a:cubicBezTo>
                  <a:cubicBezTo>
                    <a:pt x="25" y="11"/>
                    <a:pt x="24" y="10"/>
                    <a:pt x="23" y="9"/>
                  </a:cubicBezTo>
                  <a:cubicBezTo>
                    <a:pt x="23" y="9"/>
                    <a:pt x="23" y="9"/>
                    <a:pt x="23" y="9"/>
                  </a:cubicBezTo>
                  <a:cubicBezTo>
                    <a:pt x="23" y="9"/>
                    <a:pt x="23" y="9"/>
                    <a:pt x="23" y="9"/>
                  </a:cubicBezTo>
                  <a:cubicBezTo>
                    <a:pt x="23" y="8"/>
                    <a:pt x="24" y="7"/>
                    <a:pt x="24" y="7"/>
                  </a:cubicBezTo>
                  <a:cubicBezTo>
                    <a:pt x="25" y="7"/>
                    <a:pt x="25" y="7"/>
                    <a:pt x="25" y="7"/>
                  </a:cubicBezTo>
                  <a:cubicBezTo>
                    <a:pt x="26" y="7"/>
                    <a:pt x="26" y="7"/>
                    <a:pt x="26" y="7"/>
                  </a:cubicBezTo>
                  <a:cubicBezTo>
                    <a:pt x="26" y="7"/>
                    <a:pt x="26" y="7"/>
                    <a:pt x="26" y="7"/>
                  </a:cubicBezTo>
                  <a:cubicBezTo>
                    <a:pt x="26" y="7"/>
                    <a:pt x="26" y="7"/>
                    <a:pt x="26" y="7"/>
                  </a:cubicBezTo>
                  <a:cubicBezTo>
                    <a:pt x="26" y="7"/>
                    <a:pt x="26" y="7"/>
                    <a:pt x="26" y="7"/>
                  </a:cubicBezTo>
                  <a:cubicBezTo>
                    <a:pt x="27" y="7"/>
                    <a:pt x="27" y="7"/>
                    <a:pt x="27" y="7"/>
                  </a:cubicBezTo>
                  <a:cubicBezTo>
                    <a:pt x="27" y="7"/>
                    <a:pt x="27" y="7"/>
                    <a:pt x="27" y="7"/>
                  </a:cubicBezTo>
                  <a:cubicBezTo>
                    <a:pt x="27" y="7"/>
                    <a:pt x="27" y="7"/>
                    <a:pt x="27" y="7"/>
                  </a:cubicBezTo>
                  <a:cubicBezTo>
                    <a:pt x="27" y="7"/>
                    <a:pt x="27" y="7"/>
                    <a:pt x="27" y="7"/>
                  </a:cubicBezTo>
                  <a:cubicBezTo>
                    <a:pt x="27" y="6"/>
                    <a:pt x="27" y="6"/>
                    <a:pt x="27" y="6"/>
                  </a:cubicBezTo>
                  <a:cubicBezTo>
                    <a:pt x="27" y="6"/>
                    <a:pt x="27" y="6"/>
                    <a:pt x="27" y="6"/>
                  </a:cubicBezTo>
                  <a:cubicBezTo>
                    <a:pt x="27" y="6"/>
                    <a:pt x="27" y="6"/>
                    <a:pt x="27" y="6"/>
                  </a:cubicBezTo>
                  <a:cubicBezTo>
                    <a:pt x="27" y="6"/>
                    <a:pt x="27" y="6"/>
                    <a:pt x="27"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moveTo>
                    <a:pt x="21" y="7"/>
                  </a:moveTo>
                  <a:cubicBezTo>
                    <a:pt x="21" y="6"/>
                    <a:pt x="21" y="5"/>
                    <a:pt x="21" y="4"/>
                  </a:cubicBezTo>
                  <a:cubicBezTo>
                    <a:pt x="21" y="4"/>
                    <a:pt x="21" y="4"/>
                    <a:pt x="21" y="4"/>
                  </a:cubicBezTo>
                  <a:cubicBezTo>
                    <a:pt x="22" y="3"/>
                    <a:pt x="22" y="3"/>
                    <a:pt x="22" y="3"/>
                  </a:cubicBezTo>
                  <a:cubicBezTo>
                    <a:pt x="22" y="4"/>
                    <a:pt x="22" y="5"/>
                    <a:pt x="21" y="7"/>
                  </a:cubicBezTo>
                  <a:cubicBezTo>
                    <a:pt x="21" y="7"/>
                    <a:pt x="21" y="7"/>
                    <a:pt x="21" y="7"/>
                  </a:cubicBezTo>
                  <a:moveTo>
                    <a:pt x="23" y="7"/>
                  </a:moveTo>
                  <a:cubicBezTo>
                    <a:pt x="23" y="7"/>
                    <a:pt x="23" y="7"/>
                    <a:pt x="23" y="7"/>
                  </a:cubicBezTo>
                  <a:cubicBezTo>
                    <a:pt x="23" y="5"/>
                    <a:pt x="23" y="4"/>
                    <a:pt x="23" y="3"/>
                  </a:cubicBezTo>
                  <a:cubicBezTo>
                    <a:pt x="23" y="4"/>
                    <a:pt x="23" y="4"/>
                    <a:pt x="23" y="4"/>
                  </a:cubicBezTo>
                  <a:cubicBezTo>
                    <a:pt x="23" y="4"/>
                    <a:pt x="23" y="4"/>
                    <a:pt x="23" y="4"/>
                  </a:cubicBezTo>
                  <a:cubicBezTo>
                    <a:pt x="23" y="5"/>
                    <a:pt x="23" y="6"/>
                    <a:pt x="23" y="7"/>
                  </a:cubicBezTo>
                  <a:moveTo>
                    <a:pt x="17" y="4"/>
                  </a:moveTo>
                  <a:cubicBezTo>
                    <a:pt x="17" y="4"/>
                    <a:pt x="17" y="4"/>
                    <a:pt x="17" y="4"/>
                  </a:cubicBezTo>
                  <a:cubicBezTo>
                    <a:pt x="17" y="3"/>
                    <a:pt x="17" y="3"/>
                    <a:pt x="18" y="2"/>
                  </a:cubicBezTo>
                  <a:cubicBezTo>
                    <a:pt x="18" y="2"/>
                    <a:pt x="19" y="1"/>
                    <a:pt x="19" y="1"/>
                  </a:cubicBezTo>
                  <a:cubicBezTo>
                    <a:pt x="20" y="1"/>
                    <a:pt x="20" y="1"/>
                    <a:pt x="20" y="1"/>
                  </a:cubicBezTo>
                  <a:cubicBezTo>
                    <a:pt x="20" y="1"/>
                    <a:pt x="20" y="1"/>
                    <a:pt x="20" y="1"/>
                  </a:cubicBezTo>
                  <a:cubicBezTo>
                    <a:pt x="21" y="1"/>
                    <a:pt x="21" y="1"/>
                    <a:pt x="21" y="1"/>
                  </a:cubicBezTo>
                  <a:cubicBezTo>
                    <a:pt x="21" y="1"/>
                    <a:pt x="21" y="1"/>
                    <a:pt x="22" y="2"/>
                  </a:cubicBezTo>
                  <a:cubicBezTo>
                    <a:pt x="22" y="2"/>
                    <a:pt x="22" y="2"/>
                    <a:pt x="22" y="2"/>
                  </a:cubicBezTo>
                  <a:cubicBezTo>
                    <a:pt x="21" y="2"/>
                    <a:pt x="21" y="2"/>
                    <a:pt x="21" y="2"/>
                  </a:cubicBezTo>
                  <a:cubicBezTo>
                    <a:pt x="21" y="3"/>
                    <a:pt x="21" y="4"/>
                    <a:pt x="20" y="5"/>
                  </a:cubicBezTo>
                  <a:cubicBezTo>
                    <a:pt x="20" y="5"/>
                    <a:pt x="20" y="5"/>
                    <a:pt x="20" y="5"/>
                  </a:cubicBezTo>
                  <a:cubicBezTo>
                    <a:pt x="20" y="5"/>
                    <a:pt x="20" y="5"/>
                    <a:pt x="20" y="5"/>
                  </a:cubicBezTo>
                  <a:cubicBezTo>
                    <a:pt x="20" y="5"/>
                    <a:pt x="20" y="5"/>
                    <a:pt x="20" y="5"/>
                  </a:cubicBezTo>
                  <a:cubicBezTo>
                    <a:pt x="20" y="5"/>
                    <a:pt x="19" y="6"/>
                    <a:pt x="19" y="6"/>
                  </a:cubicBezTo>
                  <a:cubicBezTo>
                    <a:pt x="18" y="6"/>
                    <a:pt x="18" y="6"/>
                    <a:pt x="18" y="6"/>
                  </a:cubicBezTo>
                  <a:cubicBezTo>
                    <a:pt x="18" y="5"/>
                    <a:pt x="18" y="5"/>
                    <a:pt x="17" y="4"/>
                  </a:cubicBezTo>
                  <a:cubicBezTo>
                    <a:pt x="17" y="4"/>
                    <a:pt x="17" y="4"/>
                    <a:pt x="17" y="4"/>
                  </a:cubicBezTo>
                  <a:cubicBezTo>
                    <a:pt x="17" y="4"/>
                    <a:pt x="17" y="4"/>
                    <a:pt x="17" y="4"/>
                  </a:cubicBezTo>
                  <a:cubicBezTo>
                    <a:pt x="17" y="4"/>
                    <a:pt x="17" y="4"/>
                    <a:pt x="17" y="4"/>
                  </a:cubicBezTo>
                  <a:cubicBezTo>
                    <a:pt x="17" y="5"/>
                    <a:pt x="16" y="5"/>
                    <a:pt x="16" y="6"/>
                  </a:cubicBezTo>
                  <a:cubicBezTo>
                    <a:pt x="16" y="6"/>
                    <a:pt x="16" y="6"/>
                    <a:pt x="16" y="6"/>
                  </a:cubicBezTo>
                  <a:cubicBezTo>
                    <a:pt x="16" y="5"/>
                    <a:pt x="16" y="5"/>
                    <a:pt x="16" y="5"/>
                  </a:cubicBezTo>
                  <a:cubicBezTo>
                    <a:pt x="16" y="4"/>
                    <a:pt x="16" y="4"/>
                    <a:pt x="16" y="4"/>
                  </a:cubicBezTo>
                  <a:cubicBezTo>
                    <a:pt x="16" y="4"/>
                    <a:pt x="16" y="4"/>
                    <a:pt x="16" y="4"/>
                  </a:cubicBezTo>
                  <a:cubicBezTo>
                    <a:pt x="17" y="4"/>
                    <a:pt x="17" y="4"/>
                    <a:pt x="17" y="4"/>
                  </a:cubicBezTo>
                  <a:moveTo>
                    <a:pt x="24" y="1"/>
                  </a:moveTo>
                  <a:cubicBezTo>
                    <a:pt x="25" y="1"/>
                    <a:pt x="25" y="1"/>
                    <a:pt x="25" y="1"/>
                  </a:cubicBezTo>
                  <a:cubicBezTo>
                    <a:pt x="25" y="1"/>
                    <a:pt x="25" y="1"/>
                    <a:pt x="25" y="1"/>
                  </a:cubicBezTo>
                  <a:cubicBezTo>
                    <a:pt x="26" y="1"/>
                    <a:pt x="26" y="2"/>
                    <a:pt x="27" y="2"/>
                  </a:cubicBezTo>
                  <a:cubicBezTo>
                    <a:pt x="27" y="3"/>
                    <a:pt x="27" y="3"/>
                    <a:pt x="27" y="4"/>
                  </a:cubicBezTo>
                  <a:cubicBezTo>
                    <a:pt x="28" y="4"/>
                    <a:pt x="28" y="4"/>
                    <a:pt x="28" y="4"/>
                  </a:cubicBezTo>
                  <a:cubicBezTo>
                    <a:pt x="28" y="4"/>
                    <a:pt x="28" y="4"/>
                    <a:pt x="28" y="4"/>
                  </a:cubicBezTo>
                  <a:cubicBezTo>
                    <a:pt x="28" y="4"/>
                    <a:pt x="28" y="4"/>
                    <a:pt x="28" y="4"/>
                  </a:cubicBezTo>
                  <a:cubicBezTo>
                    <a:pt x="28" y="5"/>
                    <a:pt x="28" y="5"/>
                    <a:pt x="28" y="5"/>
                  </a:cubicBezTo>
                  <a:cubicBezTo>
                    <a:pt x="28" y="6"/>
                    <a:pt x="28" y="6"/>
                    <a:pt x="28" y="6"/>
                  </a:cubicBezTo>
                  <a:cubicBezTo>
                    <a:pt x="28" y="6"/>
                    <a:pt x="28" y="6"/>
                    <a:pt x="28" y="6"/>
                  </a:cubicBezTo>
                  <a:cubicBezTo>
                    <a:pt x="28" y="5"/>
                    <a:pt x="28" y="5"/>
                    <a:pt x="27" y="4"/>
                  </a:cubicBezTo>
                  <a:cubicBezTo>
                    <a:pt x="27" y="4"/>
                    <a:pt x="27" y="4"/>
                    <a:pt x="27" y="4"/>
                  </a:cubicBezTo>
                  <a:cubicBezTo>
                    <a:pt x="27" y="4"/>
                    <a:pt x="27" y="4"/>
                    <a:pt x="27" y="4"/>
                  </a:cubicBezTo>
                  <a:cubicBezTo>
                    <a:pt x="27" y="4"/>
                    <a:pt x="27" y="4"/>
                    <a:pt x="27" y="4"/>
                  </a:cubicBezTo>
                  <a:cubicBezTo>
                    <a:pt x="26" y="5"/>
                    <a:pt x="26" y="5"/>
                    <a:pt x="26" y="6"/>
                  </a:cubicBezTo>
                  <a:cubicBezTo>
                    <a:pt x="25" y="6"/>
                    <a:pt x="25" y="6"/>
                    <a:pt x="25" y="6"/>
                  </a:cubicBezTo>
                  <a:cubicBezTo>
                    <a:pt x="25" y="6"/>
                    <a:pt x="24" y="5"/>
                    <a:pt x="24" y="5"/>
                  </a:cubicBezTo>
                  <a:cubicBezTo>
                    <a:pt x="24" y="5"/>
                    <a:pt x="24" y="5"/>
                    <a:pt x="24" y="5"/>
                  </a:cubicBezTo>
                  <a:cubicBezTo>
                    <a:pt x="24" y="5"/>
                    <a:pt x="24" y="5"/>
                    <a:pt x="24" y="5"/>
                  </a:cubicBezTo>
                  <a:cubicBezTo>
                    <a:pt x="24" y="5"/>
                    <a:pt x="24" y="5"/>
                    <a:pt x="24" y="5"/>
                  </a:cubicBezTo>
                  <a:cubicBezTo>
                    <a:pt x="24" y="4"/>
                    <a:pt x="23" y="3"/>
                    <a:pt x="23" y="2"/>
                  </a:cubicBezTo>
                  <a:cubicBezTo>
                    <a:pt x="23" y="2"/>
                    <a:pt x="23" y="2"/>
                    <a:pt x="23" y="2"/>
                  </a:cubicBezTo>
                  <a:cubicBezTo>
                    <a:pt x="23" y="2"/>
                    <a:pt x="23" y="2"/>
                    <a:pt x="23" y="2"/>
                  </a:cubicBezTo>
                  <a:cubicBezTo>
                    <a:pt x="23" y="1"/>
                    <a:pt x="23" y="1"/>
                    <a:pt x="24" y="1"/>
                  </a:cubicBezTo>
                  <a:cubicBezTo>
                    <a:pt x="24" y="1"/>
                    <a:pt x="24" y="1"/>
                    <a:pt x="24" y="1"/>
                  </a:cubicBezTo>
                  <a:moveTo>
                    <a:pt x="25" y="0"/>
                  </a:moveTo>
                  <a:cubicBezTo>
                    <a:pt x="25" y="0"/>
                    <a:pt x="25" y="0"/>
                    <a:pt x="25" y="0"/>
                  </a:cubicBezTo>
                  <a:cubicBezTo>
                    <a:pt x="24" y="0"/>
                    <a:pt x="24" y="0"/>
                    <a:pt x="24" y="0"/>
                  </a:cubicBezTo>
                  <a:cubicBezTo>
                    <a:pt x="24" y="0"/>
                    <a:pt x="24" y="0"/>
                    <a:pt x="24" y="0"/>
                  </a:cubicBezTo>
                  <a:cubicBezTo>
                    <a:pt x="23" y="0"/>
                    <a:pt x="23" y="1"/>
                    <a:pt x="22" y="2"/>
                  </a:cubicBezTo>
                  <a:cubicBezTo>
                    <a:pt x="22" y="1"/>
                    <a:pt x="21" y="0"/>
                    <a:pt x="21" y="0"/>
                  </a:cubicBezTo>
                  <a:cubicBezTo>
                    <a:pt x="20" y="0"/>
                    <a:pt x="20" y="0"/>
                    <a:pt x="20" y="0"/>
                  </a:cubicBezTo>
                  <a:cubicBezTo>
                    <a:pt x="20" y="0"/>
                    <a:pt x="20" y="0"/>
                    <a:pt x="20" y="0"/>
                  </a:cubicBezTo>
                  <a:cubicBezTo>
                    <a:pt x="19" y="0"/>
                    <a:pt x="19" y="0"/>
                    <a:pt x="19" y="0"/>
                  </a:cubicBezTo>
                  <a:cubicBezTo>
                    <a:pt x="19" y="0"/>
                    <a:pt x="18" y="1"/>
                    <a:pt x="17" y="2"/>
                  </a:cubicBezTo>
                  <a:cubicBezTo>
                    <a:pt x="16" y="2"/>
                    <a:pt x="16" y="3"/>
                    <a:pt x="16" y="3"/>
                  </a:cubicBezTo>
                  <a:cubicBezTo>
                    <a:pt x="15" y="3"/>
                    <a:pt x="15" y="2"/>
                    <a:pt x="14" y="2"/>
                  </a:cubicBezTo>
                  <a:cubicBezTo>
                    <a:pt x="13" y="2"/>
                    <a:pt x="13" y="3"/>
                    <a:pt x="12" y="3"/>
                  </a:cubicBezTo>
                  <a:cubicBezTo>
                    <a:pt x="11" y="4"/>
                    <a:pt x="10" y="5"/>
                    <a:pt x="10" y="7"/>
                  </a:cubicBezTo>
                  <a:cubicBezTo>
                    <a:pt x="10" y="7"/>
                    <a:pt x="10" y="6"/>
                    <a:pt x="9" y="6"/>
                  </a:cubicBezTo>
                  <a:cubicBezTo>
                    <a:pt x="8" y="6"/>
                    <a:pt x="7" y="7"/>
                    <a:pt x="6" y="8"/>
                  </a:cubicBezTo>
                  <a:cubicBezTo>
                    <a:pt x="5" y="9"/>
                    <a:pt x="5" y="10"/>
                    <a:pt x="5" y="10"/>
                  </a:cubicBezTo>
                  <a:cubicBezTo>
                    <a:pt x="5" y="10"/>
                    <a:pt x="5" y="10"/>
                    <a:pt x="5" y="10"/>
                  </a:cubicBezTo>
                  <a:cubicBezTo>
                    <a:pt x="5" y="10"/>
                    <a:pt x="5" y="10"/>
                    <a:pt x="5" y="10"/>
                  </a:cubicBezTo>
                  <a:cubicBezTo>
                    <a:pt x="5" y="11"/>
                    <a:pt x="5" y="11"/>
                    <a:pt x="5" y="11"/>
                  </a:cubicBezTo>
                  <a:cubicBezTo>
                    <a:pt x="5" y="12"/>
                    <a:pt x="5" y="12"/>
                    <a:pt x="5" y="12"/>
                  </a:cubicBezTo>
                  <a:cubicBezTo>
                    <a:pt x="5" y="12"/>
                    <a:pt x="5" y="12"/>
                    <a:pt x="5" y="12"/>
                  </a:cubicBezTo>
                  <a:cubicBezTo>
                    <a:pt x="5" y="13"/>
                    <a:pt x="5" y="13"/>
                    <a:pt x="5" y="13"/>
                  </a:cubicBezTo>
                  <a:cubicBezTo>
                    <a:pt x="5" y="13"/>
                    <a:pt x="5" y="13"/>
                    <a:pt x="5" y="13"/>
                  </a:cubicBezTo>
                  <a:cubicBezTo>
                    <a:pt x="4" y="14"/>
                    <a:pt x="4" y="14"/>
                    <a:pt x="3" y="15"/>
                  </a:cubicBezTo>
                  <a:cubicBezTo>
                    <a:pt x="2" y="17"/>
                    <a:pt x="2" y="18"/>
                    <a:pt x="3" y="19"/>
                  </a:cubicBezTo>
                  <a:cubicBezTo>
                    <a:pt x="3" y="19"/>
                    <a:pt x="3" y="19"/>
                    <a:pt x="3" y="19"/>
                  </a:cubicBezTo>
                  <a:cubicBezTo>
                    <a:pt x="3" y="20"/>
                    <a:pt x="3" y="20"/>
                    <a:pt x="3" y="20"/>
                  </a:cubicBezTo>
                  <a:cubicBezTo>
                    <a:pt x="3" y="21"/>
                    <a:pt x="3" y="21"/>
                    <a:pt x="3" y="21"/>
                  </a:cubicBezTo>
                  <a:cubicBezTo>
                    <a:pt x="3" y="21"/>
                    <a:pt x="3" y="22"/>
                    <a:pt x="3" y="22"/>
                  </a:cubicBezTo>
                  <a:cubicBezTo>
                    <a:pt x="2" y="23"/>
                    <a:pt x="0" y="26"/>
                    <a:pt x="1" y="28"/>
                  </a:cubicBezTo>
                  <a:cubicBezTo>
                    <a:pt x="2" y="29"/>
                    <a:pt x="2" y="29"/>
                    <a:pt x="2" y="29"/>
                  </a:cubicBezTo>
                  <a:cubicBezTo>
                    <a:pt x="2" y="29"/>
                    <a:pt x="2" y="29"/>
                    <a:pt x="2" y="29"/>
                  </a:cubicBezTo>
                  <a:cubicBezTo>
                    <a:pt x="2" y="29"/>
                    <a:pt x="2" y="29"/>
                    <a:pt x="2" y="29"/>
                  </a:cubicBezTo>
                  <a:cubicBezTo>
                    <a:pt x="2" y="29"/>
                    <a:pt x="2" y="29"/>
                    <a:pt x="2" y="29"/>
                  </a:cubicBezTo>
                  <a:cubicBezTo>
                    <a:pt x="2" y="30"/>
                    <a:pt x="2" y="30"/>
                    <a:pt x="2" y="30"/>
                  </a:cubicBezTo>
                  <a:cubicBezTo>
                    <a:pt x="3" y="31"/>
                    <a:pt x="2" y="32"/>
                    <a:pt x="2" y="33"/>
                  </a:cubicBezTo>
                  <a:cubicBezTo>
                    <a:pt x="2" y="35"/>
                    <a:pt x="1" y="36"/>
                    <a:pt x="2" y="37"/>
                  </a:cubicBezTo>
                  <a:cubicBezTo>
                    <a:pt x="2" y="37"/>
                    <a:pt x="2" y="37"/>
                    <a:pt x="2" y="37"/>
                  </a:cubicBezTo>
                  <a:cubicBezTo>
                    <a:pt x="2" y="38"/>
                    <a:pt x="2" y="38"/>
                    <a:pt x="2" y="38"/>
                  </a:cubicBezTo>
                  <a:cubicBezTo>
                    <a:pt x="3" y="38"/>
                    <a:pt x="3" y="38"/>
                    <a:pt x="3" y="38"/>
                  </a:cubicBezTo>
                  <a:cubicBezTo>
                    <a:pt x="3" y="38"/>
                    <a:pt x="3" y="38"/>
                    <a:pt x="3" y="38"/>
                  </a:cubicBezTo>
                  <a:cubicBezTo>
                    <a:pt x="3" y="39"/>
                    <a:pt x="3" y="39"/>
                    <a:pt x="3" y="39"/>
                  </a:cubicBezTo>
                  <a:cubicBezTo>
                    <a:pt x="3" y="39"/>
                    <a:pt x="3" y="39"/>
                    <a:pt x="3" y="39"/>
                  </a:cubicBezTo>
                  <a:cubicBezTo>
                    <a:pt x="3" y="42"/>
                    <a:pt x="5" y="44"/>
                    <a:pt x="7" y="45"/>
                  </a:cubicBezTo>
                  <a:cubicBezTo>
                    <a:pt x="7" y="46"/>
                    <a:pt x="7" y="47"/>
                    <a:pt x="8" y="47"/>
                  </a:cubicBezTo>
                  <a:cubicBezTo>
                    <a:pt x="9" y="48"/>
                    <a:pt x="9" y="48"/>
                    <a:pt x="9" y="48"/>
                  </a:cubicBezTo>
                  <a:cubicBezTo>
                    <a:pt x="9" y="48"/>
                    <a:pt x="10" y="48"/>
                    <a:pt x="10" y="49"/>
                  </a:cubicBezTo>
                  <a:cubicBezTo>
                    <a:pt x="10" y="49"/>
                    <a:pt x="10" y="49"/>
                    <a:pt x="10" y="49"/>
                  </a:cubicBezTo>
                  <a:cubicBezTo>
                    <a:pt x="10" y="50"/>
                    <a:pt x="10" y="50"/>
                    <a:pt x="10" y="50"/>
                  </a:cubicBezTo>
                  <a:cubicBezTo>
                    <a:pt x="11" y="50"/>
                    <a:pt x="11" y="50"/>
                    <a:pt x="11" y="51"/>
                  </a:cubicBezTo>
                  <a:cubicBezTo>
                    <a:pt x="13" y="51"/>
                    <a:pt x="14" y="52"/>
                    <a:pt x="15" y="52"/>
                  </a:cubicBezTo>
                  <a:cubicBezTo>
                    <a:pt x="18" y="52"/>
                    <a:pt x="20" y="51"/>
                    <a:pt x="22" y="49"/>
                  </a:cubicBezTo>
                  <a:cubicBezTo>
                    <a:pt x="22" y="49"/>
                    <a:pt x="22" y="49"/>
                    <a:pt x="22" y="49"/>
                  </a:cubicBezTo>
                  <a:cubicBezTo>
                    <a:pt x="23" y="49"/>
                    <a:pt x="23" y="49"/>
                    <a:pt x="23" y="49"/>
                  </a:cubicBezTo>
                  <a:cubicBezTo>
                    <a:pt x="23" y="50"/>
                    <a:pt x="23" y="50"/>
                    <a:pt x="23" y="50"/>
                  </a:cubicBezTo>
                  <a:cubicBezTo>
                    <a:pt x="23" y="50"/>
                    <a:pt x="23" y="50"/>
                    <a:pt x="23" y="50"/>
                  </a:cubicBezTo>
                  <a:cubicBezTo>
                    <a:pt x="24" y="52"/>
                    <a:pt x="26" y="52"/>
                    <a:pt x="28" y="52"/>
                  </a:cubicBezTo>
                  <a:cubicBezTo>
                    <a:pt x="29" y="52"/>
                    <a:pt x="30" y="52"/>
                    <a:pt x="30" y="52"/>
                  </a:cubicBezTo>
                  <a:cubicBezTo>
                    <a:pt x="31" y="52"/>
                    <a:pt x="32" y="51"/>
                    <a:pt x="33" y="50"/>
                  </a:cubicBezTo>
                  <a:cubicBezTo>
                    <a:pt x="33" y="49"/>
                    <a:pt x="33" y="49"/>
                    <a:pt x="33" y="49"/>
                  </a:cubicBezTo>
                  <a:cubicBezTo>
                    <a:pt x="33" y="49"/>
                    <a:pt x="34" y="48"/>
                    <a:pt x="34" y="48"/>
                  </a:cubicBezTo>
                  <a:cubicBezTo>
                    <a:pt x="34" y="48"/>
                    <a:pt x="34" y="48"/>
                    <a:pt x="34" y="48"/>
                  </a:cubicBezTo>
                  <a:cubicBezTo>
                    <a:pt x="35" y="48"/>
                    <a:pt x="35" y="48"/>
                    <a:pt x="35" y="48"/>
                  </a:cubicBezTo>
                  <a:cubicBezTo>
                    <a:pt x="36" y="48"/>
                    <a:pt x="37" y="47"/>
                    <a:pt x="37" y="46"/>
                  </a:cubicBezTo>
                  <a:cubicBezTo>
                    <a:pt x="38" y="45"/>
                    <a:pt x="38" y="45"/>
                    <a:pt x="38" y="45"/>
                  </a:cubicBezTo>
                  <a:cubicBezTo>
                    <a:pt x="38" y="45"/>
                    <a:pt x="39" y="45"/>
                    <a:pt x="39" y="45"/>
                  </a:cubicBezTo>
                  <a:cubicBezTo>
                    <a:pt x="40" y="44"/>
                    <a:pt x="41" y="44"/>
                    <a:pt x="41" y="43"/>
                  </a:cubicBezTo>
                  <a:cubicBezTo>
                    <a:pt x="41" y="43"/>
                    <a:pt x="41" y="42"/>
                    <a:pt x="41" y="42"/>
                  </a:cubicBezTo>
                  <a:cubicBezTo>
                    <a:pt x="41" y="41"/>
                    <a:pt x="41" y="41"/>
                    <a:pt x="41" y="41"/>
                  </a:cubicBezTo>
                  <a:cubicBezTo>
                    <a:pt x="42" y="40"/>
                    <a:pt x="42" y="40"/>
                    <a:pt x="42" y="40"/>
                  </a:cubicBezTo>
                  <a:cubicBezTo>
                    <a:pt x="42" y="39"/>
                    <a:pt x="42" y="39"/>
                    <a:pt x="42" y="39"/>
                  </a:cubicBezTo>
                  <a:cubicBezTo>
                    <a:pt x="42" y="38"/>
                    <a:pt x="42" y="38"/>
                    <a:pt x="42" y="38"/>
                  </a:cubicBezTo>
                  <a:cubicBezTo>
                    <a:pt x="42" y="38"/>
                    <a:pt x="42" y="38"/>
                    <a:pt x="42" y="38"/>
                  </a:cubicBezTo>
                  <a:cubicBezTo>
                    <a:pt x="43" y="37"/>
                    <a:pt x="43" y="37"/>
                    <a:pt x="43" y="37"/>
                  </a:cubicBezTo>
                  <a:cubicBezTo>
                    <a:pt x="43" y="37"/>
                    <a:pt x="43" y="37"/>
                    <a:pt x="43" y="37"/>
                  </a:cubicBezTo>
                  <a:cubicBezTo>
                    <a:pt x="43" y="36"/>
                    <a:pt x="43" y="34"/>
                    <a:pt x="42" y="33"/>
                  </a:cubicBezTo>
                  <a:cubicBezTo>
                    <a:pt x="42" y="32"/>
                    <a:pt x="42" y="31"/>
                    <a:pt x="42" y="30"/>
                  </a:cubicBezTo>
                  <a:cubicBezTo>
                    <a:pt x="42" y="29"/>
                    <a:pt x="42" y="29"/>
                    <a:pt x="42" y="29"/>
                  </a:cubicBezTo>
                  <a:cubicBezTo>
                    <a:pt x="42" y="29"/>
                    <a:pt x="42" y="29"/>
                    <a:pt x="42" y="29"/>
                  </a:cubicBezTo>
                  <a:cubicBezTo>
                    <a:pt x="42" y="29"/>
                    <a:pt x="42" y="29"/>
                    <a:pt x="42" y="29"/>
                  </a:cubicBezTo>
                  <a:cubicBezTo>
                    <a:pt x="43" y="29"/>
                    <a:pt x="43" y="29"/>
                    <a:pt x="43" y="29"/>
                  </a:cubicBezTo>
                  <a:cubicBezTo>
                    <a:pt x="43" y="28"/>
                    <a:pt x="43" y="28"/>
                    <a:pt x="43" y="28"/>
                  </a:cubicBezTo>
                  <a:cubicBezTo>
                    <a:pt x="44" y="26"/>
                    <a:pt x="42" y="23"/>
                    <a:pt x="42" y="22"/>
                  </a:cubicBezTo>
                  <a:cubicBezTo>
                    <a:pt x="41" y="22"/>
                    <a:pt x="41" y="21"/>
                    <a:pt x="41" y="21"/>
                  </a:cubicBezTo>
                  <a:cubicBezTo>
                    <a:pt x="41" y="20"/>
                    <a:pt x="41" y="20"/>
                    <a:pt x="41" y="20"/>
                  </a:cubicBezTo>
                  <a:cubicBezTo>
                    <a:pt x="42" y="20"/>
                    <a:pt x="42" y="20"/>
                    <a:pt x="42" y="19"/>
                  </a:cubicBezTo>
                  <a:cubicBezTo>
                    <a:pt x="42" y="19"/>
                    <a:pt x="42" y="19"/>
                    <a:pt x="42" y="19"/>
                  </a:cubicBezTo>
                  <a:cubicBezTo>
                    <a:pt x="42" y="18"/>
                    <a:pt x="42" y="17"/>
                    <a:pt x="41" y="15"/>
                  </a:cubicBezTo>
                  <a:cubicBezTo>
                    <a:pt x="41" y="14"/>
                    <a:pt x="40" y="14"/>
                    <a:pt x="39" y="13"/>
                  </a:cubicBezTo>
                  <a:cubicBezTo>
                    <a:pt x="39" y="13"/>
                    <a:pt x="39" y="13"/>
                    <a:pt x="39" y="13"/>
                  </a:cubicBezTo>
                  <a:cubicBezTo>
                    <a:pt x="39" y="12"/>
                    <a:pt x="39" y="12"/>
                    <a:pt x="39" y="12"/>
                  </a:cubicBezTo>
                  <a:cubicBezTo>
                    <a:pt x="39" y="12"/>
                    <a:pt x="39" y="12"/>
                    <a:pt x="39" y="12"/>
                  </a:cubicBezTo>
                  <a:cubicBezTo>
                    <a:pt x="39" y="11"/>
                    <a:pt x="39" y="11"/>
                    <a:pt x="39" y="11"/>
                  </a:cubicBezTo>
                  <a:cubicBezTo>
                    <a:pt x="39" y="10"/>
                    <a:pt x="39" y="10"/>
                    <a:pt x="39" y="10"/>
                  </a:cubicBezTo>
                  <a:cubicBezTo>
                    <a:pt x="39" y="10"/>
                    <a:pt x="39" y="10"/>
                    <a:pt x="39" y="10"/>
                  </a:cubicBezTo>
                  <a:cubicBezTo>
                    <a:pt x="39" y="10"/>
                    <a:pt x="39" y="10"/>
                    <a:pt x="39" y="10"/>
                  </a:cubicBezTo>
                  <a:cubicBezTo>
                    <a:pt x="39" y="10"/>
                    <a:pt x="39" y="9"/>
                    <a:pt x="39" y="8"/>
                  </a:cubicBezTo>
                  <a:cubicBezTo>
                    <a:pt x="38" y="7"/>
                    <a:pt x="36" y="6"/>
                    <a:pt x="35" y="6"/>
                  </a:cubicBezTo>
                  <a:cubicBezTo>
                    <a:pt x="35" y="6"/>
                    <a:pt x="35" y="7"/>
                    <a:pt x="34" y="7"/>
                  </a:cubicBezTo>
                  <a:cubicBezTo>
                    <a:pt x="34" y="5"/>
                    <a:pt x="33" y="4"/>
                    <a:pt x="32" y="3"/>
                  </a:cubicBezTo>
                  <a:cubicBezTo>
                    <a:pt x="32" y="3"/>
                    <a:pt x="31" y="2"/>
                    <a:pt x="30" y="2"/>
                  </a:cubicBezTo>
                  <a:cubicBezTo>
                    <a:pt x="30" y="2"/>
                    <a:pt x="29" y="3"/>
                    <a:pt x="28" y="3"/>
                  </a:cubicBezTo>
                  <a:cubicBezTo>
                    <a:pt x="28" y="3"/>
                    <a:pt x="28" y="2"/>
                    <a:pt x="27" y="2"/>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2" name="Freeform 178"/>
            <p:cNvSpPr>
              <a:spLocks noEditPoints="1"/>
            </p:cNvSpPr>
            <p:nvPr/>
          </p:nvSpPr>
          <p:spPr bwMode="auto">
            <a:xfrm>
              <a:off x="4205" y="2003"/>
              <a:ext cx="83" cy="55"/>
            </a:xfrm>
            <a:custGeom>
              <a:avLst/>
              <a:gdLst>
                <a:gd name="T0" fmla="*/ 6 w 35"/>
                <a:gd name="T1" fmla="*/ 16 h 23"/>
                <a:gd name="T2" fmla="*/ 8 w 35"/>
                <a:gd name="T3" fmla="*/ 21 h 23"/>
                <a:gd name="T4" fmla="*/ 15 w 35"/>
                <a:gd name="T5" fmla="*/ 13 h 23"/>
                <a:gd name="T6" fmla="*/ 13 w 35"/>
                <a:gd name="T7" fmla="*/ 21 h 23"/>
                <a:gd name="T8" fmla="*/ 8 w 35"/>
                <a:gd name="T9" fmla="*/ 22 h 23"/>
                <a:gd name="T10" fmla="*/ 11 w 35"/>
                <a:gd name="T11" fmla="*/ 14 h 23"/>
                <a:gd name="T12" fmla="*/ 14 w 35"/>
                <a:gd name="T13" fmla="*/ 13 h 23"/>
                <a:gd name="T14" fmla="*/ 15 w 35"/>
                <a:gd name="T15" fmla="*/ 13 h 23"/>
                <a:gd name="T16" fmla="*/ 9 w 35"/>
                <a:gd name="T17" fmla="*/ 22 h 23"/>
                <a:gd name="T18" fmla="*/ 27 w 35"/>
                <a:gd name="T19" fmla="*/ 7 h 23"/>
                <a:gd name="T20" fmla="*/ 29 w 35"/>
                <a:gd name="T21" fmla="*/ 6 h 23"/>
                <a:gd name="T22" fmla="*/ 28 w 35"/>
                <a:gd name="T23" fmla="*/ 14 h 23"/>
                <a:gd name="T24" fmla="*/ 30 w 35"/>
                <a:gd name="T25" fmla="*/ 6 h 23"/>
                <a:gd name="T26" fmla="*/ 24 w 35"/>
                <a:gd name="T27" fmla="*/ 15 h 23"/>
                <a:gd name="T28" fmla="*/ 21 w 35"/>
                <a:gd name="T29" fmla="*/ 10 h 23"/>
                <a:gd name="T30" fmla="*/ 25 w 35"/>
                <a:gd name="T31" fmla="*/ 15 h 23"/>
                <a:gd name="T32" fmla="*/ 23 w 35"/>
                <a:gd name="T33" fmla="*/ 0 h 23"/>
                <a:gd name="T34" fmla="*/ 23 w 35"/>
                <a:gd name="T35" fmla="*/ 5 h 23"/>
                <a:gd name="T36" fmla="*/ 23 w 35"/>
                <a:gd name="T37" fmla="*/ 3 h 23"/>
                <a:gd name="T38" fmla="*/ 25 w 35"/>
                <a:gd name="T39" fmla="*/ 2 h 23"/>
                <a:gd name="T40" fmla="*/ 30 w 35"/>
                <a:gd name="T41" fmla="*/ 5 h 23"/>
                <a:gd name="T42" fmla="*/ 20 w 35"/>
                <a:gd name="T43" fmla="*/ 8 h 23"/>
                <a:gd name="T44" fmla="*/ 17 w 35"/>
                <a:gd name="T45" fmla="*/ 11 h 23"/>
                <a:gd name="T46" fmla="*/ 14 w 35"/>
                <a:gd name="T47" fmla="*/ 11 h 23"/>
                <a:gd name="T48" fmla="*/ 9 w 35"/>
                <a:gd name="T49" fmla="*/ 13 h 23"/>
                <a:gd name="T50" fmla="*/ 6 w 35"/>
                <a:gd name="T51" fmla="*/ 9 h 23"/>
                <a:gd name="T52" fmla="*/ 7 w 35"/>
                <a:gd name="T53" fmla="*/ 10 h 23"/>
                <a:gd name="T54" fmla="*/ 9 w 35"/>
                <a:gd name="T55" fmla="*/ 11 h 23"/>
                <a:gd name="T56" fmla="*/ 5 w 35"/>
                <a:gd name="T57" fmla="*/ 8 h 23"/>
                <a:gd name="T58" fmla="*/ 2 w 35"/>
                <a:gd name="T59" fmla="*/ 17 h 23"/>
                <a:gd name="T60" fmla="*/ 2 w 35"/>
                <a:gd name="T61" fmla="*/ 19 h 23"/>
                <a:gd name="T62" fmla="*/ 3 w 35"/>
                <a:gd name="T63" fmla="*/ 19 h 23"/>
                <a:gd name="T64" fmla="*/ 5 w 35"/>
                <a:gd name="T65" fmla="*/ 22 h 23"/>
                <a:gd name="T66" fmla="*/ 16 w 35"/>
                <a:gd name="T67" fmla="*/ 21 h 23"/>
                <a:gd name="T68" fmla="*/ 18 w 35"/>
                <a:gd name="T69" fmla="*/ 12 h 23"/>
                <a:gd name="T70" fmla="*/ 21 w 35"/>
                <a:gd name="T71" fmla="*/ 15 h 23"/>
                <a:gd name="T72" fmla="*/ 31 w 35"/>
                <a:gd name="T73" fmla="*/ 14 h 23"/>
                <a:gd name="T74" fmla="*/ 33 w 35"/>
                <a:gd name="T75" fmla="*/ 6 h 23"/>
                <a:gd name="T76" fmla="*/ 27 w 35"/>
                <a:gd name="T7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23">
                  <a:moveTo>
                    <a:pt x="8" y="21"/>
                  </a:moveTo>
                  <a:cubicBezTo>
                    <a:pt x="6" y="21"/>
                    <a:pt x="3" y="17"/>
                    <a:pt x="6" y="16"/>
                  </a:cubicBezTo>
                  <a:cubicBezTo>
                    <a:pt x="7" y="15"/>
                    <a:pt x="9" y="15"/>
                    <a:pt x="10" y="14"/>
                  </a:cubicBezTo>
                  <a:cubicBezTo>
                    <a:pt x="8" y="21"/>
                    <a:pt x="8" y="21"/>
                    <a:pt x="8" y="21"/>
                  </a:cubicBezTo>
                  <a:moveTo>
                    <a:pt x="13" y="21"/>
                  </a:moveTo>
                  <a:cubicBezTo>
                    <a:pt x="15" y="13"/>
                    <a:pt x="15" y="13"/>
                    <a:pt x="15" y="13"/>
                  </a:cubicBezTo>
                  <a:cubicBezTo>
                    <a:pt x="17" y="14"/>
                    <a:pt x="17" y="18"/>
                    <a:pt x="16" y="19"/>
                  </a:cubicBezTo>
                  <a:cubicBezTo>
                    <a:pt x="15" y="19"/>
                    <a:pt x="14" y="20"/>
                    <a:pt x="13" y="21"/>
                  </a:cubicBezTo>
                  <a:moveTo>
                    <a:pt x="9" y="22"/>
                  </a:moveTo>
                  <a:cubicBezTo>
                    <a:pt x="9" y="22"/>
                    <a:pt x="9" y="22"/>
                    <a:pt x="8" y="22"/>
                  </a:cubicBezTo>
                  <a:cubicBezTo>
                    <a:pt x="8" y="22"/>
                    <a:pt x="8" y="22"/>
                    <a:pt x="8" y="22"/>
                  </a:cubicBezTo>
                  <a:cubicBezTo>
                    <a:pt x="11" y="14"/>
                    <a:pt x="11" y="14"/>
                    <a:pt x="11" y="14"/>
                  </a:cubicBezTo>
                  <a:cubicBezTo>
                    <a:pt x="11" y="14"/>
                    <a:pt x="11" y="14"/>
                    <a:pt x="11" y="14"/>
                  </a:cubicBezTo>
                  <a:cubicBezTo>
                    <a:pt x="12" y="14"/>
                    <a:pt x="13" y="13"/>
                    <a:pt x="14" y="13"/>
                  </a:cubicBezTo>
                  <a:cubicBezTo>
                    <a:pt x="14" y="13"/>
                    <a:pt x="14" y="13"/>
                    <a:pt x="14" y="13"/>
                  </a:cubicBezTo>
                  <a:cubicBezTo>
                    <a:pt x="14" y="13"/>
                    <a:pt x="15" y="13"/>
                    <a:pt x="15" y="13"/>
                  </a:cubicBezTo>
                  <a:cubicBezTo>
                    <a:pt x="12" y="21"/>
                    <a:pt x="12" y="21"/>
                    <a:pt x="12" y="21"/>
                  </a:cubicBezTo>
                  <a:cubicBezTo>
                    <a:pt x="11" y="21"/>
                    <a:pt x="10" y="22"/>
                    <a:pt x="9" y="22"/>
                  </a:cubicBezTo>
                  <a:moveTo>
                    <a:pt x="25" y="15"/>
                  </a:moveTo>
                  <a:cubicBezTo>
                    <a:pt x="27" y="7"/>
                    <a:pt x="27" y="7"/>
                    <a:pt x="27" y="7"/>
                  </a:cubicBezTo>
                  <a:cubicBezTo>
                    <a:pt x="28" y="7"/>
                    <a:pt x="28" y="6"/>
                    <a:pt x="29" y="6"/>
                  </a:cubicBezTo>
                  <a:cubicBezTo>
                    <a:pt x="29" y="6"/>
                    <a:pt x="29" y="6"/>
                    <a:pt x="29" y="6"/>
                  </a:cubicBezTo>
                  <a:cubicBezTo>
                    <a:pt x="29" y="6"/>
                    <a:pt x="30" y="6"/>
                    <a:pt x="30" y="6"/>
                  </a:cubicBezTo>
                  <a:cubicBezTo>
                    <a:pt x="28" y="14"/>
                    <a:pt x="28" y="14"/>
                    <a:pt x="28" y="14"/>
                  </a:cubicBezTo>
                  <a:cubicBezTo>
                    <a:pt x="29" y="14"/>
                    <a:pt x="29" y="14"/>
                    <a:pt x="29" y="14"/>
                  </a:cubicBezTo>
                  <a:cubicBezTo>
                    <a:pt x="30" y="6"/>
                    <a:pt x="30" y="6"/>
                    <a:pt x="30" y="6"/>
                  </a:cubicBezTo>
                  <a:cubicBezTo>
                    <a:pt x="32" y="7"/>
                    <a:pt x="32" y="11"/>
                    <a:pt x="31" y="12"/>
                  </a:cubicBezTo>
                  <a:cubicBezTo>
                    <a:pt x="30" y="14"/>
                    <a:pt x="26" y="15"/>
                    <a:pt x="24" y="15"/>
                  </a:cubicBezTo>
                  <a:cubicBezTo>
                    <a:pt x="24" y="15"/>
                    <a:pt x="24" y="15"/>
                    <a:pt x="24" y="15"/>
                  </a:cubicBezTo>
                  <a:cubicBezTo>
                    <a:pt x="22" y="15"/>
                    <a:pt x="18" y="11"/>
                    <a:pt x="21" y="10"/>
                  </a:cubicBezTo>
                  <a:cubicBezTo>
                    <a:pt x="23" y="9"/>
                    <a:pt x="25" y="8"/>
                    <a:pt x="27" y="7"/>
                  </a:cubicBezTo>
                  <a:cubicBezTo>
                    <a:pt x="25" y="15"/>
                    <a:pt x="25" y="15"/>
                    <a:pt x="25" y="15"/>
                  </a:cubicBezTo>
                  <a:cubicBezTo>
                    <a:pt x="25" y="15"/>
                    <a:pt x="25" y="15"/>
                    <a:pt x="25" y="15"/>
                  </a:cubicBezTo>
                  <a:moveTo>
                    <a:pt x="23" y="0"/>
                  </a:moveTo>
                  <a:cubicBezTo>
                    <a:pt x="22" y="0"/>
                    <a:pt x="21" y="1"/>
                    <a:pt x="22" y="3"/>
                  </a:cubicBezTo>
                  <a:cubicBezTo>
                    <a:pt x="22" y="4"/>
                    <a:pt x="22" y="5"/>
                    <a:pt x="23" y="5"/>
                  </a:cubicBezTo>
                  <a:cubicBezTo>
                    <a:pt x="23" y="5"/>
                    <a:pt x="23" y="5"/>
                    <a:pt x="23" y="5"/>
                  </a:cubicBezTo>
                  <a:cubicBezTo>
                    <a:pt x="24" y="4"/>
                    <a:pt x="24" y="3"/>
                    <a:pt x="23" y="3"/>
                  </a:cubicBezTo>
                  <a:cubicBezTo>
                    <a:pt x="23" y="2"/>
                    <a:pt x="23" y="1"/>
                    <a:pt x="24" y="1"/>
                  </a:cubicBezTo>
                  <a:cubicBezTo>
                    <a:pt x="24" y="1"/>
                    <a:pt x="24" y="1"/>
                    <a:pt x="25" y="2"/>
                  </a:cubicBezTo>
                  <a:cubicBezTo>
                    <a:pt x="27" y="3"/>
                    <a:pt x="29" y="4"/>
                    <a:pt x="32" y="5"/>
                  </a:cubicBezTo>
                  <a:cubicBezTo>
                    <a:pt x="31" y="5"/>
                    <a:pt x="30" y="5"/>
                    <a:pt x="30" y="5"/>
                  </a:cubicBezTo>
                  <a:cubicBezTo>
                    <a:pt x="28" y="5"/>
                    <a:pt x="26" y="6"/>
                    <a:pt x="24" y="6"/>
                  </a:cubicBezTo>
                  <a:cubicBezTo>
                    <a:pt x="23" y="7"/>
                    <a:pt x="22" y="7"/>
                    <a:pt x="20" y="8"/>
                  </a:cubicBezTo>
                  <a:cubicBezTo>
                    <a:pt x="19" y="9"/>
                    <a:pt x="19" y="11"/>
                    <a:pt x="18" y="11"/>
                  </a:cubicBezTo>
                  <a:cubicBezTo>
                    <a:pt x="17" y="11"/>
                    <a:pt x="17" y="11"/>
                    <a:pt x="17" y="11"/>
                  </a:cubicBezTo>
                  <a:cubicBezTo>
                    <a:pt x="16" y="11"/>
                    <a:pt x="16" y="11"/>
                    <a:pt x="16" y="11"/>
                  </a:cubicBezTo>
                  <a:cubicBezTo>
                    <a:pt x="15" y="11"/>
                    <a:pt x="15" y="11"/>
                    <a:pt x="14" y="11"/>
                  </a:cubicBezTo>
                  <a:cubicBezTo>
                    <a:pt x="14" y="11"/>
                    <a:pt x="14" y="11"/>
                    <a:pt x="13" y="11"/>
                  </a:cubicBezTo>
                  <a:cubicBezTo>
                    <a:pt x="12" y="12"/>
                    <a:pt x="11" y="12"/>
                    <a:pt x="9" y="13"/>
                  </a:cubicBezTo>
                  <a:cubicBezTo>
                    <a:pt x="7" y="14"/>
                    <a:pt x="4" y="14"/>
                    <a:pt x="3" y="17"/>
                  </a:cubicBezTo>
                  <a:cubicBezTo>
                    <a:pt x="4" y="15"/>
                    <a:pt x="5" y="12"/>
                    <a:pt x="6" y="9"/>
                  </a:cubicBezTo>
                  <a:cubicBezTo>
                    <a:pt x="6" y="9"/>
                    <a:pt x="6" y="9"/>
                    <a:pt x="6" y="9"/>
                  </a:cubicBezTo>
                  <a:cubicBezTo>
                    <a:pt x="6" y="9"/>
                    <a:pt x="7" y="9"/>
                    <a:pt x="7" y="10"/>
                  </a:cubicBezTo>
                  <a:cubicBezTo>
                    <a:pt x="8" y="11"/>
                    <a:pt x="8" y="11"/>
                    <a:pt x="8" y="11"/>
                  </a:cubicBezTo>
                  <a:cubicBezTo>
                    <a:pt x="8" y="11"/>
                    <a:pt x="9" y="11"/>
                    <a:pt x="9" y="11"/>
                  </a:cubicBezTo>
                  <a:cubicBezTo>
                    <a:pt x="10" y="11"/>
                    <a:pt x="8" y="7"/>
                    <a:pt x="6" y="7"/>
                  </a:cubicBezTo>
                  <a:cubicBezTo>
                    <a:pt x="5" y="7"/>
                    <a:pt x="5" y="7"/>
                    <a:pt x="5" y="8"/>
                  </a:cubicBezTo>
                  <a:cubicBezTo>
                    <a:pt x="4" y="8"/>
                    <a:pt x="4" y="10"/>
                    <a:pt x="3" y="11"/>
                  </a:cubicBezTo>
                  <a:cubicBezTo>
                    <a:pt x="3" y="13"/>
                    <a:pt x="2" y="15"/>
                    <a:pt x="2" y="17"/>
                  </a:cubicBezTo>
                  <a:cubicBezTo>
                    <a:pt x="1" y="17"/>
                    <a:pt x="0" y="19"/>
                    <a:pt x="1" y="19"/>
                  </a:cubicBezTo>
                  <a:cubicBezTo>
                    <a:pt x="2" y="19"/>
                    <a:pt x="2" y="19"/>
                    <a:pt x="2" y="19"/>
                  </a:cubicBezTo>
                  <a:cubicBezTo>
                    <a:pt x="2" y="19"/>
                    <a:pt x="2" y="19"/>
                    <a:pt x="3" y="19"/>
                  </a:cubicBezTo>
                  <a:cubicBezTo>
                    <a:pt x="3" y="19"/>
                    <a:pt x="3" y="19"/>
                    <a:pt x="3" y="19"/>
                  </a:cubicBezTo>
                  <a:cubicBezTo>
                    <a:pt x="3" y="19"/>
                    <a:pt x="3" y="19"/>
                    <a:pt x="3" y="19"/>
                  </a:cubicBezTo>
                  <a:cubicBezTo>
                    <a:pt x="4" y="20"/>
                    <a:pt x="5" y="21"/>
                    <a:pt x="5" y="22"/>
                  </a:cubicBezTo>
                  <a:cubicBezTo>
                    <a:pt x="7" y="23"/>
                    <a:pt x="8" y="23"/>
                    <a:pt x="9" y="23"/>
                  </a:cubicBezTo>
                  <a:cubicBezTo>
                    <a:pt x="11" y="23"/>
                    <a:pt x="14" y="22"/>
                    <a:pt x="16" y="21"/>
                  </a:cubicBezTo>
                  <a:cubicBezTo>
                    <a:pt x="18" y="19"/>
                    <a:pt x="18" y="17"/>
                    <a:pt x="18" y="14"/>
                  </a:cubicBezTo>
                  <a:cubicBezTo>
                    <a:pt x="17" y="13"/>
                    <a:pt x="17" y="13"/>
                    <a:pt x="18" y="12"/>
                  </a:cubicBezTo>
                  <a:cubicBezTo>
                    <a:pt x="18" y="12"/>
                    <a:pt x="18" y="12"/>
                    <a:pt x="18" y="12"/>
                  </a:cubicBezTo>
                  <a:cubicBezTo>
                    <a:pt x="19" y="12"/>
                    <a:pt x="20" y="15"/>
                    <a:pt x="21" y="15"/>
                  </a:cubicBezTo>
                  <a:cubicBezTo>
                    <a:pt x="22" y="16"/>
                    <a:pt x="23" y="17"/>
                    <a:pt x="24" y="17"/>
                  </a:cubicBezTo>
                  <a:cubicBezTo>
                    <a:pt x="27" y="17"/>
                    <a:pt x="29" y="16"/>
                    <a:pt x="31" y="14"/>
                  </a:cubicBezTo>
                  <a:cubicBezTo>
                    <a:pt x="33" y="13"/>
                    <a:pt x="33" y="11"/>
                    <a:pt x="33" y="8"/>
                  </a:cubicBezTo>
                  <a:cubicBezTo>
                    <a:pt x="33" y="7"/>
                    <a:pt x="32" y="7"/>
                    <a:pt x="33" y="6"/>
                  </a:cubicBezTo>
                  <a:cubicBezTo>
                    <a:pt x="34" y="6"/>
                    <a:pt x="35" y="5"/>
                    <a:pt x="34" y="4"/>
                  </a:cubicBezTo>
                  <a:cubicBezTo>
                    <a:pt x="33" y="3"/>
                    <a:pt x="29" y="2"/>
                    <a:pt x="27" y="1"/>
                  </a:cubicBezTo>
                  <a:cubicBezTo>
                    <a:pt x="26" y="1"/>
                    <a:pt x="24"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3" name="Freeform 179"/>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4" name="Freeform 180"/>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5" name="Freeform 181"/>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6" name="Freeform 182"/>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7" name="Freeform 183"/>
            <p:cNvSpPr/>
            <p:nvPr/>
          </p:nvSpPr>
          <p:spPr bwMode="auto">
            <a:xfrm>
              <a:off x="3982" y="1939"/>
              <a:ext cx="7" cy="9"/>
            </a:xfrm>
            <a:custGeom>
              <a:avLst/>
              <a:gdLst>
                <a:gd name="T0" fmla="*/ 3 w 3"/>
                <a:gd name="T1" fmla="*/ 0 h 4"/>
                <a:gd name="T2" fmla="*/ 1 w 3"/>
                <a:gd name="T3" fmla="*/ 3 h 4"/>
                <a:gd name="T4" fmla="*/ 0 w 3"/>
                <a:gd name="T5" fmla="*/ 4 h 4"/>
                <a:gd name="T6" fmla="*/ 1 w 3"/>
                <a:gd name="T7" fmla="*/ 4 h 4"/>
                <a:gd name="T8" fmla="*/ 1 w 3"/>
                <a:gd name="T9" fmla="*/ 4 h 4"/>
                <a:gd name="T10" fmla="*/ 1 w 3"/>
                <a:gd name="T11" fmla="*/ 4 h 4"/>
                <a:gd name="T12" fmla="*/ 1 w 3"/>
                <a:gd name="T13" fmla="*/ 3 h 4"/>
                <a:gd name="T14" fmla="*/ 3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cubicBezTo>
                    <a:pt x="2" y="1"/>
                    <a:pt x="2" y="2"/>
                    <a:pt x="1" y="3"/>
                  </a:cubicBezTo>
                  <a:cubicBezTo>
                    <a:pt x="0" y="4"/>
                    <a:pt x="0" y="4"/>
                    <a:pt x="0" y="4"/>
                  </a:cubicBezTo>
                  <a:cubicBezTo>
                    <a:pt x="1" y="4"/>
                    <a:pt x="1" y="4"/>
                    <a:pt x="1" y="4"/>
                  </a:cubicBezTo>
                  <a:cubicBezTo>
                    <a:pt x="1" y="4"/>
                    <a:pt x="1" y="4"/>
                    <a:pt x="1" y="4"/>
                  </a:cubicBezTo>
                  <a:cubicBezTo>
                    <a:pt x="1" y="4"/>
                    <a:pt x="1" y="4"/>
                    <a:pt x="1" y="4"/>
                  </a:cubicBezTo>
                  <a:cubicBezTo>
                    <a:pt x="1" y="3"/>
                    <a:pt x="1" y="3"/>
                    <a:pt x="1" y="3"/>
                  </a:cubicBezTo>
                  <a:cubicBezTo>
                    <a:pt x="2" y="2"/>
                    <a:pt x="3"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8" name="Freeform 184"/>
            <p:cNvSpPr>
              <a:spLocks noEditPoints="1"/>
            </p:cNvSpPr>
            <p:nvPr/>
          </p:nvSpPr>
          <p:spPr bwMode="auto">
            <a:xfrm>
              <a:off x="3941" y="2075"/>
              <a:ext cx="107" cy="99"/>
            </a:xfrm>
            <a:custGeom>
              <a:avLst/>
              <a:gdLst>
                <a:gd name="T0" fmla="*/ 27 w 45"/>
                <a:gd name="T1" fmla="*/ 31 h 42"/>
                <a:gd name="T2" fmla="*/ 34 w 45"/>
                <a:gd name="T3" fmla="*/ 32 h 42"/>
                <a:gd name="T4" fmla="*/ 24 w 45"/>
                <a:gd name="T5" fmla="*/ 28 h 42"/>
                <a:gd name="T6" fmla="*/ 32 w 45"/>
                <a:gd name="T7" fmla="*/ 32 h 42"/>
                <a:gd name="T8" fmla="*/ 38 w 45"/>
                <a:gd name="T9" fmla="*/ 28 h 42"/>
                <a:gd name="T10" fmla="*/ 31 w 45"/>
                <a:gd name="T11" fmla="*/ 33 h 42"/>
                <a:gd name="T12" fmla="*/ 20 w 45"/>
                <a:gd name="T13" fmla="*/ 29 h 42"/>
                <a:gd name="T14" fmla="*/ 14 w 45"/>
                <a:gd name="T15" fmla="*/ 33 h 42"/>
                <a:gd name="T16" fmla="*/ 14 w 45"/>
                <a:gd name="T17" fmla="*/ 27 h 42"/>
                <a:gd name="T18" fmla="*/ 15 w 45"/>
                <a:gd name="T19" fmla="*/ 26 h 42"/>
                <a:gd name="T20" fmla="*/ 30 w 45"/>
                <a:gd name="T21" fmla="*/ 22 h 42"/>
                <a:gd name="T22" fmla="*/ 27 w 45"/>
                <a:gd name="T23" fmla="*/ 20 h 42"/>
                <a:gd name="T24" fmla="*/ 28 w 45"/>
                <a:gd name="T25" fmla="*/ 18 h 42"/>
                <a:gd name="T26" fmla="*/ 24 w 45"/>
                <a:gd name="T27" fmla="*/ 19 h 42"/>
                <a:gd name="T28" fmla="*/ 13 w 45"/>
                <a:gd name="T29" fmla="*/ 23 h 42"/>
                <a:gd name="T30" fmla="*/ 19 w 45"/>
                <a:gd name="T31" fmla="*/ 20 h 42"/>
                <a:gd name="T32" fmla="*/ 33 w 45"/>
                <a:gd name="T33" fmla="*/ 23 h 42"/>
                <a:gd name="T34" fmla="*/ 21 w 45"/>
                <a:gd name="T35" fmla="*/ 20 h 42"/>
                <a:gd name="T36" fmla="*/ 16 w 45"/>
                <a:gd name="T37" fmla="*/ 16 h 42"/>
                <a:gd name="T38" fmla="*/ 14 w 45"/>
                <a:gd name="T39" fmla="*/ 15 h 42"/>
                <a:gd name="T40" fmla="*/ 9 w 45"/>
                <a:gd name="T41" fmla="*/ 16 h 42"/>
                <a:gd name="T42" fmla="*/ 7 w 45"/>
                <a:gd name="T43" fmla="*/ 15 h 42"/>
                <a:gd name="T44" fmla="*/ 7 w 45"/>
                <a:gd name="T45" fmla="*/ 14 h 42"/>
                <a:gd name="T46" fmla="*/ 6 w 45"/>
                <a:gd name="T47" fmla="*/ 14 h 42"/>
                <a:gd name="T48" fmla="*/ 22 w 45"/>
                <a:gd name="T49" fmla="*/ 12 h 42"/>
                <a:gd name="T50" fmla="*/ 28 w 45"/>
                <a:gd name="T51" fmla="*/ 10 h 42"/>
                <a:gd name="T52" fmla="*/ 34 w 45"/>
                <a:gd name="T53" fmla="*/ 10 h 42"/>
                <a:gd name="T54" fmla="*/ 28 w 45"/>
                <a:gd name="T55" fmla="*/ 9 h 42"/>
                <a:gd name="T56" fmla="*/ 29 w 45"/>
                <a:gd name="T57" fmla="*/ 7 h 42"/>
                <a:gd name="T58" fmla="*/ 14 w 45"/>
                <a:gd name="T59" fmla="*/ 3 h 42"/>
                <a:gd name="T60" fmla="*/ 28 w 45"/>
                <a:gd name="T61" fmla="*/ 6 h 42"/>
                <a:gd name="T62" fmla="*/ 10 w 45"/>
                <a:gd name="T63" fmla="*/ 7 h 42"/>
                <a:gd name="T64" fmla="*/ 15 w 45"/>
                <a:gd name="T65" fmla="*/ 6 h 42"/>
                <a:gd name="T66" fmla="*/ 11 w 45"/>
                <a:gd name="T67" fmla="*/ 6 h 42"/>
                <a:gd name="T68" fmla="*/ 44 w 45"/>
                <a:gd name="T69" fmla="*/ 1 h 42"/>
                <a:gd name="T70" fmla="*/ 37 w 45"/>
                <a:gd name="T71" fmla="*/ 11 h 42"/>
                <a:gd name="T72" fmla="*/ 15 w 45"/>
                <a:gd name="T73" fmla="*/ 2 h 42"/>
                <a:gd name="T74" fmla="*/ 11 w 45"/>
                <a:gd name="T75" fmla="*/ 9 h 42"/>
                <a:gd name="T76" fmla="*/ 16 w 45"/>
                <a:gd name="T77" fmla="*/ 10 h 42"/>
                <a:gd name="T78" fmla="*/ 21 w 45"/>
                <a:gd name="T79" fmla="*/ 11 h 42"/>
                <a:gd name="T80" fmla="*/ 23 w 45"/>
                <a:gd name="T81" fmla="*/ 0 h 42"/>
                <a:gd name="T82" fmla="*/ 3 w 45"/>
                <a:gd name="T83" fmla="*/ 9 h 42"/>
                <a:gd name="T84" fmla="*/ 3 w 45"/>
                <a:gd name="T85" fmla="*/ 12 h 42"/>
                <a:gd name="T86" fmla="*/ 0 w 45"/>
                <a:gd name="T87" fmla="*/ 15 h 42"/>
                <a:gd name="T88" fmla="*/ 0 w 45"/>
                <a:gd name="T89" fmla="*/ 18 h 42"/>
                <a:gd name="T90" fmla="*/ 12 w 45"/>
                <a:gd name="T91" fmla="*/ 23 h 42"/>
                <a:gd name="T92" fmla="*/ 14 w 45"/>
                <a:gd name="T93" fmla="*/ 28 h 42"/>
                <a:gd name="T94" fmla="*/ 2 w 45"/>
                <a:gd name="T95" fmla="*/ 25 h 42"/>
                <a:gd name="T96" fmla="*/ 12 w 45"/>
                <a:gd name="T97" fmla="*/ 32 h 42"/>
                <a:gd name="T98" fmla="*/ 33 w 45"/>
                <a:gd name="T99" fmla="*/ 41 h 42"/>
                <a:gd name="T100" fmla="*/ 37 w 45"/>
                <a:gd name="T101" fmla="*/ 38 h 42"/>
                <a:gd name="T102" fmla="*/ 33 w 45"/>
                <a:gd name="T103" fmla="*/ 38 h 42"/>
                <a:gd name="T104" fmla="*/ 34 w 45"/>
                <a:gd name="T105" fmla="*/ 37 h 42"/>
                <a:gd name="T106" fmla="*/ 39 w 45"/>
                <a:gd name="T107" fmla="*/ 26 h 42"/>
                <a:gd name="T108" fmla="*/ 44 w 45"/>
                <a:gd name="T109" fmla="*/ 21 h 42"/>
                <a:gd name="T110" fmla="*/ 27 w 45"/>
                <a:gd name="T111" fmla="*/ 25 h 42"/>
                <a:gd name="T112" fmla="*/ 24 w 45"/>
                <a:gd name="T113" fmla="*/ 23 h 42"/>
                <a:gd name="T114" fmla="*/ 45 w 45"/>
                <a:gd name="T115" fmla="*/ 7 h 42"/>
                <a:gd name="T116" fmla="*/ 34 w 45"/>
                <a:gd name="T117" fmla="*/ 16 h 42"/>
                <a:gd name="T118" fmla="*/ 37 w 45"/>
                <a:gd name="T119" fmla="*/ 15 h 42"/>
                <a:gd name="T120" fmla="*/ 24 w 45"/>
                <a:gd name="T1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42">
                  <a:moveTo>
                    <a:pt x="30" y="32"/>
                  </a:moveTo>
                  <a:cubicBezTo>
                    <a:pt x="30" y="32"/>
                    <a:pt x="30" y="32"/>
                    <a:pt x="29" y="31"/>
                  </a:cubicBezTo>
                  <a:cubicBezTo>
                    <a:pt x="29" y="31"/>
                    <a:pt x="29" y="31"/>
                    <a:pt x="29" y="31"/>
                  </a:cubicBezTo>
                  <a:cubicBezTo>
                    <a:pt x="30" y="31"/>
                    <a:pt x="30" y="31"/>
                    <a:pt x="31" y="30"/>
                  </a:cubicBezTo>
                  <a:cubicBezTo>
                    <a:pt x="31" y="31"/>
                    <a:pt x="32" y="31"/>
                    <a:pt x="32" y="31"/>
                  </a:cubicBezTo>
                  <a:cubicBezTo>
                    <a:pt x="31" y="31"/>
                    <a:pt x="31" y="31"/>
                    <a:pt x="30" y="32"/>
                  </a:cubicBezTo>
                  <a:moveTo>
                    <a:pt x="35" y="32"/>
                  </a:moveTo>
                  <a:cubicBezTo>
                    <a:pt x="35" y="32"/>
                    <a:pt x="35" y="32"/>
                    <a:pt x="35" y="32"/>
                  </a:cubicBezTo>
                  <a:cubicBezTo>
                    <a:pt x="36" y="31"/>
                    <a:pt x="37" y="31"/>
                    <a:pt x="38" y="30"/>
                  </a:cubicBezTo>
                  <a:cubicBezTo>
                    <a:pt x="38" y="30"/>
                    <a:pt x="38" y="30"/>
                    <a:pt x="38" y="30"/>
                  </a:cubicBezTo>
                  <a:cubicBezTo>
                    <a:pt x="35" y="32"/>
                    <a:pt x="35" y="32"/>
                    <a:pt x="35" y="32"/>
                  </a:cubicBezTo>
                  <a:moveTo>
                    <a:pt x="29" y="31"/>
                  </a:moveTo>
                  <a:cubicBezTo>
                    <a:pt x="28" y="31"/>
                    <a:pt x="28" y="31"/>
                    <a:pt x="27" y="31"/>
                  </a:cubicBezTo>
                  <a:cubicBezTo>
                    <a:pt x="27" y="31"/>
                    <a:pt x="27" y="31"/>
                    <a:pt x="27" y="31"/>
                  </a:cubicBezTo>
                  <a:cubicBezTo>
                    <a:pt x="29" y="30"/>
                    <a:pt x="29" y="30"/>
                    <a:pt x="29" y="30"/>
                  </a:cubicBezTo>
                  <a:cubicBezTo>
                    <a:pt x="29" y="30"/>
                    <a:pt x="30" y="30"/>
                    <a:pt x="30" y="30"/>
                  </a:cubicBezTo>
                  <a:cubicBezTo>
                    <a:pt x="30" y="31"/>
                    <a:pt x="29" y="31"/>
                    <a:pt x="29" y="31"/>
                  </a:cubicBezTo>
                  <a:cubicBezTo>
                    <a:pt x="29" y="31"/>
                    <a:pt x="29" y="31"/>
                    <a:pt x="29" y="31"/>
                  </a:cubicBezTo>
                  <a:moveTo>
                    <a:pt x="27" y="30"/>
                  </a:moveTo>
                  <a:cubicBezTo>
                    <a:pt x="27" y="29"/>
                    <a:pt x="27" y="29"/>
                    <a:pt x="27" y="29"/>
                  </a:cubicBezTo>
                  <a:cubicBezTo>
                    <a:pt x="28" y="29"/>
                    <a:pt x="28" y="30"/>
                    <a:pt x="28" y="30"/>
                  </a:cubicBezTo>
                  <a:cubicBezTo>
                    <a:pt x="27" y="30"/>
                    <a:pt x="27" y="30"/>
                    <a:pt x="27" y="30"/>
                  </a:cubicBezTo>
                  <a:cubicBezTo>
                    <a:pt x="26" y="30"/>
                    <a:pt x="26" y="30"/>
                    <a:pt x="26" y="30"/>
                  </a:cubicBezTo>
                  <a:cubicBezTo>
                    <a:pt x="27" y="29"/>
                    <a:pt x="27" y="29"/>
                    <a:pt x="27" y="29"/>
                  </a:cubicBezTo>
                  <a:cubicBezTo>
                    <a:pt x="27" y="30"/>
                    <a:pt x="27" y="30"/>
                    <a:pt x="27" y="30"/>
                  </a:cubicBezTo>
                  <a:moveTo>
                    <a:pt x="34" y="32"/>
                  </a:moveTo>
                  <a:cubicBezTo>
                    <a:pt x="34" y="32"/>
                    <a:pt x="33" y="32"/>
                    <a:pt x="33" y="32"/>
                  </a:cubicBezTo>
                  <a:cubicBezTo>
                    <a:pt x="35" y="31"/>
                    <a:pt x="36" y="30"/>
                    <a:pt x="38" y="29"/>
                  </a:cubicBezTo>
                  <a:cubicBezTo>
                    <a:pt x="38" y="29"/>
                    <a:pt x="38" y="29"/>
                    <a:pt x="38" y="29"/>
                  </a:cubicBezTo>
                  <a:cubicBezTo>
                    <a:pt x="38" y="30"/>
                    <a:pt x="38" y="30"/>
                    <a:pt x="38" y="30"/>
                  </a:cubicBezTo>
                  <a:cubicBezTo>
                    <a:pt x="37" y="30"/>
                    <a:pt x="35" y="31"/>
                    <a:pt x="34" y="32"/>
                  </a:cubicBezTo>
                  <a:moveTo>
                    <a:pt x="26" y="30"/>
                  </a:moveTo>
                  <a:cubicBezTo>
                    <a:pt x="25" y="30"/>
                    <a:pt x="25" y="30"/>
                    <a:pt x="25" y="30"/>
                  </a:cubicBezTo>
                  <a:cubicBezTo>
                    <a:pt x="26" y="29"/>
                    <a:pt x="26" y="29"/>
                    <a:pt x="26" y="29"/>
                  </a:cubicBezTo>
                  <a:cubicBezTo>
                    <a:pt x="27" y="29"/>
                    <a:pt x="27" y="29"/>
                    <a:pt x="27" y="29"/>
                  </a:cubicBezTo>
                  <a:cubicBezTo>
                    <a:pt x="26" y="29"/>
                    <a:pt x="26" y="30"/>
                    <a:pt x="26" y="30"/>
                  </a:cubicBezTo>
                  <a:moveTo>
                    <a:pt x="24" y="29"/>
                  </a:moveTo>
                  <a:cubicBezTo>
                    <a:pt x="24" y="29"/>
                    <a:pt x="24" y="29"/>
                    <a:pt x="23" y="29"/>
                  </a:cubicBezTo>
                  <a:cubicBezTo>
                    <a:pt x="24" y="28"/>
                    <a:pt x="24" y="28"/>
                    <a:pt x="24" y="28"/>
                  </a:cubicBezTo>
                  <a:cubicBezTo>
                    <a:pt x="25" y="29"/>
                    <a:pt x="25" y="29"/>
                    <a:pt x="25" y="29"/>
                  </a:cubicBezTo>
                  <a:cubicBezTo>
                    <a:pt x="24" y="29"/>
                    <a:pt x="24" y="29"/>
                    <a:pt x="24" y="29"/>
                  </a:cubicBezTo>
                  <a:moveTo>
                    <a:pt x="33" y="31"/>
                  </a:moveTo>
                  <a:cubicBezTo>
                    <a:pt x="33" y="31"/>
                    <a:pt x="33" y="31"/>
                    <a:pt x="33" y="31"/>
                  </a:cubicBezTo>
                  <a:cubicBezTo>
                    <a:pt x="33" y="31"/>
                    <a:pt x="33" y="31"/>
                    <a:pt x="33" y="31"/>
                  </a:cubicBezTo>
                  <a:cubicBezTo>
                    <a:pt x="33" y="31"/>
                    <a:pt x="33" y="31"/>
                    <a:pt x="33" y="31"/>
                  </a:cubicBezTo>
                  <a:cubicBezTo>
                    <a:pt x="33" y="31"/>
                    <a:pt x="33" y="31"/>
                    <a:pt x="33" y="31"/>
                  </a:cubicBezTo>
                  <a:cubicBezTo>
                    <a:pt x="34" y="30"/>
                    <a:pt x="35" y="29"/>
                    <a:pt x="36" y="28"/>
                  </a:cubicBezTo>
                  <a:cubicBezTo>
                    <a:pt x="36" y="28"/>
                    <a:pt x="36" y="28"/>
                    <a:pt x="36" y="28"/>
                  </a:cubicBezTo>
                  <a:cubicBezTo>
                    <a:pt x="37" y="29"/>
                    <a:pt x="37" y="29"/>
                    <a:pt x="37" y="29"/>
                  </a:cubicBezTo>
                  <a:cubicBezTo>
                    <a:pt x="36" y="30"/>
                    <a:pt x="34" y="31"/>
                    <a:pt x="33" y="31"/>
                  </a:cubicBezTo>
                  <a:cubicBezTo>
                    <a:pt x="32" y="32"/>
                    <a:pt x="32" y="32"/>
                    <a:pt x="32" y="32"/>
                  </a:cubicBezTo>
                  <a:cubicBezTo>
                    <a:pt x="32" y="32"/>
                    <a:pt x="32" y="32"/>
                    <a:pt x="32" y="32"/>
                  </a:cubicBezTo>
                  <a:cubicBezTo>
                    <a:pt x="32" y="32"/>
                    <a:pt x="31" y="32"/>
                    <a:pt x="31" y="32"/>
                  </a:cubicBezTo>
                  <a:cubicBezTo>
                    <a:pt x="31" y="32"/>
                    <a:pt x="31" y="32"/>
                    <a:pt x="31" y="32"/>
                  </a:cubicBezTo>
                  <a:cubicBezTo>
                    <a:pt x="31" y="32"/>
                    <a:pt x="32" y="31"/>
                    <a:pt x="33" y="31"/>
                  </a:cubicBezTo>
                  <a:cubicBezTo>
                    <a:pt x="33" y="31"/>
                    <a:pt x="33" y="31"/>
                    <a:pt x="33" y="31"/>
                  </a:cubicBezTo>
                  <a:cubicBezTo>
                    <a:pt x="33" y="31"/>
                    <a:pt x="33" y="31"/>
                    <a:pt x="33" y="31"/>
                  </a:cubicBezTo>
                  <a:moveTo>
                    <a:pt x="35" y="33"/>
                  </a:moveTo>
                  <a:cubicBezTo>
                    <a:pt x="35" y="33"/>
                    <a:pt x="35" y="33"/>
                    <a:pt x="35" y="33"/>
                  </a:cubicBezTo>
                  <a:cubicBezTo>
                    <a:pt x="35" y="33"/>
                    <a:pt x="35" y="33"/>
                    <a:pt x="35" y="33"/>
                  </a:cubicBezTo>
                  <a:cubicBezTo>
                    <a:pt x="39" y="31"/>
                    <a:pt x="39" y="31"/>
                    <a:pt x="39" y="31"/>
                  </a:cubicBezTo>
                  <a:cubicBezTo>
                    <a:pt x="39" y="30"/>
                    <a:pt x="39" y="30"/>
                    <a:pt x="39" y="30"/>
                  </a:cubicBezTo>
                  <a:cubicBezTo>
                    <a:pt x="39" y="30"/>
                    <a:pt x="39" y="30"/>
                    <a:pt x="39" y="30"/>
                  </a:cubicBezTo>
                  <a:cubicBezTo>
                    <a:pt x="39" y="30"/>
                    <a:pt x="39" y="29"/>
                    <a:pt x="39" y="29"/>
                  </a:cubicBezTo>
                  <a:cubicBezTo>
                    <a:pt x="38" y="28"/>
                    <a:pt x="38" y="28"/>
                    <a:pt x="38" y="28"/>
                  </a:cubicBezTo>
                  <a:cubicBezTo>
                    <a:pt x="37" y="28"/>
                    <a:pt x="37" y="28"/>
                    <a:pt x="37" y="28"/>
                  </a:cubicBezTo>
                  <a:cubicBezTo>
                    <a:pt x="38" y="27"/>
                    <a:pt x="38" y="27"/>
                    <a:pt x="38" y="27"/>
                  </a:cubicBezTo>
                  <a:cubicBezTo>
                    <a:pt x="38" y="27"/>
                    <a:pt x="38" y="27"/>
                    <a:pt x="38" y="27"/>
                  </a:cubicBezTo>
                  <a:cubicBezTo>
                    <a:pt x="44" y="29"/>
                    <a:pt x="44" y="29"/>
                    <a:pt x="44" y="29"/>
                  </a:cubicBezTo>
                  <a:cubicBezTo>
                    <a:pt x="43" y="30"/>
                    <a:pt x="41" y="31"/>
                    <a:pt x="39" y="32"/>
                  </a:cubicBezTo>
                  <a:cubicBezTo>
                    <a:pt x="36" y="34"/>
                    <a:pt x="35" y="35"/>
                    <a:pt x="34" y="36"/>
                  </a:cubicBezTo>
                  <a:cubicBezTo>
                    <a:pt x="31" y="34"/>
                    <a:pt x="29" y="33"/>
                    <a:pt x="26" y="32"/>
                  </a:cubicBezTo>
                  <a:cubicBezTo>
                    <a:pt x="24" y="31"/>
                    <a:pt x="22" y="31"/>
                    <a:pt x="21" y="30"/>
                  </a:cubicBezTo>
                  <a:cubicBezTo>
                    <a:pt x="21" y="30"/>
                    <a:pt x="21" y="30"/>
                    <a:pt x="21" y="30"/>
                  </a:cubicBezTo>
                  <a:cubicBezTo>
                    <a:pt x="22" y="29"/>
                    <a:pt x="22" y="29"/>
                    <a:pt x="22" y="29"/>
                  </a:cubicBezTo>
                  <a:cubicBezTo>
                    <a:pt x="22" y="29"/>
                    <a:pt x="22" y="29"/>
                    <a:pt x="22" y="29"/>
                  </a:cubicBezTo>
                  <a:cubicBezTo>
                    <a:pt x="23" y="30"/>
                    <a:pt x="29" y="32"/>
                    <a:pt x="31" y="33"/>
                  </a:cubicBezTo>
                  <a:cubicBezTo>
                    <a:pt x="31" y="33"/>
                    <a:pt x="31" y="33"/>
                    <a:pt x="31" y="33"/>
                  </a:cubicBezTo>
                  <a:cubicBezTo>
                    <a:pt x="31" y="33"/>
                    <a:pt x="31" y="33"/>
                    <a:pt x="31" y="33"/>
                  </a:cubicBezTo>
                  <a:cubicBezTo>
                    <a:pt x="32" y="33"/>
                    <a:pt x="32" y="32"/>
                    <a:pt x="33" y="32"/>
                  </a:cubicBezTo>
                  <a:cubicBezTo>
                    <a:pt x="33" y="32"/>
                    <a:pt x="33" y="32"/>
                    <a:pt x="33" y="32"/>
                  </a:cubicBezTo>
                  <a:cubicBezTo>
                    <a:pt x="33" y="32"/>
                    <a:pt x="34" y="33"/>
                    <a:pt x="34" y="33"/>
                  </a:cubicBezTo>
                  <a:cubicBezTo>
                    <a:pt x="35" y="33"/>
                    <a:pt x="35" y="33"/>
                    <a:pt x="35" y="33"/>
                  </a:cubicBezTo>
                  <a:moveTo>
                    <a:pt x="19" y="27"/>
                  </a:moveTo>
                  <a:cubicBezTo>
                    <a:pt x="19" y="27"/>
                    <a:pt x="19" y="27"/>
                    <a:pt x="19" y="27"/>
                  </a:cubicBezTo>
                  <a:cubicBezTo>
                    <a:pt x="20" y="27"/>
                    <a:pt x="20" y="27"/>
                    <a:pt x="20" y="27"/>
                  </a:cubicBezTo>
                  <a:cubicBezTo>
                    <a:pt x="20" y="27"/>
                    <a:pt x="20" y="27"/>
                    <a:pt x="20" y="27"/>
                  </a:cubicBezTo>
                  <a:cubicBezTo>
                    <a:pt x="21" y="27"/>
                    <a:pt x="22" y="28"/>
                    <a:pt x="23" y="28"/>
                  </a:cubicBezTo>
                  <a:cubicBezTo>
                    <a:pt x="20" y="29"/>
                    <a:pt x="20" y="29"/>
                    <a:pt x="20" y="29"/>
                  </a:cubicBezTo>
                  <a:cubicBezTo>
                    <a:pt x="20" y="29"/>
                    <a:pt x="20" y="29"/>
                    <a:pt x="20" y="29"/>
                  </a:cubicBezTo>
                  <a:cubicBezTo>
                    <a:pt x="20" y="29"/>
                    <a:pt x="20" y="29"/>
                    <a:pt x="20" y="29"/>
                  </a:cubicBezTo>
                  <a:cubicBezTo>
                    <a:pt x="20" y="30"/>
                    <a:pt x="20" y="30"/>
                    <a:pt x="20" y="30"/>
                  </a:cubicBezTo>
                  <a:cubicBezTo>
                    <a:pt x="20" y="30"/>
                    <a:pt x="20" y="30"/>
                    <a:pt x="20" y="30"/>
                  </a:cubicBezTo>
                  <a:cubicBezTo>
                    <a:pt x="20" y="30"/>
                    <a:pt x="20" y="30"/>
                    <a:pt x="20" y="30"/>
                  </a:cubicBezTo>
                  <a:cubicBezTo>
                    <a:pt x="19" y="31"/>
                    <a:pt x="19" y="31"/>
                    <a:pt x="19" y="32"/>
                  </a:cubicBezTo>
                  <a:cubicBezTo>
                    <a:pt x="19" y="32"/>
                    <a:pt x="19" y="32"/>
                    <a:pt x="19" y="32"/>
                  </a:cubicBezTo>
                  <a:cubicBezTo>
                    <a:pt x="19" y="32"/>
                    <a:pt x="19" y="32"/>
                    <a:pt x="19" y="32"/>
                  </a:cubicBezTo>
                  <a:cubicBezTo>
                    <a:pt x="19" y="32"/>
                    <a:pt x="19" y="32"/>
                    <a:pt x="19" y="32"/>
                  </a:cubicBezTo>
                  <a:cubicBezTo>
                    <a:pt x="19" y="33"/>
                    <a:pt x="19" y="34"/>
                    <a:pt x="18" y="35"/>
                  </a:cubicBezTo>
                  <a:cubicBezTo>
                    <a:pt x="18" y="35"/>
                    <a:pt x="18" y="35"/>
                    <a:pt x="18" y="35"/>
                  </a:cubicBezTo>
                  <a:cubicBezTo>
                    <a:pt x="18" y="35"/>
                    <a:pt x="18" y="35"/>
                    <a:pt x="18" y="35"/>
                  </a:cubicBezTo>
                  <a:cubicBezTo>
                    <a:pt x="17" y="35"/>
                    <a:pt x="16" y="34"/>
                    <a:pt x="15" y="34"/>
                  </a:cubicBezTo>
                  <a:cubicBezTo>
                    <a:pt x="15" y="33"/>
                    <a:pt x="15" y="33"/>
                    <a:pt x="15" y="33"/>
                  </a:cubicBezTo>
                  <a:cubicBezTo>
                    <a:pt x="14" y="33"/>
                    <a:pt x="14" y="33"/>
                    <a:pt x="14" y="33"/>
                  </a:cubicBezTo>
                  <a:cubicBezTo>
                    <a:pt x="14" y="31"/>
                    <a:pt x="14" y="31"/>
                    <a:pt x="14" y="31"/>
                  </a:cubicBezTo>
                  <a:cubicBezTo>
                    <a:pt x="14" y="31"/>
                    <a:pt x="14" y="31"/>
                    <a:pt x="14" y="31"/>
                  </a:cubicBezTo>
                  <a:cubicBezTo>
                    <a:pt x="14" y="31"/>
                    <a:pt x="14" y="30"/>
                    <a:pt x="14" y="30"/>
                  </a:cubicBezTo>
                  <a:cubicBezTo>
                    <a:pt x="15" y="29"/>
                    <a:pt x="15" y="29"/>
                    <a:pt x="15" y="29"/>
                  </a:cubicBezTo>
                  <a:cubicBezTo>
                    <a:pt x="15" y="29"/>
                    <a:pt x="15" y="28"/>
                    <a:pt x="15" y="27"/>
                  </a:cubicBezTo>
                  <a:cubicBezTo>
                    <a:pt x="17" y="27"/>
                    <a:pt x="17" y="27"/>
                    <a:pt x="17" y="27"/>
                  </a:cubicBezTo>
                  <a:cubicBezTo>
                    <a:pt x="17" y="27"/>
                    <a:pt x="17" y="27"/>
                    <a:pt x="17" y="27"/>
                  </a:cubicBezTo>
                  <a:cubicBezTo>
                    <a:pt x="17" y="27"/>
                    <a:pt x="18" y="27"/>
                    <a:pt x="18" y="27"/>
                  </a:cubicBezTo>
                  <a:cubicBezTo>
                    <a:pt x="18" y="27"/>
                    <a:pt x="18" y="27"/>
                    <a:pt x="18" y="27"/>
                  </a:cubicBezTo>
                  <a:cubicBezTo>
                    <a:pt x="18" y="27"/>
                    <a:pt x="18" y="27"/>
                    <a:pt x="18" y="27"/>
                  </a:cubicBezTo>
                  <a:cubicBezTo>
                    <a:pt x="19" y="27"/>
                    <a:pt x="19" y="27"/>
                    <a:pt x="19" y="27"/>
                  </a:cubicBezTo>
                  <a:moveTo>
                    <a:pt x="14" y="27"/>
                  </a:moveTo>
                  <a:cubicBezTo>
                    <a:pt x="14" y="27"/>
                    <a:pt x="14" y="27"/>
                    <a:pt x="14" y="27"/>
                  </a:cubicBezTo>
                  <a:cubicBezTo>
                    <a:pt x="12" y="26"/>
                    <a:pt x="10" y="25"/>
                    <a:pt x="8" y="24"/>
                  </a:cubicBezTo>
                  <a:cubicBezTo>
                    <a:pt x="7" y="23"/>
                    <a:pt x="7" y="23"/>
                    <a:pt x="7" y="23"/>
                  </a:cubicBezTo>
                  <a:cubicBezTo>
                    <a:pt x="6" y="23"/>
                    <a:pt x="5" y="22"/>
                    <a:pt x="4" y="22"/>
                  </a:cubicBezTo>
                  <a:cubicBezTo>
                    <a:pt x="4" y="22"/>
                    <a:pt x="4" y="22"/>
                    <a:pt x="4" y="22"/>
                  </a:cubicBezTo>
                  <a:cubicBezTo>
                    <a:pt x="5" y="22"/>
                    <a:pt x="5" y="22"/>
                    <a:pt x="5" y="22"/>
                  </a:cubicBezTo>
                  <a:cubicBezTo>
                    <a:pt x="7" y="22"/>
                    <a:pt x="9" y="23"/>
                    <a:pt x="11" y="24"/>
                  </a:cubicBezTo>
                  <a:cubicBezTo>
                    <a:pt x="11" y="24"/>
                    <a:pt x="11" y="24"/>
                    <a:pt x="11" y="24"/>
                  </a:cubicBezTo>
                  <a:cubicBezTo>
                    <a:pt x="12" y="24"/>
                    <a:pt x="12" y="24"/>
                    <a:pt x="12" y="24"/>
                  </a:cubicBezTo>
                  <a:cubicBezTo>
                    <a:pt x="12" y="24"/>
                    <a:pt x="12" y="25"/>
                    <a:pt x="12" y="25"/>
                  </a:cubicBezTo>
                  <a:cubicBezTo>
                    <a:pt x="13" y="25"/>
                    <a:pt x="13" y="25"/>
                    <a:pt x="14" y="26"/>
                  </a:cubicBezTo>
                  <a:cubicBezTo>
                    <a:pt x="14" y="26"/>
                    <a:pt x="14" y="26"/>
                    <a:pt x="14" y="26"/>
                  </a:cubicBezTo>
                  <a:cubicBezTo>
                    <a:pt x="15" y="26"/>
                    <a:pt x="15" y="26"/>
                    <a:pt x="15" y="26"/>
                  </a:cubicBezTo>
                  <a:cubicBezTo>
                    <a:pt x="15" y="26"/>
                    <a:pt x="15" y="26"/>
                    <a:pt x="15" y="26"/>
                  </a:cubicBezTo>
                  <a:cubicBezTo>
                    <a:pt x="15" y="27"/>
                    <a:pt x="15" y="27"/>
                    <a:pt x="15" y="27"/>
                  </a:cubicBezTo>
                  <a:cubicBezTo>
                    <a:pt x="14" y="27"/>
                    <a:pt x="14" y="27"/>
                    <a:pt x="14" y="27"/>
                  </a:cubicBezTo>
                  <a:moveTo>
                    <a:pt x="24" y="20"/>
                  </a:moveTo>
                  <a:cubicBezTo>
                    <a:pt x="23" y="20"/>
                    <a:pt x="23" y="20"/>
                    <a:pt x="22" y="19"/>
                  </a:cubicBezTo>
                  <a:cubicBezTo>
                    <a:pt x="22" y="19"/>
                    <a:pt x="22" y="19"/>
                    <a:pt x="22" y="19"/>
                  </a:cubicBezTo>
                  <a:cubicBezTo>
                    <a:pt x="22" y="19"/>
                    <a:pt x="22" y="19"/>
                    <a:pt x="22" y="19"/>
                  </a:cubicBezTo>
                  <a:cubicBezTo>
                    <a:pt x="22" y="19"/>
                    <a:pt x="22" y="19"/>
                    <a:pt x="22" y="19"/>
                  </a:cubicBezTo>
                  <a:cubicBezTo>
                    <a:pt x="23"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moveTo>
                    <a:pt x="30" y="22"/>
                  </a:moveTo>
                  <a:cubicBezTo>
                    <a:pt x="31" y="21"/>
                    <a:pt x="33" y="20"/>
                    <a:pt x="34" y="19"/>
                  </a:cubicBezTo>
                  <a:cubicBezTo>
                    <a:pt x="34" y="19"/>
                    <a:pt x="34" y="19"/>
                    <a:pt x="34" y="19"/>
                  </a:cubicBezTo>
                  <a:cubicBezTo>
                    <a:pt x="35" y="19"/>
                    <a:pt x="35" y="19"/>
                    <a:pt x="35" y="19"/>
                  </a:cubicBezTo>
                  <a:cubicBezTo>
                    <a:pt x="34" y="20"/>
                    <a:pt x="33" y="20"/>
                    <a:pt x="32" y="21"/>
                  </a:cubicBezTo>
                  <a:cubicBezTo>
                    <a:pt x="32" y="21"/>
                    <a:pt x="32" y="21"/>
                    <a:pt x="32" y="21"/>
                  </a:cubicBezTo>
                  <a:cubicBezTo>
                    <a:pt x="32" y="21"/>
                    <a:pt x="31" y="21"/>
                    <a:pt x="31" y="21"/>
                  </a:cubicBezTo>
                  <a:cubicBezTo>
                    <a:pt x="31" y="21"/>
                    <a:pt x="30" y="21"/>
                    <a:pt x="30" y="22"/>
                  </a:cubicBezTo>
                  <a:moveTo>
                    <a:pt x="29" y="22"/>
                  </a:moveTo>
                  <a:cubicBezTo>
                    <a:pt x="29" y="22"/>
                    <a:pt x="29" y="22"/>
                    <a:pt x="29" y="22"/>
                  </a:cubicBezTo>
                  <a:cubicBezTo>
                    <a:pt x="28" y="21"/>
                    <a:pt x="27" y="21"/>
                    <a:pt x="26" y="20"/>
                  </a:cubicBezTo>
                  <a:cubicBezTo>
                    <a:pt x="27" y="20"/>
                    <a:pt x="29" y="19"/>
                    <a:pt x="30" y="18"/>
                  </a:cubicBezTo>
                  <a:cubicBezTo>
                    <a:pt x="31" y="19"/>
                    <a:pt x="31" y="19"/>
                    <a:pt x="31" y="19"/>
                  </a:cubicBezTo>
                  <a:cubicBezTo>
                    <a:pt x="27" y="20"/>
                    <a:pt x="27" y="20"/>
                    <a:pt x="27" y="20"/>
                  </a:cubicBezTo>
                  <a:cubicBezTo>
                    <a:pt x="27" y="21"/>
                    <a:pt x="27" y="21"/>
                    <a:pt x="27" y="21"/>
                  </a:cubicBezTo>
                  <a:cubicBezTo>
                    <a:pt x="28" y="21"/>
                    <a:pt x="28" y="21"/>
                    <a:pt x="28" y="21"/>
                  </a:cubicBezTo>
                  <a:cubicBezTo>
                    <a:pt x="28" y="21"/>
                    <a:pt x="28" y="21"/>
                    <a:pt x="28" y="21"/>
                  </a:cubicBezTo>
                  <a:cubicBezTo>
                    <a:pt x="32" y="19"/>
                    <a:pt x="32" y="19"/>
                    <a:pt x="32" y="19"/>
                  </a:cubicBezTo>
                  <a:cubicBezTo>
                    <a:pt x="32" y="19"/>
                    <a:pt x="32" y="19"/>
                    <a:pt x="32" y="19"/>
                  </a:cubicBezTo>
                  <a:cubicBezTo>
                    <a:pt x="32" y="19"/>
                    <a:pt x="33" y="19"/>
                    <a:pt x="33" y="19"/>
                  </a:cubicBezTo>
                  <a:cubicBezTo>
                    <a:pt x="32" y="20"/>
                    <a:pt x="31" y="21"/>
                    <a:pt x="29" y="22"/>
                  </a:cubicBezTo>
                  <a:moveTo>
                    <a:pt x="25" y="20"/>
                  </a:moveTo>
                  <a:cubicBezTo>
                    <a:pt x="25" y="20"/>
                    <a:pt x="25" y="20"/>
                    <a:pt x="24" y="20"/>
                  </a:cubicBezTo>
                  <a:cubicBezTo>
                    <a:pt x="25" y="19"/>
                    <a:pt x="25" y="19"/>
                    <a:pt x="25" y="19"/>
                  </a:cubicBezTo>
                  <a:cubicBezTo>
                    <a:pt x="25" y="19"/>
                    <a:pt x="25" y="19"/>
                    <a:pt x="25" y="19"/>
                  </a:cubicBezTo>
                  <a:cubicBezTo>
                    <a:pt x="26" y="19"/>
                    <a:pt x="27" y="19"/>
                    <a:pt x="27" y="19"/>
                  </a:cubicBezTo>
                  <a:cubicBezTo>
                    <a:pt x="28" y="18"/>
                    <a:pt x="28" y="18"/>
                    <a:pt x="28" y="18"/>
                  </a:cubicBezTo>
                  <a:cubicBezTo>
                    <a:pt x="28" y="18"/>
                    <a:pt x="29" y="18"/>
                    <a:pt x="30" y="18"/>
                  </a:cubicBezTo>
                  <a:cubicBezTo>
                    <a:pt x="28" y="19"/>
                    <a:pt x="27" y="20"/>
                    <a:pt x="25" y="20"/>
                  </a:cubicBezTo>
                  <a:moveTo>
                    <a:pt x="37" y="19"/>
                  </a:moveTo>
                  <a:cubicBezTo>
                    <a:pt x="37" y="19"/>
                    <a:pt x="37" y="19"/>
                    <a:pt x="37" y="19"/>
                  </a:cubicBezTo>
                  <a:cubicBezTo>
                    <a:pt x="37" y="19"/>
                    <a:pt x="37" y="19"/>
                    <a:pt x="37" y="19"/>
                  </a:cubicBezTo>
                  <a:cubicBezTo>
                    <a:pt x="37" y="19"/>
                    <a:pt x="37" y="18"/>
                    <a:pt x="38" y="18"/>
                  </a:cubicBezTo>
                  <a:cubicBezTo>
                    <a:pt x="38" y="18"/>
                    <a:pt x="38" y="18"/>
                    <a:pt x="38" y="18"/>
                  </a:cubicBezTo>
                  <a:cubicBezTo>
                    <a:pt x="39" y="18"/>
                    <a:pt x="39" y="18"/>
                    <a:pt x="39" y="18"/>
                  </a:cubicBezTo>
                  <a:cubicBezTo>
                    <a:pt x="37" y="19"/>
                    <a:pt x="35" y="20"/>
                    <a:pt x="33" y="22"/>
                  </a:cubicBezTo>
                  <a:cubicBezTo>
                    <a:pt x="33" y="22"/>
                    <a:pt x="32" y="22"/>
                    <a:pt x="32" y="22"/>
                  </a:cubicBezTo>
                  <a:cubicBezTo>
                    <a:pt x="33" y="21"/>
                    <a:pt x="34" y="20"/>
                    <a:pt x="36" y="19"/>
                  </a:cubicBezTo>
                  <a:cubicBezTo>
                    <a:pt x="37" y="19"/>
                    <a:pt x="37" y="19"/>
                    <a:pt x="37" y="19"/>
                  </a:cubicBezTo>
                  <a:moveTo>
                    <a:pt x="24" y="19"/>
                  </a:moveTo>
                  <a:cubicBezTo>
                    <a:pt x="24" y="19"/>
                    <a:pt x="23" y="19"/>
                    <a:pt x="23" y="19"/>
                  </a:cubicBezTo>
                  <a:cubicBezTo>
                    <a:pt x="25" y="18"/>
                    <a:pt x="25" y="18"/>
                    <a:pt x="25" y="18"/>
                  </a:cubicBezTo>
                  <a:cubicBezTo>
                    <a:pt x="25" y="18"/>
                    <a:pt x="25" y="18"/>
                    <a:pt x="25" y="18"/>
                  </a:cubicBezTo>
                  <a:cubicBezTo>
                    <a:pt x="26" y="18"/>
                    <a:pt x="26" y="18"/>
                    <a:pt x="27" y="18"/>
                  </a:cubicBezTo>
                  <a:cubicBezTo>
                    <a:pt x="27" y="18"/>
                    <a:pt x="27" y="18"/>
                    <a:pt x="27" y="18"/>
                  </a:cubicBezTo>
                  <a:cubicBezTo>
                    <a:pt x="26" y="19"/>
                    <a:pt x="25" y="19"/>
                    <a:pt x="24" y="19"/>
                  </a:cubicBezTo>
                  <a:cubicBezTo>
                    <a:pt x="24" y="19"/>
                    <a:pt x="24" y="19"/>
                    <a:pt x="24" y="19"/>
                  </a:cubicBezTo>
                  <a:moveTo>
                    <a:pt x="18" y="26"/>
                  </a:moveTo>
                  <a:cubicBezTo>
                    <a:pt x="17" y="26"/>
                    <a:pt x="16" y="26"/>
                    <a:pt x="14" y="25"/>
                  </a:cubicBezTo>
                  <a:cubicBezTo>
                    <a:pt x="14" y="25"/>
                    <a:pt x="14" y="25"/>
                    <a:pt x="14" y="25"/>
                  </a:cubicBezTo>
                  <a:cubicBezTo>
                    <a:pt x="13" y="24"/>
                    <a:pt x="13" y="24"/>
                    <a:pt x="13" y="24"/>
                  </a:cubicBezTo>
                  <a:cubicBezTo>
                    <a:pt x="13" y="23"/>
                    <a:pt x="13" y="23"/>
                    <a:pt x="13" y="23"/>
                  </a:cubicBezTo>
                  <a:cubicBezTo>
                    <a:pt x="13" y="23"/>
                    <a:pt x="13" y="23"/>
                    <a:pt x="13" y="23"/>
                  </a:cubicBezTo>
                  <a:cubicBezTo>
                    <a:pt x="13" y="22"/>
                    <a:pt x="13" y="22"/>
                    <a:pt x="13" y="21"/>
                  </a:cubicBezTo>
                  <a:cubicBezTo>
                    <a:pt x="13" y="21"/>
                    <a:pt x="13" y="21"/>
                    <a:pt x="13" y="21"/>
                  </a:cubicBezTo>
                  <a:cubicBezTo>
                    <a:pt x="13" y="20"/>
                    <a:pt x="13" y="19"/>
                    <a:pt x="14" y="19"/>
                  </a:cubicBezTo>
                  <a:cubicBezTo>
                    <a:pt x="17" y="17"/>
                    <a:pt x="17" y="17"/>
                    <a:pt x="17" y="17"/>
                  </a:cubicBezTo>
                  <a:cubicBezTo>
                    <a:pt x="18" y="17"/>
                    <a:pt x="18" y="17"/>
                    <a:pt x="18" y="17"/>
                  </a:cubicBezTo>
                  <a:cubicBezTo>
                    <a:pt x="19" y="17"/>
                    <a:pt x="20" y="18"/>
                    <a:pt x="22" y="18"/>
                  </a:cubicBezTo>
                  <a:cubicBezTo>
                    <a:pt x="22" y="18"/>
                    <a:pt x="22" y="18"/>
                    <a:pt x="22" y="18"/>
                  </a:cubicBezTo>
                  <a:cubicBezTo>
                    <a:pt x="22" y="18"/>
                    <a:pt x="22" y="18"/>
                    <a:pt x="22" y="18"/>
                  </a:cubicBezTo>
                  <a:cubicBezTo>
                    <a:pt x="23" y="18"/>
                    <a:pt x="23" y="18"/>
                    <a:pt x="23" y="18"/>
                  </a:cubicBezTo>
                  <a:cubicBezTo>
                    <a:pt x="23" y="17"/>
                    <a:pt x="23" y="17"/>
                    <a:pt x="23" y="17"/>
                  </a:cubicBezTo>
                  <a:cubicBezTo>
                    <a:pt x="23" y="17"/>
                    <a:pt x="23" y="17"/>
                    <a:pt x="23" y="17"/>
                  </a:cubicBezTo>
                  <a:cubicBezTo>
                    <a:pt x="24" y="17"/>
                    <a:pt x="24" y="17"/>
                    <a:pt x="24" y="17"/>
                  </a:cubicBezTo>
                  <a:cubicBezTo>
                    <a:pt x="19" y="20"/>
                    <a:pt x="19" y="20"/>
                    <a:pt x="19" y="20"/>
                  </a:cubicBezTo>
                  <a:cubicBezTo>
                    <a:pt x="19" y="20"/>
                    <a:pt x="19" y="20"/>
                    <a:pt x="19" y="20"/>
                  </a:cubicBezTo>
                  <a:cubicBezTo>
                    <a:pt x="19" y="20"/>
                    <a:pt x="19" y="20"/>
                    <a:pt x="19" y="20"/>
                  </a:cubicBezTo>
                  <a:cubicBezTo>
                    <a:pt x="18" y="21"/>
                    <a:pt x="18" y="21"/>
                    <a:pt x="18" y="21"/>
                  </a:cubicBezTo>
                  <a:cubicBezTo>
                    <a:pt x="18" y="21"/>
                    <a:pt x="18" y="21"/>
                    <a:pt x="18" y="21"/>
                  </a:cubicBezTo>
                  <a:cubicBezTo>
                    <a:pt x="18" y="21"/>
                    <a:pt x="18" y="21"/>
                    <a:pt x="18" y="21"/>
                  </a:cubicBezTo>
                  <a:cubicBezTo>
                    <a:pt x="18" y="22"/>
                    <a:pt x="18" y="22"/>
                    <a:pt x="18" y="23"/>
                  </a:cubicBezTo>
                  <a:cubicBezTo>
                    <a:pt x="18" y="23"/>
                    <a:pt x="18" y="23"/>
                    <a:pt x="18" y="23"/>
                  </a:cubicBezTo>
                  <a:cubicBezTo>
                    <a:pt x="18" y="23"/>
                    <a:pt x="18" y="23"/>
                    <a:pt x="18" y="23"/>
                  </a:cubicBezTo>
                  <a:cubicBezTo>
                    <a:pt x="18" y="23"/>
                    <a:pt x="18" y="23"/>
                    <a:pt x="18" y="23"/>
                  </a:cubicBezTo>
                  <a:cubicBezTo>
                    <a:pt x="18" y="24"/>
                    <a:pt x="18" y="25"/>
                    <a:pt x="18" y="26"/>
                  </a:cubicBezTo>
                  <a:cubicBezTo>
                    <a:pt x="18" y="26"/>
                    <a:pt x="18" y="26"/>
                    <a:pt x="18" y="26"/>
                  </a:cubicBezTo>
                  <a:cubicBezTo>
                    <a:pt x="18" y="26"/>
                    <a:pt x="18" y="26"/>
                    <a:pt x="18" y="26"/>
                  </a:cubicBezTo>
                  <a:moveTo>
                    <a:pt x="33" y="23"/>
                  </a:moveTo>
                  <a:cubicBezTo>
                    <a:pt x="34" y="23"/>
                    <a:pt x="34" y="23"/>
                    <a:pt x="34" y="23"/>
                  </a:cubicBezTo>
                  <a:cubicBezTo>
                    <a:pt x="36" y="21"/>
                    <a:pt x="38" y="19"/>
                    <a:pt x="41" y="18"/>
                  </a:cubicBezTo>
                  <a:cubicBezTo>
                    <a:pt x="41" y="18"/>
                    <a:pt x="41" y="18"/>
                    <a:pt x="41" y="18"/>
                  </a:cubicBezTo>
                  <a:cubicBezTo>
                    <a:pt x="40" y="17"/>
                    <a:pt x="40" y="17"/>
                    <a:pt x="40" y="17"/>
                  </a:cubicBezTo>
                  <a:cubicBezTo>
                    <a:pt x="38" y="17"/>
                    <a:pt x="38" y="17"/>
                    <a:pt x="38" y="17"/>
                  </a:cubicBezTo>
                  <a:cubicBezTo>
                    <a:pt x="39" y="17"/>
                    <a:pt x="39" y="17"/>
                    <a:pt x="39" y="17"/>
                  </a:cubicBezTo>
                  <a:cubicBezTo>
                    <a:pt x="43" y="17"/>
                    <a:pt x="43" y="17"/>
                    <a:pt x="43" y="17"/>
                  </a:cubicBezTo>
                  <a:cubicBezTo>
                    <a:pt x="42" y="18"/>
                    <a:pt x="40" y="20"/>
                    <a:pt x="38" y="21"/>
                  </a:cubicBezTo>
                  <a:cubicBezTo>
                    <a:pt x="35" y="23"/>
                    <a:pt x="34" y="24"/>
                    <a:pt x="33" y="25"/>
                  </a:cubicBezTo>
                  <a:cubicBezTo>
                    <a:pt x="31" y="24"/>
                    <a:pt x="28" y="23"/>
                    <a:pt x="25" y="22"/>
                  </a:cubicBezTo>
                  <a:cubicBezTo>
                    <a:pt x="23" y="22"/>
                    <a:pt x="21" y="21"/>
                    <a:pt x="19" y="21"/>
                  </a:cubicBezTo>
                  <a:cubicBezTo>
                    <a:pt x="20" y="20"/>
                    <a:pt x="20" y="20"/>
                    <a:pt x="20" y="20"/>
                  </a:cubicBezTo>
                  <a:cubicBezTo>
                    <a:pt x="21" y="20"/>
                    <a:pt x="21" y="20"/>
                    <a:pt x="21" y="20"/>
                  </a:cubicBezTo>
                  <a:cubicBezTo>
                    <a:pt x="21" y="20"/>
                    <a:pt x="21" y="20"/>
                    <a:pt x="21" y="20"/>
                  </a:cubicBezTo>
                  <a:cubicBezTo>
                    <a:pt x="22" y="20"/>
                    <a:pt x="22" y="20"/>
                    <a:pt x="22" y="20"/>
                  </a:cubicBezTo>
                  <a:cubicBezTo>
                    <a:pt x="23" y="20"/>
                    <a:pt x="24" y="21"/>
                    <a:pt x="25" y="21"/>
                  </a:cubicBezTo>
                  <a:cubicBezTo>
                    <a:pt x="26" y="21"/>
                    <a:pt x="28" y="22"/>
                    <a:pt x="29" y="22"/>
                  </a:cubicBezTo>
                  <a:cubicBezTo>
                    <a:pt x="29" y="22"/>
                    <a:pt x="29" y="22"/>
                    <a:pt x="29" y="22"/>
                  </a:cubicBezTo>
                  <a:cubicBezTo>
                    <a:pt x="30" y="22"/>
                    <a:pt x="30" y="22"/>
                    <a:pt x="30" y="22"/>
                  </a:cubicBezTo>
                  <a:cubicBezTo>
                    <a:pt x="30" y="22"/>
                    <a:pt x="31" y="22"/>
                    <a:pt x="31" y="22"/>
                  </a:cubicBezTo>
                  <a:cubicBezTo>
                    <a:pt x="32" y="22"/>
                    <a:pt x="32" y="22"/>
                    <a:pt x="33" y="23"/>
                  </a:cubicBezTo>
                  <a:cubicBezTo>
                    <a:pt x="33" y="23"/>
                    <a:pt x="33" y="23"/>
                    <a:pt x="33" y="23"/>
                  </a:cubicBezTo>
                  <a:moveTo>
                    <a:pt x="15" y="17"/>
                  </a:moveTo>
                  <a:cubicBezTo>
                    <a:pt x="15" y="17"/>
                    <a:pt x="15" y="17"/>
                    <a:pt x="15" y="17"/>
                  </a:cubicBezTo>
                  <a:cubicBezTo>
                    <a:pt x="14" y="17"/>
                    <a:pt x="14" y="17"/>
                    <a:pt x="14" y="17"/>
                  </a:cubicBezTo>
                  <a:cubicBezTo>
                    <a:pt x="16" y="16"/>
                    <a:pt x="16" y="16"/>
                    <a:pt x="16" y="16"/>
                  </a:cubicBezTo>
                  <a:cubicBezTo>
                    <a:pt x="16" y="17"/>
                    <a:pt x="16" y="17"/>
                    <a:pt x="16" y="17"/>
                  </a:cubicBezTo>
                  <a:cubicBezTo>
                    <a:pt x="15" y="17"/>
                    <a:pt x="15" y="17"/>
                    <a:pt x="15" y="17"/>
                  </a:cubicBezTo>
                  <a:moveTo>
                    <a:pt x="14" y="17"/>
                  </a:moveTo>
                  <a:cubicBezTo>
                    <a:pt x="13" y="17"/>
                    <a:pt x="13" y="17"/>
                    <a:pt x="13" y="17"/>
                  </a:cubicBezTo>
                  <a:cubicBezTo>
                    <a:pt x="13" y="17"/>
                    <a:pt x="13" y="17"/>
                    <a:pt x="13" y="17"/>
                  </a:cubicBezTo>
                  <a:cubicBezTo>
                    <a:pt x="15" y="16"/>
                    <a:pt x="15" y="16"/>
                    <a:pt x="15" y="16"/>
                  </a:cubicBezTo>
                  <a:cubicBezTo>
                    <a:pt x="15" y="16"/>
                    <a:pt x="15" y="16"/>
                    <a:pt x="15" y="16"/>
                  </a:cubicBezTo>
                  <a:cubicBezTo>
                    <a:pt x="16" y="16"/>
                    <a:pt x="16" y="16"/>
                    <a:pt x="16" y="16"/>
                  </a:cubicBezTo>
                  <a:cubicBezTo>
                    <a:pt x="14" y="17"/>
                    <a:pt x="14" y="17"/>
                    <a:pt x="14" y="17"/>
                  </a:cubicBezTo>
                  <a:moveTo>
                    <a:pt x="12" y="17"/>
                  </a:moveTo>
                  <a:cubicBezTo>
                    <a:pt x="11" y="16"/>
                    <a:pt x="11" y="16"/>
                    <a:pt x="11" y="16"/>
                  </a:cubicBezTo>
                  <a:cubicBezTo>
                    <a:pt x="12" y="16"/>
                    <a:pt x="12" y="16"/>
                    <a:pt x="13" y="15"/>
                  </a:cubicBezTo>
                  <a:cubicBezTo>
                    <a:pt x="14" y="15"/>
                    <a:pt x="14" y="15"/>
                    <a:pt x="14" y="15"/>
                  </a:cubicBezTo>
                  <a:cubicBezTo>
                    <a:pt x="14" y="15"/>
                    <a:pt x="14" y="15"/>
                    <a:pt x="14" y="15"/>
                  </a:cubicBezTo>
                  <a:cubicBezTo>
                    <a:pt x="12" y="16"/>
                    <a:pt x="12" y="16"/>
                    <a:pt x="12" y="16"/>
                  </a:cubicBezTo>
                  <a:cubicBezTo>
                    <a:pt x="12" y="17"/>
                    <a:pt x="12" y="17"/>
                    <a:pt x="12" y="17"/>
                  </a:cubicBezTo>
                  <a:moveTo>
                    <a:pt x="11" y="16"/>
                  </a:moveTo>
                  <a:cubicBezTo>
                    <a:pt x="10" y="16"/>
                    <a:pt x="10" y="16"/>
                    <a:pt x="10" y="16"/>
                  </a:cubicBezTo>
                  <a:cubicBezTo>
                    <a:pt x="11" y="15"/>
                    <a:pt x="11" y="15"/>
                    <a:pt x="11" y="15"/>
                  </a:cubicBezTo>
                  <a:cubicBezTo>
                    <a:pt x="11" y="15"/>
                    <a:pt x="11" y="15"/>
                    <a:pt x="11" y="15"/>
                  </a:cubicBezTo>
                  <a:cubicBezTo>
                    <a:pt x="12" y="15"/>
                    <a:pt x="12" y="15"/>
                    <a:pt x="13" y="15"/>
                  </a:cubicBezTo>
                  <a:cubicBezTo>
                    <a:pt x="12" y="15"/>
                    <a:pt x="11" y="16"/>
                    <a:pt x="11" y="16"/>
                  </a:cubicBezTo>
                  <a:cubicBezTo>
                    <a:pt x="11" y="16"/>
                    <a:pt x="11" y="16"/>
                    <a:pt x="11" y="16"/>
                  </a:cubicBezTo>
                  <a:moveTo>
                    <a:pt x="10" y="16"/>
                  </a:moveTo>
                  <a:cubicBezTo>
                    <a:pt x="9" y="16"/>
                    <a:pt x="9" y="16"/>
                    <a:pt x="9" y="16"/>
                  </a:cubicBezTo>
                  <a:cubicBezTo>
                    <a:pt x="9" y="16"/>
                    <a:pt x="9" y="16"/>
                    <a:pt x="9" y="16"/>
                  </a:cubicBezTo>
                  <a:cubicBezTo>
                    <a:pt x="9" y="15"/>
                    <a:pt x="10" y="15"/>
                    <a:pt x="10" y="15"/>
                  </a:cubicBezTo>
                  <a:cubicBezTo>
                    <a:pt x="10" y="15"/>
                    <a:pt x="10" y="15"/>
                    <a:pt x="10" y="15"/>
                  </a:cubicBezTo>
                  <a:cubicBezTo>
                    <a:pt x="11" y="15"/>
                    <a:pt x="11" y="15"/>
                    <a:pt x="11" y="15"/>
                  </a:cubicBezTo>
                  <a:cubicBezTo>
                    <a:pt x="10" y="16"/>
                    <a:pt x="10" y="16"/>
                    <a:pt x="10" y="16"/>
                  </a:cubicBezTo>
                  <a:moveTo>
                    <a:pt x="9" y="16"/>
                  </a:moveTo>
                  <a:cubicBezTo>
                    <a:pt x="8" y="15"/>
                    <a:pt x="8" y="15"/>
                    <a:pt x="8" y="15"/>
                  </a:cubicBezTo>
                  <a:cubicBezTo>
                    <a:pt x="9" y="15"/>
                    <a:pt x="9" y="15"/>
                    <a:pt x="9" y="15"/>
                  </a:cubicBezTo>
                  <a:cubicBezTo>
                    <a:pt x="9" y="15"/>
                    <a:pt x="9" y="15"/>
                    <a:pt x="9" y="15"/>
                  </a:cubicBezTo>
                  <a:cubicBezTo>
                    <a:pt x="9" y="15"/>
                    <a:pt x="9" y="15"/>
                    <a:pt x="9" y="15"/>
                  </a:cubicBezTo>
                  <a:cubicBezTo>
                    <a:pt x="10" y="15"/>
                    <a:pt x="10" y="15"/>
                    <a:pt x="10" y="15"/>
                  </a:cubicBezTo>
                  <a:cubicBezTo>
                    <a:pt x="9" y="15"/>
                    <a:pt x="9" y="15"/>
                    <a:pt x="9" y="16"/>
                  </a:cubicBezTo>
                  <a:moveTo>
                    <a:pt x="8" y="15"/>
                  </a:moveTo>
                  <a:cubicBezTo>
                    <a:pt x="7" y="15"/>
                    <a:pt x="7" y="15"/>
                    <a:pt x="7" y="15"/>
                  </a:cubicBezTo>
                  <a:cubicBezTo>
                    <a:pt x="8" y="15"/>
                    <a:pt x="8" y="15"/>
                    <a:pt x="8" y="15"/>
                  </a:cubicBezTo>
                  <a:cubicBezTo>
                    <a:pt x="9" y="14"/>
                    <a:pt x="9" y="14"/>
                    <a:pt x="9" y="14"/>
                  </a:cubicBezTo>
                  <a:cubicBezTo>
                    <a:pt x="9" y="14"/>
                    <a:pt x="9" y="14"/>
                    <a:pt x="9" y="14"/>
                  </a:cubicBezTo>
                  <a:cubicBezTo>
                    <a:pt x="9" y="14"/>
                    <a:pt x="9" y="14"/>
                    <a:pt x="9" y="14"/>
                  </a:cubicBezTo>
                  <a:cubicBezTo>
                    <a:pt x="9" y="15"/>
                    <a:pt x="8" y="15"/>
                    <a:pt x="8" y="15"/>
                  </a:cubicBezTo>
                  <a:moveTo>
                    <a:pt x="7" y="15"/>
                  </a:moveTo>
                  <a:cubicBezTo>
                    <a:pt x="7" y="15"/>
                    <a:pt x="7" y="15"/>
                    <a:pt x="7" y="15"/>
                  </a:cubicBezTo>
                  <a:cubicBezTo>
                    <a:pt x="7" y="15"/>
                    <a:pt x="7" y="15"/>
                    <a:pt x="7" y="15"/>
                  </a:cubicBezTo>
                  <a:cubicBezTo>
                    <a:pt x="7" y="14"/>
                    <a:pt x="7" y="14"/>
                    <a:pt x="7" y="14"/>
                  </a:cubicBezTo>
                  <a:cubicBezTo>
                    <a:pt x="8" y="14"/>
                    <a:pt x="8" y="14"/>
                    <a:pt x="8" y="14"/>
                  </a:cubicBezTo>
                  <a:cubicBezTo>
                    <a:pt x="8" y="14"/>
                    <a:pt x="8" y="14"/>
                    <a:pt x="8" y="14"/>
                  </a:cubicBezTo>
                  <a:cubicBezTo>
                    <a:pt x="8" y="14"/>
                    <a:pt x="7" y="15"/>
                    <a:pt x="7" y="15"/>
                  </a:cubicBezTo>
                  <a:moveTo>
                    <a:pt x="7" y="14"/>
                  </a:moveTo>
                  <a:cubicBezTo>
                    <a:pt x="7" y="14"/>
                    <a:pt x="7" y="14"/>
                    <a:pt x="7" y="14"/>
                  </a:cubicBezTo>
                  <a:cubicBezTo>
                    <a:pt x="7" y="14"/>
                    <a:pt x="7" y="14"/>
                    <a:pt x="7" y="14"/>
                  </a:cubicBezTo>
                  <a:cubicBezTo>
                    <a:pt x="7" y="14"/>
                    <a:pt x="7" y="14"/>
                    <a:pt x="7" y="14"/>
                  </a:cubicBezTo>
                  <a:moveTo>
                    <a:pt x="13" y="19"/>
                  </a:moveTo>
                  <a:cubicBezTo>
                    <a:pt x="12" y="18"/>
                    <a:pt x="12" y="18"/>
                    <a:pt x="12" y="18"/>
                  </a:cubicBezTo>
                  <a:cubicBezTo>
                    <a:pt x="10" y="18"/>
                    <a:pt x="8" y="17"/>
                    <a:pt x="6" y="16"/>
                  </a:cubicBezTo>
                  <a:cubicBezTo>
                    <a:pt x="6" y="16"/>
                    <a:pt x="5" y="16"/>
                    <a:pt x="5" y="16"/>
                  </a:cubicBezTo>
                  <a:cubicBezTo>
                    <a:pt x="4" y="16"/>
                    <a:pt x="3" y="15"/>
                    <a:pt x="2" y="15"/>
                  </a:cubicBezTo>
                  <a:cubicBezTo>
                    <a:pt x="2" y="15"/>
                    <a:pt x="2" y="15"/>
                    <a:pt x="2" y="15"/>
                  </a:cubicBezTo>
                  <a:cubicBezTo>
                    <a:pt x="3" y="14"/>
                    <a:pt x="4" y="14"/>
                    <a:pt x="4" y="14"/>
                  </a:cubicBezTo>
                  <a:cubicBezTo>
                    <a:pt x="4" y="14"/>
                    <a:pt x="4" y="14"/>
                    <a:pt x="4" y="14"/>
                  </a:cubicBezTo>
                  <a:cubicBezTo>
                    <a:pt x="5" y="14"/>
                    <a:pt x="5" y="14"/>
                    <a:pt x="6" y="14"/>
                  </a:cubicBezTo>
                  <a:cubicBezTo>
                    <a:pt x="6" y="14"/>
                    <a:pt x="6" y="14"/>
                    <a:pt x="6" y="14"/>
                  </a:cubicBezTo>
                  <a:cubicBezTo>
                    <a:pt x="6" y="15"/>
                    <a:pt x="6" y="15"/>
                    <a:pt x="6" y="15"/>
                  </a:cubicBezTo>
                  <a:cubicBezTo>
                    <a:pt x="6" y="15"/>
                    <a:pt x="6" y="15"/>
                    <a:pt x="6" y="15"/>
                  </a:cubicBezTo>
                  <a:cubicBezTo>
                    <a:pt x="6" y="16"/>
                    <a:pt x="6" y="16"/>
                    <a:pt x="6" y="16"/>
                  </a:cubicBezTo>
                  <a:cubicBezTo>
                    <a:pt x="7" y="16"/>
                    <a:pt x="8" y="16"/>
                    <a:pt x="9" y="17"/>
                  </a:cubicBezTo>
                  <a:cubicBezTo>
                    <a:pt x="10" y="17"/>
                    <a:pt x="10" y="17"/>
                    <a:pt x="11" y="17"/>
                  </a:cubicBezTo>
                  <a:cubicBezTo>
                    <a:pt x="11" y="17"/>
                    <a:pt x="12" y="17"/>
                    <a:pt x="12" y="18"/>
                  </a:cubicBezTo>
                  <a:cubicBezTo>
                    <a:pt x="13" y="18"/>
                    <a:pt x="13" y="18"/>
                    <a:pt x="13" y="18"/>
                  </a:cubicBezTo>
                  <a:cubicBezTo>
                    <a:pt x="13" y="18"/>
                    <a:pt x="13" y="18"/>
                    <a:pt x="13" y="18"/>
                  </a:cubicBezTo>
                  <a:cubicBezTo>
                    <a:pt x="13" y="18"/>
                    <a:pt x="13" y="18"/>
                    <a:pt x="13" y="18"/>
                  </a:cubicBezTo>
                  <a:cubicBezTo>
                    <a:pt x="13" y="19"/>
                    <a:pt x="13" y="19"/>
                    <a:pt x="13" y="19"/>
                  </a:cubicBezTo>
                  <a:moveTo>
                    <a:pt x="36" y="15"/>
                  </a:moveTo>
                  <a:cubicBezTo>
                    <a:pt x="34" y="14"/>
                    <a:pt x="31" y="14"/>
                    <a:pt x="27" y="13"/>
                  </a:cubicBezTo>
                  <a:cubicBezTo>
                    <a:pt x="26" y="13"/>
                    <a:pt x="24" y="13"/>
                    <a:pt x="22" y="12"/>
                  </a:cubicBezTo>
                  <a:cubicBezTo>
                    <a:pt x="22" y="12"/>
                    <a:pt x="22" y="12"/>
                    <a:pt x="22" y="12"/>
                  </a:cubicBezTo>
                  <a:cubicBezTo>
                    <a:pt x="24" y="12"/>
                    <a:pt x="26" y="13"/>
                    <a:pt x="28" y="13"/>
                  </a:cubicBezTo>
                  <a:cubicBezTo>
                    <a:pt x="31" y="13"/>
                    <a:pt x="34" y="14"/>
                    <a:pt x="37" y="14"/>
                  </a:cubicBezTo>
                  <a:cubicBezTo>
                    <a:pt x="37" y="14"/>
                    <a:pt x="37" y="14"/>
                    <a:pt x="37" y="14"/>
                  </a:cubicBezTo>
                  <a:cubicBezTo>
                    <a:pt x="37" y="14"/>
                    <a:pt x="37" y="14"/>
                    <a:pt x="37" y="14"/>
                  </a:cubicBezTo>
                  <a:cubicBezTo>
                    <a:pt x="36" y="15"/>
                    <a:pt x="36" y="15"/>
                    <a:pt x="36" y="15"/>
                  </a:cubicBezTo>
                  <a:moveTo>
                    <a:pt x="16" y="9"/>
                  </a:moveTo>
                  <a:cubicBezTo>
                    <a:pt x="14" y="8"/>
                    <a:pt x="14" y="8"/>
                    <a:pt x="14" y="8"/>
                  </a:cubicBezTo>
                  <a:cubicBezTo>
                    <a:pt x="16" y="8"/>
                    <a:pt x="16" y="8"/>
                    <a:pt x="16" y="8"/>
                  </a:cubicBezTo>
                  <a:cubicBezTo>
                    <a:pt x="16" y="9"/>
                    <a:pt x="16" y="9"/>
                    <a:pt x="16" y="9"/>
                  </a:cubicBezTo>
                  <a:cubicBezTo>
                    <a:pt x="16" y="9"/>
                    <a:pt x="16" y="9"/>
                    <a:pt x="16" y="9"/>
                  </a:cubicBezTo>
                  <a:moveTo>
                    <a:pt x="31" y="10"/>
                  </a:moveTo>
                  <a:cubicBezTo>
                    <a:pt x="28" y="10"/>
                    <a:pt x="28" y="10"/>
                    <a:pt x="28" y="10"/>
                  </a:cubicBezTo>
                  <a:cubicBezTo>
                    <a:pt x="38" y="4"/>
                    <a:pt x="38" y="4"/>
                    <a:pt x="38" y="4"/>
                  </a:cubicBezTo>
                  <a:cubicBezTo>
                    <a:pt x="38" y="5"/>
                    <a:pt x="38" y="5"/>
                    <a:pt x="38" y="5"/>
                  </a:cubicBezTo>
                  <a:cubicBezTo>
                    <a:pt x="39" y="5"/>
                    <a:pt x="39" y="5"/>
                    <a:pt x="39" y="5"/>
                  </a:cubicBezTo>
                  <a:cubicBezTo>
                    <a:pt x="38" y="7"/>
                    <a:pt x="37" y="8"/>
                    <a:pt x="36" y="10"/>
                  </a:cubicBezTo>
                  <a:cubicBezTo>
                    <a:pt x="36" y="10"/>
                    <a:pt x="36" y="10"/>
                    <a:pt x="35" y="10"/>
                  </a:cubicBezTo>
                  <a:cubicBezTo>
                    <a:pt x="35" y="10"/>
                    <a:pt x="35" y="10"/>
                    <a:pt x="34" y="10"/>
                  </a:cubicBezTo>
                  <a:cubicBezTo>
                    <a:pt x="35" y="9"/>
                    <a:pt x="36" y="9"/>
                    <a:pt x="36" y="8"/>
                  </a:cubicBezTo>
                  <a:cubicBezTo>
                    <a:pt x="37" y="8"/>
                    <a:pt x="37" y="8"/>
                    <a:pt x="37" y="8"/>
                  </a:cubicBezTo>
                  <a:cubicBezTo>
                    <a:pt x="37" y="8"/>
                    <a:pt x="37" y="8"/>
                    <a:pt x="37" y="8"/>
                  </a:cubicBezTo>
                  <a:cubicBezTo>
                    <a:pt x="37" y="8"/>
                    <a:pt x="37" y="8"/>
                    <a:pt x="37" y="8"/>
                  </a:cubicBezTo>
                  <a:cubicBezTo>
                    <a:pt x="36" y="8"/>
                    <a:pt x="36" y="8"/>
                    <a:pt x="36" y="8"/>
                  </a:cubicBezTo>
                  <a:cubicBezTo>
                    <a:pt x="35" y="9"/>
                    <a:pt x="34" y="9"/>
                    <a:pt x="34" y="10"/>
                  </a:cubicBezTo>
                  <a:cubicBezTo>
                    <a:pt x="34" y="10"/>
                    <a:pt x="34" y="10"/>
                    <a:pt x="34" y="10"/>
                  </a:cubicBezTo>
                  <a:cubicBezTo>
                    <a:pt x="33" y="10"/>
                    <a:pt x="33" y="10"/>
                    <a:pt x="33" y="10"/>
                  </a:cubicBezTo>
                  <a:cubicBezTo>
                    <a:pt x="33" y="10"/>
                    <a:pt x="33" y="10"/>
                    <a:pt x="33" y="10"/>
                  </a:cubicBezTo>
                  <a:cubicBezTo>
                    <a:pt x="33" y="11"/>
                    <a:pt x="33" y="11"/>
                    <a:pt x="33" y="11"/>
                  </a:cubicBezTo>
                  <a:cubicBezTo>
                    <a:pt x="32" y="11"/>
                    <a:pt x="32" y="11"/>
                    <a:pt x="32" y="11"/>
                  </a:cubicBezTo>
                  <a:cubicBezTo>
                    <a:pt x="31" y="10"/>
                    <a:pt x="31" y="10"/>
                    <a:pt x="31" y="10"/>
                  </a:cubicBezTo>
                  <a:cubicBezTo>
                    <a:pt x="31" y="10"/>
                    <a:pt x="31" y="10"/>
                    <a:pt x="31" y="10"/>
                  </a:cubicBezTo>
                  <a:cubicBezTo>
                    <a:pt x="34" y="9"/>
                    <a:pt x="36" y="7"/>
                    <a:pt x="38" y="6"/>
                  </a:cubicBezTo>
                  <a:cubicBezTo>
                    <a:pt x="38" y="5"/>
                    <a:pt x="38" y="5"/>
                    <a:pt x="38" y="5"/>
                  </a:cubicBezTo>
                  <a:cubicBezTo>
                    <a:pt x="38" y="5"/>
                    <a:pt x="38" y="5"/>
                    <a:pt x="38" y="5"/>
                  </a:cubicBezTo>
                  <a:cubicBezTo>
                    <a:pt x="36" y="7"/>
                    <a:pt x="33" y="8"/>
                    <a:pt x="31" y="10"/>
                  </a:cubicBezTo>
                  <a:cubicBezTo>
                    <a:pt x="31" y="10"/>
                    <a:pt x="31" y="10"/>
                    <a:pt x="31" y="10"/>
                  </a:cubicBezTo>
                  <a:moveTo>
                    <a:pt x="28" y="9"/>
                  </a:moveTo>
                  <a:cubicBezTo>
                    <a:pt x="28" y="9"/>
                    <a:pt x="28" y="9"/>
                    <a:pt x="28" y="9"/>
                  </a:cubicBezTo>
                  <a:cubicBezTo>
                    <a:pt x="28" y="8"/>
                    <a:pt x="28" y="8"/>
                    <a:pt x="28" y="8"/>
                  </a:cubicBezTo>
                  <a:cubicBezTo>
                    <a:pt x="31" y="7"/>
                    <a:pt x="33" y="5"/>
                    <a:pt x="36" y="4"/>
                  </a:cubicBezTo>
                  <a:cubicBezTo>
                    <a:pt x="36" y="4"/>
                    <a:pt x="36" y="4"/>
                    <a:pt x="36" y="4"/>
                  </a:cubicBezTo>
                  <a:cubicBezTo>
                    <a:pt x="37" y="4"/>
                    <a:pt x="37" y="4"/>
                    <a:pt x="37" y="4"/>
                  </a:cubicBezTo>
                  <a:cubicBezTo>
                    <a:pt x="37" y="4"/>
                    <a:pt x="37" y="4"/>
                    <a:pt x="37" y="4"/>
                  </a:cubicBezTo>
                  <a:cubicBezTo>
                    <a:pt x="27" y="10"/>
                    <a:pt x="27" y="10"/>
                    <a:pt x="27" y="10"/>
                  </a:cubicBezTo>
                  <a:cubicBezTo>
                    <a:pt x="27" y="10"/>
                    <a:pt x="27" y="10"/>
                    <a:pt x="27" y="10"/>
                  </a:cubicBezTo>
                  <a:cubicBezTo>
                    <a:pt x="26" y="9"/>
                    <a:pt x="26" y="9"/>
                    <a:pt x="26" y="9"/>
                  </a:cubicBezTo>
                  <a:cubicBezTo>
                    <a:pt x="26" y="9"/>
                    <a:pt x="27" y="9"/>
                    <a:pt x="28" y="8"/>
                  </a:cubicBezTo>
                  <a:cubicBezTo>
                    <a:pt x="28" y="8"/>
                    <a:pt x="28" y="8"/>
                    <a:pt x="28" y="8"/>
                  </a:cubicBezTo>
                  <a:cubicBezTo>
                    <a:pt x="28" y="9"/>
                    <a:pt x="28" y="9"/>
                    <a:pt x="28" y="9"/>
                  </a:cubicBezTo>
                  <a:moveTo>
                    <a:pt x="29" y="8"/>
                  </a:moveTo>
                  <a:cubicBezTo>
                    <a:pt x="29" y="7"/>
                    <a:pt x="29" y="7"/>
                    <a:pt x="29" y="7"/>
                  </a:cubicBezTo>
                  <a:cubicBezTo>
                    <a:pt x="29" y="7"/>
                    <a:pt x="29" y="6"/>
                    <a:pt x="30" y="6"/>
                  </a:cubicBezTo>
                  <a:cubicBezTo>
                    <a:pt x="34" y="4"/>
                    <a:pt x="34" y="4"/>
                    <a:pt x="34" y="4"/>
                  </a:cubicBezTo>
                  <a:cubicBezTo>
                    <a:pt x="34" y="4"/>
                    <a:pt x="35" y="4"/>
                    <a:pt x="36" y="4"/>
                  </a:cubicBezTo>
                  <a:cubicBezTo>
                    <a:pt x="33" y="5"/>
                    <a:pt x="31" y="6"/>
                    <a:pt x="29" y="8"/>
                  </a:cubicBezTo>
                  <a:moveTo>
                    <a:pt x="30" y="5"/>
                  </a:moveTo>
                  <a:cubicBezTo>
                    <a:pt x="30" y="4"/>
                    <a:pt x="30" y="4"/>
                    <a:pt x="30" y="4"/>
                  </a:cubicBezTo>
                  <a:cubicBezTo>
                    <a:pt x="30" y="4"/>
                    <a:pt x="31" y="4"/>
                    <a:pt x="31" y="3"/>
                  </a:cubicBezTo>
                  <a:cubicBezTo>
                    <a:pt x="32" y="3"/>
                    <a:pt x="32" y="4"/>
                    <a:pt x="33" y="4"/>
                  </a:cubicBezTo>
                  <a:cubicBezTo>
                    <a:pt x="30" y="5"/>
                    <a:pt x="30" y="5"/>
                    <a:pt x="30" y="5"/>
                  </a:cubicBezTo>
                  <a:moveTo>
                    <a:pt x="11" y="5"/>
                  </a:moveTo>
                  <a:cubicBezTo>
                    <a:pt x="12" y="4"/>
                    <a:pt x="12" y="4"/>
                    <a:pt x="13" y="3"/>
                  </a:cubicBezTo>
                  <a:cubicBezTo>
                    <a:pt x="13" y="3"/>
                    <a:pt x="13" y="3"/>
                    <a:pt x="13" y="3"/>
                  </a:cubicBezTo>
                  <a:cubicBezTo>
                    <a:pt x="14" y="3"/>
                    <a:pt x="14" y="3"/>
                    <a:pt x="14" y="3"/>
                  </a:cubicBezTo>
                  <a:cubicBezTo>
                    <a:pt x="13" y="4"/>
                    <a:pt x="12" y="4"/>
                    <a:pt x="11" y="5"/>
                  </a:cubicBezTo>
                  <a:moveTo>
                    <a:pt x="29" y="4"/>
                  </a:moveTo>
                  <a:cubicBezTo>
                    <a:pt x="29" y="3"/>
                    <a:pt x="29" y="3"/>
                    <a:pt x="29" y="3"/>
                  </a:cubicBezTo>
                  <a:cubicBezTo>
                    <a:pt x="30" y="3"/>
                    <a:pt x="30" y="3"/>
                    <a:pt x="30" y="3"/>
                  </a:cubicBezTo>
                  <a:cubicBezTo>
                    <a:pt x="30" y="4"/>
                    <a:pt x="30" y="4"/>
                    <a:pt x="29" y="4"/>
                  </a:cubicBezTo>
                  <a:moveTo>
                    <a:pt x="24" y="9"/>
                  </a:moveTo>
                  <a:cubicBezTo>
                    <a:pt x="24" y="9"/>
                    <a:pt x="24" y="9"/>
                    <a:pt x="24" y="9"/>
                  </a:cubicBezTo>
                  <a:cubicBezTo>
                    <a:pt x="25" y="8"/>
                    <a:pt x="26" y="6"/>
                    <a:pt x="28" y="3"/>
                  </a:cubicBezTo>
                  <a:cubicBezTo>
                    <a:pt x="28" y="3"/>
                    <a:pt x="28" y="3"/>
                    <a:pt x="28" y="3"/>
                  </a:cubicBezTo>
                  <a:cubicBezTo>
                    <a:pt x="29" y="4"/>
                    <a:pt x="29" y="5"/>
                    <a:pt x="29" y="6"/>
                  </a:cubicBezTo>
                  <a:cubicBezTo>
                    <a:pt x="29" y="6"/>
                    <a:pt x="29" y="6"/>
                    <a:pt x="29" y="6"/>
                  </a:cubicBezTo>
                  <a:cubicBezTo>
                    <a:pt x="28" y="6"/>
                    <a:pt x="28" y="6"/>
                    <a:pt x="28" y="6"/>
                  </a:cubicBezTo>
                  <a:cubicBezTo>
                    <a:pt x="28" y="6"/>
                    <a:pt x="28" y="6"/>
                    <a:pt x="28" y="6"/>
                  </a:cubicBezTo>
                  <a:cubicBezTo>
                    <a:pt x="28" y="7"/>
                    <a:pt x="28" y="7"/>
                    <a:pt x="28" y="7"/>
                  </a:cubicBezTo>
                  <a:cubicBezTo>
                    <a:pt x="28" y="7"/>
                    <a:pt x="28" y="7"/>
                    <a:pt x="28" y="7"/>
                  </a:cubicBezTo>
                  <a:cubicBezTo>
                    <a:pt x="27" y="8"/>
                    <a:pt x="26" y="9"/>
                    <a:pt x="24" y="9"/>
                  </a:cubicBezTo>
                  <a:moveTo>
                    <a:pt x="17" y="8"/>
                  </a:moveTo>
                  <a:cubicBezTo>
                    <a:pt x="16" y="7"/>
                    <a:pt x="16" y="7"/>
                    <a:pt x="16" y="7"/>
                  </a:cubicBezTo>
                  <a:cubicBezTo>
                    <a:pt x="17" y="6"/>
                    <a:pt x="17" y="5"/>
                    <a:pt x="18" y="5"/>
                  </a:cubicBezTo>
                  <a:cubicBezTo>
                    <a:pt x="19" y="4"/>
                    <a:pt x="20" y="3"/>
                    <a:pt x="20" y="3"/>
                  </a:cubicBezTo>
                  <a:cubicBezTo>
                    <a:pt x="19" y="5"/>
                    <a:pt x="18" y="6"/>
                    <a:pt x="17" y="8"/>
                  </a:cubicBezTo>
                  <a:cubicBezTo>
                    <a:pt x="17" y="8"/>
                    <a:pt x="17" y="8"/>
                    <a:pt x="17" y="8"/>
                  </a:cubicBezTo>
                  <a:moveTo>
                    <a:pt x="12" y="8"/>
                  </a:moveTo>
                  <a:cubicBezTo>
                    <a:pt x="12" y="8"/>
                    <a:pt x="12" y="8"/>
                    <a:pt x="12" y="8"/>
                  </a:cubicBezTo>
                  <a:cubicBezTo>
                    <a:pt x="11" y="8"/>
                    <a:pt x="11" y="8"/>
                    <a:pt x="10" y="8"/>
                  </a:cubicBezTo>
                  <a:cubicBezTo>
                    <a:pt x="10" y="7"/>
                    <a:pt x="10" y="7"/>
                    <a:pt x="10" y="7"/>
                  </a:cubicBezTo>
                  <a:cubicBezTo>
                    <a:pt x="13" y="6"/>
                    <a:pt x="15" y="4"/>
                    <a:pt x="18" y="3"/>
                  </a:cubicBezTo>
                  <a:cubicBezTo>
                    <a:pt x="18" y="3"/>
                    <a:pt x="18" y="3"/>
                    <a:pt x="18" y="3"/>
                  </a:cubicBezTo>
                  <a:cubicBezTo>
                    <a:pt x="19" y="3"/>
                    <a:pt x="19" y="3"/>
                    <a:pt x="19" y="3"/>
                  </a:cubicBezTo>
                  <a:cubicBezTo>
                    <a:pt x="19" y="3"/>
                    <a:pt x="18" y="4"/>
                    <a:pt x="17" y="4"/>
                  </a:cubicBezTo>
                  <a:cubicBezTo>
                    <a:pt x="17" y="5"/>
                    <a:pt x="16" y="5"/>
                    <a:pt x="16" y="6"/>
                  </a:cubicBezTo>
                  <a:cubicBezTo>
                    <a:pt x="16" y="7"/>
                    <a:pt x="16" y="7"/>
                    <a:pt x="16" y="7"/>
                  </a:cubicBezTo>
                  <a:cubicBezTo>
                    <a:pt x="15" y="7"/>
                    <a:pt x="15" y="7"/>
                    <a:pt x="15" y="7"/>
                  </a:cubicBezTo>
                  <a:cubicBezTo>
                    <a:pt x="14" y="8"/>
                    <a:pt x="14" y="8"/>
                    <a:pt x="14" y="8"/>
                  </a:cubicBezTo>
                  <a:cubicBezTo>
                    <a:pt x="14" y="8"/>
                    <a:pt x="14" y="8"/>
                    <a:pt x="14" y="8"/>
                  </a:cubicBezTo>
                  <a:cubicBezTo>
                    <a:pt x="13" y="8"/>
                    <a:pt x="13" y="8"/>
                    <a:pt x="13" y="8"/>
                  </a:cubicBezTo>
                  <a:cubicBezTo>
                    <a:pt x="15" y="7"/>
                    <a:pt x="15" y="7"/>
                    <a:pt x="15" y="7"/>
                  </a:cubicBezTo>
                  <a:cubicBezTo>
                    <a:pt x="15" y="6"/>
                    <a:pt x="15" y="6"/>
                    <a:pt x="15" y="6"/>
                  </a:cubicBezTo>
                  <a:cubicBezTo>
                    <a:pt x="15" y="6"/>
                    <a:pt x="15" y="6"/>
                    <a:pt x="15" y="6"/>
                  </a:cubicBezTo>
                  <a:cubicBezTo>
                    <a:pt x="12" y="8"/>
                    <a:pt x="12" y="8"/>
                    <a:pt x="12" y="8"/>
                  </a:cubicBezTo>
                  <a:moveTo>
                    <a:pt x="11" y="6"/>
                  </a:moveTo>
                  <a:cubicBezTo>
                    <a:pt x="11" y="6"/>
                    <a:pt x="11" y="6"/>
                    <a:pt x="11" y="6"/>
                  </a:cubicBezTo>
                  <a:cubicBezTo>
                    <a:pt x="12" y="5"/>
                    <a:pt x="13" y="4"/>
                    <a:pt x="14" y="3"/>
                  </a:cubicBezTo>
                  <a:cubicBezTo>
                    <a:pt x="14" y="3"/>
                    <a:pt x="14" y="3"/>
                    <a:pt x="14" y="3"/>
                  </a:cubicBezTo>
                  <a:cubicBezTo>
                    <a:pt x="15" y="3"/>
                    <a:pt x="15" y="3"/>
                    <a:pt x="15" y="3"/>
                  </a:cubicBezTo>
                  <a:cubicBezTo>
                    <a:pt x="16" y="2"/>
                    <a:pt x="16" y="2"/>
                    <a:pt x="16" y="2"/>
                  </a:cubicBezTo>
                  <a:cubicBezTo>
                    <a:pt x="17" y="3"/>
                    <a:pt x="17" y="3"/>
                    <a:pt x="17" y="3"/>
                  </a:cubicBezTo>
                  <a:cubicBezTo>
                    <a:pt x="15" y="4"/>
                    <a:pt x="13" y="5"/>
                    <a:pt x="10" y="7"/>
                  </a:cubicBezTo>
                  <a:cubicBezTo>
                    <a:pt x="10" y="6"/>
                    <a:pt x="10" y="6"/>
                    <a:pt x="10" y="6"/>
                  </a:cubicBezTo>
                  <a:cubicBezTo>
                    <a:pt x="10" y="6"/>
                    <a:pt x="10" y="6"/>
                    <a:pt x="10" y="6"/>
                  </a:cubicBezTo>
                  <a:cubicBezTo>
                    <a:pt x="10" y="6"/>
                    <a:pt x="10" y="6"/>
                    <a:pt x="10" y="6"/>
                  </a:cubicBezTo>
                  <a:cubicBezTo>
                    <a:pt x="11" y="6"/>
                    <a:pt x="11" y="6"/>
                    <a:pt x="11" y="6"/>
                  </a:cubicBezTo>
                  <a:moveTo>
                    <a:pt x="37" y="11"/>
                  </a:moveTo>
                  <a:cubicBezTo>
                    <a:pt x="37" y="10"/>
                    <a:pt x="37" y="10"/>
                    <a:pt x="37" y="10"/>
                  </a:cubicBezTo>
                  <a:cubicBezTo>
                    <a:pt x="38" y="9"/>
                    <a:pt x="39" y="7"/>
                    <a:pt x="40" y="5"/>
                  </a:cubicBezTo>
                  <a:cubicBezTo>
                    <a:pt x="40" y="5"/>
                    <a:pt x="40" y="5"/>
                    <a:pt x="40" y="5"/>
                  </a:cubicBezTo>
                  <a:cubicBezTo>
                    <a:pt x="40" y="5"/>
                    <a:pt x="40" y="5"/>
                    <a:pt x="40" y="5"/>
                  </a:cubicBezTo>
                  <a:cubicBezTo>
                    <a:pt x="39" y="4"/>
                    <a:pt x="39" y="4"/>
                    <a:pt x="39" y="4"/>
                  </a:cubicBezTo>
                  <a:cubicBezTo>
                    <a:pt x="38" y="3"/>
                    <a:pt x="38" y="3"/>
                    <a:pt x="38" y="3"/>
                  </a:cubicBezTo>
                  <a:cubicBezTo>
                    <a:pt x="38" y="3"/>
                    <a:pt x="38" y="3"/>
                    <a:pt x="38" y="3"/>
                  </a:cubicBezTo>
                  <a:cubicBezTo>
                    <a:pt x="36" y="3"/>
                    <a:pt x="35" y="3"/>
                    <a:pt x="33" y="3"/>
                  </a:cubicBezTo>
                  <a:cubicBezTo>
                    <a:pt x="32" y="3"/>
                    <a:pt x="30" y="3"/>
                    <a:pt x="29" y="2"/>
                  </a:cubicBezTo>
                  <a:cubicBezTo>
                    <a:pt x="29" y="2"/>
                    <a:pt x="29" y="2"/>
                    <a:pt x="29" y="1"/>
                  </a:cubicBezTo>
                  <a:cubicBezTo>
                    <a:pt x="34" y="1"/>
                    <a:pt x="39" y="1"/>
                    <a:pt x="43" y="1"/>
                  </a:cubicBezTo>
                  <a:cubicBezTo>
                    <a:pt x="43" y="1"/>
                    <a:pt x="44" y="1"/>
                    <a:pt x="44" y="1"/>
                  </a:cubicBezTo>
                  <a:cubicBezTo>
                    <a:pt x="42" y="6"/>
                    <a:pt x="39" y="10"/>
                    <a:pt x="36" y="13"/>
                  </a:cubicBezTo>
                  <a:cubicBezTo>
                    <a:pt x="34" y="13"/>
                    <a:pt x="31" y="12"/>
                    <a:pt x="28" y="12"/>
                  </a:cubicBezTo>
                  <a:cubicBezTo>
                    <a:pt x="26" y="12"/>
                    <a:pt x="24" y="11"/>
                    <a:pt x="22" y="11"/>
                  </a:cubicBezTo>
                  <a:cubicBezTo>
                    <a:pt x="22" y="11"/>
                    <a:pt x="23" y="10"/>
                    <a:pt x="23" y="10"/>
                  </a:cubicBezTo>
                  <a:cubicBezTo>
                    <a:pt x="23" y="10"/>
                    <a:pt x="23" y="10"/>
                    <a:pt x="23" y="10"/>
                  </a:cubicBezTo>
                  <a:cubicBezTo>
                    <a:pt x="32" y="11"/>
                    <a:pt x="32" y="11"/>
                    <a:pt x="32" y="11"/>
                  </a:cubicBezTo>
                  <a:cubicBezTo>
                    <a:pt x="33" y="11"/>
                    <a:pt x="33" y="11"/>
                    <a:pt x="33" y="11"/>
                  </a:cubicBezTo>
                  <a:cubicBezTo>
                    <a:pt x="33" y="11"/>
                    <a:pt x="33" y="11"/>
                    <a:pt x="33" y="11"/>
                  </a:cubicBezTo>
                  <a:cubicBezTo>
                    <a:pt x="34" y="11"/>
                    <a:pt x="34" y="11"/>
                    <a:pt x="34" y="11"/>
                  </a:cubicBezTo>
                  <a:cubicBezTo>
                    <a:pt x="34" y="11"/>
                    <a:pt x="34" y="11"/>
                    <a:pt x="34" y="11"/>
                  </a:cubicBezTo>
                  <a:cubicBezTo>
                    <a:pt x="34" y="11"/>
                    <a:pt x="35" y="10"/>
                    <a:pt x="35" y="10"/>
                  </a:cubicBezTo>
                  <a:cubicBezTo>
                    <a:pt x="36" y="10"/>
                    <a:pt x="36" y="10"/>
                    <a:pt x="36" y="11"/>
                  </a:cubicBezTo>
                  <a:cubicBezTo>
                    <a:pt x="37" y="11"/>
                    <a:pt x="37" y="11"/>
                    <a:pt x="37" y="11"/>
                  </a:cubicBezTo>
                  <a:moveTo>
                    <a:pt x="15" y="10"/>
                  </a:moveTo>
                  <a:cubicBezTo>
                    <a:pt x="14" y="10"/>
                    <a:pt x="14" y="10"/>
                    <a:pt x="14" y="10"/>
                  </a:cubicBezTo>
                  <a:cubicBezTo>
                    <a:pt x="12" y="10"/>
                    <a:pt x="10" y="9"/>
                    <a:pt x="8" y="9"/>
                  </a:cubicBezTo>
                  <a:cubicBezTo>
                    <a:pt x="8" y="9"/>
                    <a:pt x="8" y="9"/>
                    <a:pt x="7" y="9"/>
                  </a:cubicBezTo>
                  <a:cubicBezTo>
                    <a:pt x="6" y="8"/>
                    <a:pt x="5" y="8"/>
                    <a:pt x="4" y="8"/>
                  </a:cubicBezTo>
                  <a:cubicBezTo>
                    <a:pt x="7" y="6"/>
                    <a:pt x="10" y="3"/>
                    <a:pt x="13" y="1"/>
                  </a:cubicBezTo>
                  <a:cubicBezTo>
                    <a:pt x="15" y="1"/>
                    <a:pt x="17" y="1"/>
                    <a:pt x="19" y="1"/>
                  </a:cubicBezTo>
                  <a:cubicBezTo>
                    <a:pt x="20" y="1"/>
                    <a:pt x="21" y="1"/>
                    <a:pt x="22" y="1"/>
                  </a:cubicBezTo>
                  <a:cubicBezTo>
                    <a:pt x="21" y="2"/>
                    <a:pt x="21" y="2"/>
                    <a:pt x="21" y="2"/>
                  </a:cubicBezTo>
                  <a:cubicBezTo>
                    <a:pt x="16" y="2"/>
                    <a:pt x="16" y="2"/>
                    <a:pt x="16" y="2"/>
                  </a:cubicBezTo>
                  <a:cubicBezTo>
                    <a:pt x="15" y="2"/>
                    <a:pt x="15" y="2"/>
                    <a:pt x="15" y="2"/>
                  </a:cubicBezTo>
                  <a:cubicBezTo>
                    <a:pt x="15" y="2"/>
                    <a:pt x="15" y="2"/>
                    <a:pt x="15" y="2"/>
                  </a:cubicBezTo>
                  <a:cubicBezTo>
                    <a:pt x="15" y="2"/>
                    <a:pt x="15" y="2"/>
                    <a:pt x="15" y="2"/>
                  </a:cubicBezTo>
                  <a:cubicBezTo>
                    <a:pt x="15" y="2"/>
                    <a:pt x="14" y="3"/>
                    <a:pt x="14" y="3"/>
                  </a:cubicBezTo>
                  <a:cubicBezTo>
                    <a:pt x="13" y="3"/>
                    <a:pt x="13" y="3"/>
                    <a:pt x="13" y="3"/>
                  </a:cubicBezTo>
                  <a:cubicBezTo>
                    <a:pt x="13" y="3"/>
                    <a:pt x="13" y="3"/>
                    <a:pt x="13" y="3"/>
                  </a:cubicBezTo>
                  <a:cubicBezTo>
                    <a:pt x="12" y="3"/>
                    <a:pt x="12" y="3"/>
                    <a:pt x="12" y="3"/>
                  </a:cubicBezTo>
                  <a:cubicBezTo>
                    <a:pt x="11" y="4"/>
                    <a:pt x="10" y="5"/>
                    <a:pt x="9" y="6"/>
                  </a:cubicBezTo>
                  <a:cubicBezTo>
                    <a:pt x="9" y="6"/>
                    <a:pt x="9" y="6"/>
                    <a:pt x="9" y="6"/>
                  </a:cubicBezTo>
                  <a:cubicBezTo>
                    <a:pt x="9" y="6"/>
                    <a:pt x="9" y="6"/>
                    <a:pt x="9" y="6"/>
                  </a:cubicBezTo>
                  <a:cubicBezTo>
                    <a:pt x="9" y="6"/>
                    <a:pt x="9" y="6"/>
                    <a:pt x="9" y="6"/>
                  </a:cubicBezTo>
                  <a:cubicBezTo>
                    <a:pt x="9" y="6"/>
                    <a:pt x="9" y="6"/>
                    <a:pt x="9" y="6"/>
                  </a:cubicBezTo>
                  <a:cubicBezTo>
                    <a:pt x="10" y="7"/>
                    <a:pt x="10" y="7"/>
                    <a:pt x="9" y="7"/>
                  </a:cubicBezTo>
                  <a:cubicBezTo>
                    <a:pt x="9" y="8"/>
                    <a:pt x="9" y="8"/>
                    <a:pt x="9" y="8"/>
                  </a:cubicBezTo>
                  <a:cubicBezTo>
                    <a:pt x="9" y="8"/>
                    <a:pt x="9" y="8"/>
                    <a:pt x="9" y="8"/>
                  </a:cubicBezTo>
                  <a:cubicBezTo>
                    <a:pt x="10" y="8"/>
                    <a:pt x="11" y="9"/>
                    <a:pt x="11" y="9"/>
                  </a:cubicBezTo>
                  <a:cubicBezTo>
                    <a:pt x="12" y="9"/>
                    <a:pt x="12" y="9"/>
                    <a:pt x="12" y="9"/>
                  </a:cubicBezTo>
                  <a:cubicBezTo>
                    <a:pt x="16" y="9"/>
                    <a:pt x="16" y="9"/>
                    <a:pt x="16" y="9"/>
                  </a:cubicBezTo>
                  <a:cubicBezTo>
                    <a:pt x="16" y="9"/>
                    <a:pt x="16" y="9"/>
                    <a:pt x="16" y="9"/>
                  </a:cubicBezTo>
                  <a:cubicBezTo>
                    <a:pt x="15" y="10"/>
                    <a:pt x="15" y="10"/>
                    <a:pt x="15" y="10"/>
                  </a:cubicBezTo>
                  <a:moveTo>
                    <a:pt x="21" y="17"/>
                  </a:moveTo>
                  <a:cubicBezTo>
                    <a:pt x="20" y="17"/>
                    <a:pt x="19" y="17"/>
                    <a:pt x="18" y="16"/>
                  </a:cubicBezTo>
                  <a:cubicBezTo>
                    <a:pt x="17" y="16"/>
                    <a:pt x="17" y="16"/>
                    <a:pt x="17" y="16"/>
                  </a:cubicBezTo>
                  <a:cubicBezTo>
                    <a:pt x="17" y="16"/>
                    <a:pt x="16" y="16"/>
                    <a:pt x="16" y="16"/>
                  </a:cubicBezTo>
                  <a:cubicBezTo>
                    <a:pt x="16" y="14"/>
                    <a:pt x="16" y="14"/>
                    <a:pt x="16" y="14"/>
                  </a:cubicBezTo>
                  <a:cubicBezTo>
                    <a:pt x="16" y="14"/>
                    <a:pt x="16" y="14"/>
                    <a:pt x="16" y="14"/>
                  </a:cubicBezTo>
                  <a:cubicBezTo>
                    <a:pt x="16" y="14"/>
                    <a:pt x="16" y="13"/>
                    <a:pt x="16" y="13"/>
                  </a:cubicBezTo>
                  <a:cubicBezTo>
                    <a:pt x="16" y="12"/>
                    <a:pt x="16" y="12"/>
                    <a:pt x="16" y="12"/>
                  </a:cubicBezTo>
                  <a:cubicBezTo>
                    <a:pt x="16" y="11"/>
                    <a:pt x="16" y="11"/>
                    <a:pt x="16" y="10"/>
                  </a:cubicBezTo>
                  <a:cubicBezTo>
                    <a:pt x="17" y="9"/>
                    <a:pt x="17" y="9"/>
                    <a:pt x="17" y="9"/>
                  </a:cubicBezTo>
                  <a:cubicBezTo>
                    <a:pt x="17" y="9"/>
                    <a:pt x="17" y="9"/>
                    <a:pt x="17" y="9"/>
                  </a:cubicBezTo>
                  <a:cubicBezTo>
                    <a:pt x="17" y="9"/>
                    <a:pt x="17" y="9"/>
                    <a:pt x="17" y="9"/>
                  </a:cubicBezTo>
                  <a:cubicBezTo>
                    <a:pt x="17" y="8"/>
                    <a:pt x="17" y="8"/>
                    <a:pt x="17" y="8"/>
                  </a:cubicBezTo>
                  <a:cubicBezTo>
                    <a:pt x="20" y="5"/>
                    <a:pt x="22" y="3"/>
                    <a:pt x="23" y="1"/>
                  </a:cubicBezTo>
                  <a:cubicBezTo>
                    <a:pt x="23" y="1"/>
                    <a:pt x="23" y="1"/>
                    <a:pt x="23" y="1"/>
                  </a:cubicBezTo>
                  <a:cubicBezTo>
                    <a:pt x="23" y="1"/>
                    <a:pt x="23" y="1"/>
                    <a:pt x="23" y="1"/>
                  </a:cubicBezTo>
                  <a:cubicBezTo>
                    <a:pt x="23" y="1"/>
                    <a:pt x="24" y="0"/>
                    <a:pt x="24" y="0"/>
                  </a:cubicBezTo>
                  <a:cubicBezTo>
                    <a:pt x="24" y="0"/>
                    <a:pt x="24" y="0"/>
                    <a:pt x="24" y="0"/>
                  </a:cubicBezTo>
                  <a:cubicBezTo>
                    <a:pt x="25" y="0"/>
                    <a:pt x="26" y="0"/>
                    <a:pt x="27" y="1"/>
                  </a:cubicBezTo>
                  <a:cubicBezTo>
                    <a:pt x="28" y="1"/>
                    <a:pt x="28" y="1"/>
                    <a:pt x="29" y="1"/>
                  </a:cubicBezTo>
                  <a:cubicBezTo>
                    <a:pt x="26" y="5"/>
                    <a:pt x="24" y="7"/>
                    <a:pt x="22" y="9"/>
                  </a:cubicBezTo>
                  <a:cubicBezTo>
                    <a:pt x="22" y="10"/>
                    <a:pt x="22" y="10"/>
                    <a:pt x="21" y="11"/>
                  </a:cubicBezTo>
                  <a:cubicBezTo>
                    <a:pt x="21" y="11"/>
                    <a:pt x="21" y="11"/>
                    <a:pt x="21" y="11"/>
                  </a:cubicBezTo>
                  <a:cubicBezTo>
                    <a:pt x="21" y="11"/>
                    <a:pt x="21" y="11"/>
                    <a:pt x="21" y="11"/>
                  </a:cubicBezTo>
                  <a:cubicBezTo>
                    <a:pt x="21" y="11"/>
                    <a:pt x="21" y="11"/>
                    <a:pt x="21" y="11"/>
                  </a:cubicBezTo>
                  <a:cubicBezTo>
                    <a:pt x="21" y="12"/>
                    <a:pt x="21" y="13"/>
                    <a:pt x="21" y="14"/>
                  </a:cubicBezTo>
                  <a:cubicBezTo>
                    <a:pt x="21" y="14"/>
                    <a:pt x="21" y="14"/>
                    <a:pt x="21" y="14"/>
                  </a:cubicBezTo>
                  <a:cubicBezTo>
                    <a:pt x="21" y="14"/>
                    <a:pt x="21" y="14"/>
                    <a:pt x="21" y="14"/>
                  </a:cubicBezTo>
                  <a:cubicBezTo>
                    <a:pt x="21" y="14"/>
                    <a:pt x="21" y="14"/>
                    <a:pt x="21" y="14"/>
                  </a:cubicBezTo>
                  <a:cubicBezTo>
                    <a:pt x="21" y="15"/>
                    <a:pt x="21" y="16"/>
                    <a:pt x="21" y="16"/>
                  </a:cubicBezTo>
                  <a:cubicBezTo>
                    <a:pt x="21" y="17"/>
                    <a:pt x="21" y="17"/>
                    <a:pt x="21" y="17"/>
                  </a:cubicBezTo>
                  <a:cubicBezTo>
                    <a:pt x="21" y="17"/>
                    <a:pt x="21" y="17"/>
                    <a:pt x="21" y="17"/>
                  </a:cubicBezTo>
                  <a:moveTo>
                    <a:pt x="24" y="0"/>
                  </a:moveTo>
                  <a:cubicBezTo>
                    <a:pt x="23" y="0"/>
                    <a:pt x="23" y="0"/>
                    <a:pt x="23" y="0"/>
                  </a:cubicBezTo>
                  <a:cubicBezTo>
                    <a:pt x="23" y="0"/>
                    <a:pt x="23" y="0"/>
                    <a:pt x="23" y="0"/>
                  </a:cubicBezTo>
                  <a:cubicBezTo>
                    <a:pt x="23" y="0"/>
                    <a:pt x="23" y="0"/>
                    <a:pt x="23" y="0"/>
                  </a:cubicBezTo>
                  <a:cubicBezTo>
                    <a:pt x="21" y="0"/>
                    <a:pt x="20" y="0"/>
                    <a:pt x="19" y="0"/>
                  </a:cubicBezTo>
                  <a:cubicBezTo>
                    <a:pt x="17" y="0"/>
                    <a:pt x="15" y="0"/>
                    <a:pt x="13" y="0"/>
                  </a:cubicBezTo>
                  <a:cubicBezTo>
                    <a:pt x="13" y="0"/>
                    <a:pt x="13" y="0"/>
                    <a:pt x="13" y="0"/>
                  </a:cubicBezTo>
                  <a:cubicBezTo>
                    <a:pt x="10" y="3"/>
                    <a:pt x="6" y="6"/>
                    <a:pt x="2" y="8"/>
                  </a:cubicBezTo>
                  <a:cubicBezTo>
                    <a:pt x="2" y="9"/>
                    <a:pt x="2" y="9"/>
                    <a:pt x="2" y="9"/>
                  </a:cubicBezTo>
                  <a:cubicBezTo>
                    <a:pt x="2" y="9"/>
                    <a:pt x="2" y="9"/>
                    <a:pt x="2" y="9"/>
                  </a:cubicBezTo>
                  <a:cubicBezTo>
                    <a:pt x="4" y="9"/>
                    <a:pt x="5" y="9"/>
                    <a:pt x="7" y="10"/>
                  </a:cubicBezTo>
                  <a:cubicBezTo>
                    <a:pt x="7" y="10"/>
                    <a:pt x="8" y="10"/>
                    <a:pt x="8" y="10"/>
                  </a:cubicBezTo>
                  <a:cubicBezTo>
                    <a:pt x="10" y="10"/>
                    <a:pt x="12" y="10"/>
                    <a:pt x="14" y="11"/>
                  </a:cubicBezTo>
                  <a:cubicBezTo>
                    <a:pt x="15" y="11"/>
                    <a:pt x="15" y="11"/>
                    <a:pt x="15" y="11"/>
                  </a:cubicBezTo>
                  <a:cubicBezTo>
                    <a:pt x="15" y="11"/>
                    <a:pt x="15" y="11"/>
                    <a:pt x="15" y="11"/>
                  </a:cubicBezTo>
                  <a:cubicBezTo>
                    <a:pt x="9" y="10"/>
                    <a:pt x="5" y="10"/>
                    <a:pt x="3" y="9"/>
                  </a:cubicBezTo>
                  <a:cubicBezTo>
                    <a:pt x="3" y="10"/>
                    <a:pt x="3" y="10"/>
                    <a:pt x="3" y="10"/>
                  </a:cubicBezTo>
                  <a:cubicBezTo>
                    <a:pt x="3" y="10"/>
                    <a:pt x="3" y="10"/>
                    <a:pt x="3" y="10"/>
                  </a:cubicBezTo>
                  <a:cubicBezTo>
                    <a:pt x="5" y="10"/>
                    <a:pt x="9" y="11"/>
                    <a:pt x="15" y="12"/>
                  </a:cubicBezTo>
                  <a:cubicBezTo>
                    <a:pt x="15" y="12"/>
                    <a:pt x="15" y="12"/>
                    <a:pt x="15" y="12"/>
                  </a:cubicBezTo>
                  <a:cubicBezTo>
                    <a:pt x="9" y="11"/>
                    <a:pt x="4" y="11"/>
                    <a:pt x="3" y="11"/>
                  </a:cubicBezTo>
                  <a:cubicBezTo>
                    <a:pt x="3" y="11"/>
                    <a:pt x="3" y="11"/>
                    <a:pt x="3" y="11"/>
                  </a:cubicBezTo>
                  <a:cubicBezTo>
                    <a:pt x="3" y="11"/>
                    <a:pt x="3" y="11"/>
                    <a:pt x="3" y="11"/>
                  </a:cubicBezTo>
                  <a:cubicBezTo>
                    <a:pt x="4" y="11"/>
                    <a:pt x="9" y="12"/>
                    <a:pt x="15" y="13"/>
                  </a:cubicBezTo>
                  <a:cubicBezTo>
                    <a:pt x="15" y="14"/>
                    <a:pt x="15" y="14"/>
                    <a:pt x="15" y="14"/>
                  </a:cubicBezTo>
                  <a:cubicBezTo>
                    <a:pt x="13" y="13"/>
                    <a:pt x="13" y="13"/>
                    <a:pt x="13" y="13"/>
                  </a:cubicBezTo>
                  <a:cubicBezTo>
                    <a:pt x="10" y="13"/>
                    <a:pt x="8" y="12"/>
                    <a:pt x="8" y="12"/>
                  </a:cubicBezTo>
                  <a:cubicBezTo>
                    <a:pt x="6" y="12"/>
                    <a:pt x="5" y="12"/>
                    <a:pt x="3" y="12"/>
                  </a:cubicBezTo>
                  <a:cubicBezTo>
                    <a:pt x="3" y="12"/>
                    <a:pt x="3" y="12"/>
                    <a:pt x="3" y="12"/>
                  </a:cubicBezTo>
                  <a:cubicBezTo>
                    <a:pt x="3" y="12"/>
                    <a:pt x="3" y="12"/>
                    <a:pt x="3" y="12"/>
                  </a:cubicBezTo>
                  <a:cubicBezTo>
                    <a:pt x="5" y="13"/>
                    <a:pt x="6" y="13"/>
                    <a:pt x="8" y="13"/>
                  </a:cubicBezTo>
                  <a:cubicBezTo>
                    <a:pt x="8" y="13"/>
                    <a:pt x="9" y="13"/>
                    <a:pt x="13" y="14"/>
                  </a:cubicBezTo>
                  <a:cubicBezTo>
                    <a:pt x="15" y="14"/>
                    <a:pt x="15" y="14"/>
                    <a:pt x="15" y="14"/>
                  </a:cubicBezTo>
                  <a:cubicBezTo>
                    <a:pt x="15" y="15"/>
                    <a:pt x="15" y="15"/>
                    <a:pt x="15" y="15"/>
                  </a:cubicBezTo>
                  <a:cubicBezTo>
                    <a:pt x="15" y="15"/>
                    <a:pt x="15" y="15"/>
                    <a:pt x="15" y="15"/>
                  </a:cubicBezTo>
                  <a:cubicBezTo>
                    <a:pt x="14" y="15"/>
                    <a:pt x="14" y="15"/>
                    <a:pt x="14" y="15"/>
                  </a:cubicBezTo>
                  <a:cubicBezTo>
                    <a:pt x="10" y="14"/>
                    <a:pt x="7" y="13"/>
                    <a:pt x="4" y="13"/>
                  </a:cubicBezTo>
                  <a:cubicBezTo>
                    <a:pt x="3" y="13"/>
                    <a:pt x="3" y="13"/>
                    <a:pt x="3" y="13"/>
                  </a:cubicBezTo>
                  <a:cubicBezTo>
                    <a:pt x="3" y="13"/>
                    <a:pt x="3" y="13"/>
                    <a:pt x="3" y="13"/>
                  </a:cubicBezTo>
                  <a:cubicBezTo>
                    <a:pt x="3" y="13"/>
                    <a:pt x="3" y="14"/>
                    <a:pt x="2" y="14"/>
                  </a:cubicBezTo>
                  <a:cubicBezTo>
                    <a:pt x="1" y="14"/>
                    <a:pt x="0" y="15"/>
                    <a:pt x="0" y="15"/>
                  </a:cubicBezTo>
                  <a:cubicBezTo>
                    <a:pt x="0" y="15"/>
                    <a:pt x="0" y="15"/>
                    <a:pt x="0" y="15"/>
                  </a:cubicBezTo>
                  <a:cubicBezTo>
                    <a:pt x="0" y="16"/>
                    <a:pt x="0" y="16"/>
                    <a:pt x="0" y="16"/>
                  </a:cubicBezTo>
                  <a:cubicBezTo>
                    <a:pt x="2" y="16"/>
                    <a:pt x="3" y="16"/>
                    <a:pt x="5" y="17"/>
                  </a:cubicBezTo>
                  <a:cubicBezTo>
                    <a:pt x="5" y="17"/>
                    <a:pt x="6" y="17"/>
                    <a:pt x="6" y="17"/>
                  </a:cubicBezTo>
                  <a:cubicBezTo>
                    <a:pt x="8" y="18"/>
                    <a:pt x="10" y="18"/>
                    <a:pt x="12" y="19"/>
                  </a:cubicBezTo>
                  <a:cubicBezTo>
                    <a:pt x="13" y="19"/>
                    <a:pt x="13" y="19"/>
                    <a:pt x="13" y="19"/>
                  </a:cubicBezTo>
                  <a:cubicBezTo>
                    <a:pt x="13" y="20"/>
                    <a:pt x="13" y="20"/>
                    <a:pt x="13" y="20"/>
                  </a:cubicBezTo>
                  <a:cubicBezTo>
                    <a:pt x="7" y="18"/>
                    <a:pt x="3" y="17"/>
                    <a:pt x="1" y="16"/>
                  </a:cubicBezTo>
                  <a:cubicBezTo>
                    <a:pt x="0" y="16"/>
                    <a:pt x="0" y="16"/>
                    <a:pt x="0" y="16"/>
                  </a:cubicBezTo>
                  <a:cubicBezTo>
                    <a:pt x="1" y="17"/>
                    <a:pt x="1" y="17"/>
                    <a:pt x="1" y="17"/>
                  </a:cubicBezTo>
                  <a:cubicBezTo>
                    <a:pt x="3" y="17"/>
                    <a:pt x="7" y="19"/>
                    <a:pt x="13" y="20"/>
                  </a:cubicBezTo>
                  <a:cubicBezTo>
                    <a:pt x="13" y="21"/>
                    <a:pt x="13" y="21"/>
                    <a:pt x="13" y="21"/>
                  </a:cubicBezTo>
                  <a:cubicBezTo>
                    <a:pt x="6" y="19"/>
                    <a:pt x="2" y="17"/>
                    <a:pt x="1" y="17"/>
                  </a:cubicBezTo>
                  <a:cubicBezTo>
                    <a:pt x="0" y="18"/>
                    <a:pt x="0" y="18"/>
                    <a:pt x="0" y="18"/>
                  </a:cubicBezTo>
                  <a:cubicBezTo>
                    <a:pt x="1" y="18"/>
                    <a:pt x="1" y="18"/>
                    <a:pt x="1" y="18"/>
                  </a:cubicBezTo>
                  <a:cubicBezTo>
                    <a:pt x="2" y="18"/>
                    <a:pt x="6" y="20"/>
                    <a:pt x="12" y="22"/>
                  </a:cubicBezTo>
                  <a:cubicBezTo>
                    <a:pt x="12" y="22"/>
                    <a:pt x="12" y="22"/>
                    <a:pt x="12" y="22"/>
                  </a:cubicBezTo>
                  <a:cubicBezTo>
                    <a:pt x="10" y="21"/>
                    <a:pt x="10" y="21"/>
                    <a:pt x="10" y="21"/>
                  </a:cubicBezTo>
                  <a:cubicBezTo>
                    <a:pt x="8" y="20"/>
                    <a:pt x="6" y="20"/>
                    <a:pt x="5" y="20"/>
                  </a:cubicBezTo>
                  <a:cubicBezTo>
                    <a:pt x="4" y="19"/>
                    <a:pt x="2" y="19"/>
                    <a:pt x="1" y="18"/>
                  </a:cubicBezTo>
                  <a:cubicBezTo>
                    <a:pt x="0" y="19"/>
                    <a:pt x="0" y="19"/>
                    <a:pt x="0" y="19"/>
                  </a:cubicBezTo>
                  <a:cubicBezTo>
                    <a:pt x="1" y="19"/>
                    <a:pt x="1" y="19"/>
                    <a:pt x="1" y="19"/>
                  </a:cubicBezTo>
                  <a:cubicBezTo>
                    <a:pt x="2" y="19"/>
                    <a:pt x="4" y="20"/>
                    <a:pt x="5" y="21"/>
                  </a:cubicBezTo>
                  <a:cubicBezTo>
                    <a:pt x="5" y="21"/>
                    <a:pt x="7" y="21"/>
                    <a:pt x="10" y="22"/>
                  </a:cubicBezTo>
                  <a:cubicBezTo>
                    <a:pt x="12" y="23"/>
                    <a:pt x="12" y="23"/>
                    <a:pt x="12" y="23"/>
                  </a:cubicBezTo>
                  <a:cubicBezTo>
                    <a:pt x="12" y="23"/>
                    <a:pt x="12" y="23"/>
                    <a:pt x="12" y="23"/>
                  </a:cubicBezTo>
                  <a:cubicBezTo>
                    <a:pt x="12" y="23"/>
                    <a:pt x="12" y="23"/>
                    <a:pt x="12" y="23"/>
                  </a:cubicBezTo>
                  <a:cubicBezTo>
                    <a:pt x="11" y="23"/>
                    <a:pt x="11" y="23"/>
                    <a:pt x="11" y="23"/>
                  </a:cubicBezTo>
                  <a:cubicBezTo>
                    <a:pt x="7" y="22"/>
                    <a:pt x="4" y="21"/>
                    <a:pt x="1" y="19"/>
                  </a:cubicBezTo>
                  <a:cubicBezTo>
                    <a:pt x="0" y="20"/>
                    <a:pt x="0" y="20"/>
                    <a:pt x="0" y="20"/>
                  </a:cubicBezTo>
                  <a:cubicBezTo>
                    <a:pt x="1" y="20"/>
                    <a:pt x="1" y="20"/>
                    <a:pt x="1" y="20"/>
                  </a:cubicBezTo>
                  <a:cubicBezTo>
                    <a:pt x="2" y="20"/>
                    <a:pt x="3" y="21"/>
                    <a:pt x="4" y="21"/>
                  </a:cubicBezTo>
                  <a:cubicBezTo>
                    <a:pt x="3" y="21"/>
                    <a:pt x="3" y="22"/>
                    <a:pt x="2" y="22"/>
                  </a:cubicBezTo>
                  <a:cubicBezTo>
                    <a:pt x="2" y="22"/>
                    <a:pt x="2" y="22"/>
                    <a:pt x="2" y="22"/>
                  </a:cubicBezTo>
                  <a:cubicBezTo>
                    <a:pt x="2" y="22"/>
                    <a:pt x="2" y="22"/>
                    <a:pt x="2" y="22"/>
                  </a:cubicBezTo>
                  <a:cubicBezTo>
                    <a:pt x="4" y="23"/>
                    <a:pt x="5" y="23"/>
                    <a:pt x="7" y="24"/>
                  </a:cubicBezTo>
                  <a:cubicBezTo>
                    <a:pt x="8" y="25"/>
                    <a:pt x="8" y="25"/>
                    <a:pt x="8" y="25"/>
                  </a:cubicBezTo>
                  <a:cubicBezTo>
                    <a:pt x="10" y="26"/>
                    <a:pt x="11" y="26"/>
                    <a:pt x="13" y="27"/>
                  </a:cubicBezTo>
                  <a:cubicBezTo>
                    <a:pt x="14" y="28"/>
                    <a:pt x="14" y="28"/>
                    <a:pt x="14" y="28"/>
                  </a:cubicBezTo>
                  <a:cubicBezTo>
                    <a:pt x="14" y="28"/>
                    <a:pt x="14" y="28"/>
                    <a:pt x="14" y="28"/>
                  </a:cubicBezTo>
                  <a:cubicBezTo>
                    <a:pt x="9" y="25"/>
                    <a:pt x="5" y="24"/>
                    <a:pt x="3" y="23"/>
                  </a:cubicBezTo>
                  <a:cubicBezTo>
                    <a:pt x="2" y="23"/>
                    <a:pt x="2" y="23"/>
                    <a:pt x="2" y="23"/>
                  </a:cubicBezTo>
                  <a:cubicBezTo>
                    <a:pt x="2" y="24"/>
                    <a:pt x="2" y="24"/>
                    <a:pt x="2" y="24"/>
                  </a:cubicBezTo>
                  <a:cubicBezTo>
                    <a:pt x="5" y="25"/>
                    <a:pt x="8" y="26"/>
                    <a:pt x="14" y="29"/>
                  </a:cubicBezTo>
                  <a:cubicBezTo>
                    <a:pt x="14" y="29"/>
                    <a:pt x="14" y="29"/>
                    <a:pt x="14" y="29"/>
                  </a:cubicBezTo>
                  <a:cubicBezTo>
                    <a:pt x="8" y="26"/>
                    <a:pt x="4" y="25"/>
                    <a:pt x="3" y="24"/>
                  </a:cubicBezTo>
                  <a:cubicBezTo>
                    <a:pt x="2" y="24"/>
                    <a:pt x="2" y="24"/>
                    <a:pt x="2" y="24"/>
                  </a:cubicBezTo>
                  <a:cubicBezTo>
                    <a:pt x="2" y="25"/>
                    <a:pt x="2" y="25"/>
                    <a:pt x="2" y="25"/>
                  </a:cubicBezTo>
                  <a:cubicBezTo>
                    <a:pt x="3" y="25"/>
                    <a:pt x="7" y="27"/>
                    <a:pt x="14" y="30"/>
                  </a:cubicBezTo>
                  <a:cubicBezTo>
                    <a:pt x="13" y="30"/>
                    <a:pt x="13" y="30"/>
                    <a:pt x="13" y="30"/>
                  </a:cubicBezTo>
                  <a:cubicBezTo>
                    <a:pt x="11" y="29"/>
                    <a:pt x="11" y="29"/>
                    <a:pt x="11" y="29"/>
                  </a:cubicBezTo>
                  <a:cubicBezTo>
                    <a:pt x="9" y="28"/>
                    <a:pt x="7" y="27"/>
                    <a:pt x="7" y="27"/>
                  </a:cubicBezTo>
                  <a:cubicBezTo>
                    <a:pt x="5" y="26"/>
                    <a:pt x="4" y="26"/>
                    <a:pt x="2" y="25"/>
                  </a:cubicBezTo>
                  <a:cubicBezTo>
                    <a:pt x="2" y="25"/>
                    <a:pt x="2" y="25"/>
                    <a:pt x="2" y="25"/>
                  </a:cubicBezTo>
                  <a:cubicBezTo>
                    <a:pt x="2" y="26"/>
                    <a:pt x="2" y="26"/>
                    <a:pt x="2" y="26"/>
                  </a:cubicBezTo>
                  <a:cubicBezTo>
                    <a:pt x="3" y="26"/>
                    <a:pt x="5" y="27"/>
                    <a:pt x="6" y="28"/>
                  </a:cubicBezTo>
                  <a:cubicBezTo>
                    <a:pt x="7" y="28"/>
                    <a:pt x="8" y="29"/>
                    <a:pt x="11" y="30"/>
                  </a:cubicBezTo>
                  <a:cubicBezTo>
                    <a:pt x="13" y="31"/>
                    <a:pt x="13" y="31"/>
                    <a:pt x="13" y="31"/>
                  </a:cubicBezTo>
                  <a:cubicBezTo>
                    <a:pt x="13" y="31"/>
                    <a:pt x="13" y="31"/>
                    <a:pt x="13" y="31"/>
                  </a:cubicBezTo>
                  <a:cubicBezTo>
                    <a:pt x="13" y="31"/>
                    <a:pt x="13" y="31"/>
                    <a:pt x="13" y="31"/>
                  </a:cubicBezTo>
                  <a:cubicBezTo>
                    <a:pt x="12" y="31"/>
                    <a:pt x="12" y="31"/>
                    <a:pt x="12" y="31"/>
                  </a:cubicBezTo>
                  <a:cubicBezTo>
                    <a:pt x="9" y="29"/>
                    <a:pt x="5" y="28"/>
                    <a:pt x="2" y="26"/>
                  </a:cubicBezTo>
                  <a:cubicBezTo>
                    <a:pt x="2" y="26"/>
                    <a:pt x="2" y="26"/>
                    <a:pt x="2" y="26"/>
                  </a:cubicBezTo>
                  <a:cubicBezTo>
                    <a:pt x="2" y="27"/>
                    <a:pt x="2" y="27"/>
                    <a:pt x="2" y="27"/>
                  </a:cubicBezTo>
                  <a:cubicBezTo>
                    <a:pt x="5" y="29"/>
                    <a:pt x="8" y="30"/>
                    <a:pt x="11" y="32"/>
                  </a:cubicBezTo>
                  <a:cubicBezTo>
                    <a:pt x="12" y="32"/>
                    <a:pt x="12" y="32"/>
                    <a:pt x="12" y="32"/>
                  </a:cubicBezTo>
                  <a:cubicBezTo>
                    <a:pt x="13" y="32"/>
                    <a:pt x="13" y="32"/>
                    <a:pt x="13" y="32"/>
                  </a:cubicBezTo>
                  <a:cubicBezTo>
                    <a:pt x="13" y="33"/>
                    <a:pt x="13" y="33"/>
                    <a:pt x="13" y="33"/>
                  </a:cubicBezTo>
                  <a:cubicBezTo>
                    <a:pt x="13" y="34"/>
                    <a:pt x="14" y="34"/>
                    <a:pt x="14" y="34"/>
                  </a:cubicBezTo>
                  <a:cubicBezTo>
                    <a:pt x="15" y="34"/>
                    <a:pt x="15" y="34"/>
                    <a:pt x="15" y="34"/>
                  </a:cubicBezTo>
                  <a:cubicBezTo>
                    <a:pt x="16" y="35"/>
                    <a:pt x="17" y="36"/>
                    <a:pt x="18" y="36"/>
                  </a:cubicBezTo>
                  <a:cubicBezTo>
                    <a:pt x="19" y="36"/>
                    <a:pt x="19" y="36"/>
                    <a:pt x="19" y="36"/>
                  </a:cubicBezTo>
                  <a:cubicBezTo>
                    <a:pt x="19" y="36"/>
                    <a:pt x="19" y="36"/>
                    <a:pt x="19" y="36"/>
                  </a:cubicBezTo>
                  <a:cubicBezTo>
                    <a:pt x="19" y="36"/>
                    <a:pt x="19" y="36"/>
                    <a:pt x="20" y="36"/>
                  </a:cubicBezTo>
                  <a:cubicBezTo>
                    <a:pt x="20" y="36"/>
                    <a:pt x="20" y="36"/>
                    <a:pt x="20" y="36"/>
                  </a:cubicBezTo>
                  <a:cubicBezTo>
                    <a:pt x="20" y="36"/>
                    <a:pt x="20" y="36"/>
                    <a:pt x="20" y="36"/>
                  </a:cubicBezTo>
                  <a:cubicBezTo>
                    <a:pt x="24" y="38"/>
                    <a:pt x="30" y="41"/>
                    <a:pt x="32" y="42"/>
                  </a:cubicBezTo>
                  <a:cubicBezTo>
                    <a:pt x="33" y="42"/>
                    <a:pt x="33" y="42"/>
                    <a:pt x="33" y="42"/>
                  </a:cubicBezTo>
                  <a:cubicBezTo>
                    <a:pt x="33" y="41"/>
                    <a:pt x="33" y="41"/>
                    <a:pt x="33" y="41"/>
                  </a:cubicBezTo>
                  <a:cubicBezTo>
                    <a:pt x="34" y="41"/>
                    <a:pt x="37" y="39"/>
                    <a:pt x="39" y="38"/>
                  </a:cubicBezTo>
                  <a:cubicBezTo>
                    <a:pt x="42" y="36"/>
                    <a:pt x="44" y="35"/>
                    <a:pt x="45" y="35"/>
                  </a:cubicBezTo>
                  <a:cubicBezTo>
                    <a:pt x="45" y="34"/>
                    <a:pt x="45" y="34"/>
                    <a:pt x="45" y="34"/>
                  </a:cubicBezTo>
                  <a:cubicBezTo>
                    <a:pt x="44" y="34"/>
                    <a:pt x="44" y="34"/>
                    <a:pt x="44" y="34"/>
                  </a:cubicBezTo>
                  <a:cubicBezTo>
                    <a:pt x="44" y="35"/>
                    <a:pt x="41" y="36"/>
                    <a:pt x="39" y="37"/>
                  </a:cubicBezTo>
                  <a:cubicBezTo>
                    <a:pt x="36" y="38"/>
                    <a:pt x="34" y="40"/>
                    <a:pt x="33" y="41"/>
                  </a:cubicBezTo>
                  <a:cubicBezTo>
                    <a:pt x="30" y="40"/>
                    <a:pt x="23" y="37"/>
                    <a:pt x="19" y="35"/>
                  </a:cubicBezTo>
                  <a:cubicBezTo>
                    <a:pt x="19" y="34"/>
                    <a:pt x="19" y="34"/>
                    <a:pt x="19" y="34"/>
                  </a:cubicBezTo>
                  <a:cubicBezTo>
                    <a:pt x="24" y="36"/>
                    <a:pt x="28" y="38"/>
                    <a:pt x="30" y="39"/>
                  </a:cubicBezTo>
                  <a:cubicBezTo>
                    <a:pt x="32" y="40"/>
                    <a:pt x="33" y="40"/>
                    <a:pt x="33" y="40"/>
                  </a:cubicBezTo>
                  <a:cubicBezTo>
                    <a:pt x="33" y="40"/>
                    <a:pt x="33" y="40"/>
                    <a:pt x="33" y="40"/>
                  </a:cubicBezTo>
                  <a:cubicBezTo>
                    <a:pt x="33" y="40"/>
                    <a:pt x="33" y="40"/>
                    <a:pt x="33" y="40"/>
                  </a:cubicBezTo>
                  <a:cubicBezTo>
                    <a:pt x="34" y="39"/>
                    <a:pt x="35" y="39"/>
                    <a:pt x="37" y="38"/>
                  </a:cubicBezTo>
                  <a:cubicBezTo>
                    <a:pt x="39" y="37"/>
                    <a:pt x="42" y="35"/>
                    <a:pt x="45" y="33"/>
                  </a:cubicBezTo>
                  <a:cubicBezTo>
                    <a:pt x="45" y="32"/>
                    <a:pt x="45" y="32"/>
                    <a:pt x="45" y="32"/>
                  </a:cubicBezTo>
                  <a:cubicBezTo>
                    <a:pt x="44" y="32"/>
                    <a:pt x="44" y="32"/>
                    <a:pt x="44" y="32"/>
                  </a:cubicBezTo>
                  <a:cubicBezTo>
                    <a:pt x="42" y="34"/>
                    <a:pt x="39" y="36"/>
                    <a:pt x="36" y="37"/>
                  </a:cubicBezTo>
                  <a:cubicBezTo>
                    <a:pt x="35" y="38"/>
                    <a:pt x="34" y="39"/>
                    <a:pt x="33" y="39"/>
                  </a:cubicBezTo>
                  <a:cubicBezTo>
                    <a:pt x="32" y="39"/>
                    <a:pt x="32" y="39"/>
                    <a:pt x="31" y="38"/>
                  </a:cubicBezTo>
                  <a:cubicBezTo>
                    <a:pt x="28" y="37"/>
                    <a:pt x="24" y="35"/>
                    <a:pt x="20" y="33"/>
                  </a:cubicBezTo>
                  <a:cubicBezTo>
                    <a:pt x="20" y="33"/>
                    <a:pt x="20" y="33"/>
                    <a:pt x="20" y="33"/>
                  </a:cubicBezTo>
                  <a:cubicBezTo>
                    <a:pt x="22" y="34"/>
                    <a:pt x="25" y="35"/>
                    <a:pt x="27" y="36"/>
                  </a:cubicBezTo>
                  <a:cubicBezTo>
                    <a:pt x="30" y="38"/>
                    <a:pt x="32" y="39"/>
                    <a:pt x="33" y="39"/>
                  </a:cubicBezTo>
                  <a:cubicBezTo>
                    <a:pt x="33" y="39"/>
                    <a:pt x="33" y="39"/>
                    <a:pt x="33" y="39"/>
                  </a:cubicBezTo>
                  <a:cubicBezTo>
                    <a:pt x="33" y="39"/>
                    <a:pt x="33" y="39"/>
                    <a:pt x="33" y="39"/>
                  </a:cubicBezTo>
                  <a:cubicBezTo>
                    <a:pt x="33" y="38"/>
                    <a:pt x="33" y="38"/>
                    <a:pt x="33" y="38"/>
                  </a:cubicBezTo>
                  <a:cubicBezTo>
                    <a:pt x="33" y="38"/>
                    <a:pt x="30" y="37"/>
                    <a:pt x="27" y="35"/>
                  </a:cubicBezTo>
                  <a:cubicBezTo>
                    <a:pt x="25" y="34"/>
                    <a:pt x="22" y="33"/>
                    <a:pt x="20" y="32"/>
                  </a:cubicBezTo>
                  <a:cubicBezTo>
                    <a:pt x="20" y="32"/>
                    <a:pt x="20" y="32"/>
                    <a:pt x="20" y="32"/>
                  </a:cubicBezTo>
                  <a:cubicBezTo>
                    <a:pt x="22" y="32"/>
                    <a:pt x="23" y="33"/>
                    <a:pt x="25" y="34"/>
                  </a:cubicBezTo>
                  <a:cubicBezTo>
                    <a:pt x="28" y="35"/>
                    <a:pt x="31" y="37"/>
                    <a:pt x="33" y="38"/>
                  </a:cubicBezTo>
                  <a:cubicBezTo>
                    <a:pt x="34" y="38"/>
                    <a:pt x="34" y="38"/>
                    <a:pt x="34" y="38"/>
                  </a:cubicBezTo>
                  <a:cubicBezTo>
                    <a:pt x="34" y="38"/>
                    <a:pt x="34" y="38"/>
                    <a:pt x="34" y="38"/>
                  </a:cubicBezTo>
                  <a:cubicBezTo>
                    <a:pt x="35" y="37"/>
                    <a:pt x="35" y="37"/>
                    <a:pt x="36" y="37"/>
                  </a:cubicBezTo>
                  <a:cubicBezTo>
                    <a:pt x="39" y="35"/>
                    <a:pt x="42" y="34"/>
                    <a:pt x="45" y="31"/>
                  </a:cubicBezTo>
                  <a:cubicBezTo>
                    <a:pt x="45" y="30"/>
                    <a:pt x="45" y="30"/>
                    <a:pt x="45" y="30"/>
                  </a:cubicBezTo>
                  <a:cubicBezTo>
                    <a:pt x="45" y="30"/>
                    <a:pt x="45" y="30"/>
                    <a:pt x="45" y="30"/>
                  </a:cubicBezTo>
                  <a:cubicBezTo>
                    <a:pt x="41" y="33"/>
                    <a:pt x="39" y="34"/>
                    <a:pt x="36" y="36"/>
                  </a:cubicBezTo>
                  <a:cubicBezTo>
                    <a:pt x="35" y="36"/>
                    <a:pt x="34" y="37"/>
                    <a:pt x="34" y="37"/>
                  </a:cubicBezTo>
                  <a:cubicBezTo>
                    <a:pt x="31" y="36"/>
                    <a:pt x="28" y="35"/>
                    <a:pt x="25" y="33"/>
                  </a:cubicBezTo>
                  <a:cubicBezTo>
                    <a:pt x="24" y="32"/>
                    <a:pt x="22" y="32"/>
                    <a:pt x="20" y="31"/>
                  </a:cubicBezTo>
                  <a:cubicBezTo>
                    <a:pt x="20" y="31"/>
                    <a:pt x="20" y="31"/>
                    <a:pt x="20" y="31"/>
                  </a:cubicBezTo>
                  <a:cubicBezTo>
                    <a:pt x="22" y="31"/>
                    <a:pt x="24" y="32"/>
                    <a:pt x="26" y="33"/>
                  </a:cubicBezTo>
                  <a:cubicBezTo>
                    <a:pt x="28" y="34"/>
                    <a:pt x="31" y="35"/>
                    <a:pt x="34" y="37"/>
                  </a:cubicBezTo>
                  <a:cubicBezTo>
                    <a:pt x="34" y="37"/>
                    <a:pt x="34" y="37"/>
                    <a:pt x="34" y="37"/>
                  </a:cubicBezTo>
                  <a:cubicBezTo>
                    <a:pt x="34" y="36"/>
                    <a:pt x="34" y="36"/>
                    <a:pt x="34" y="36"/>
                  </a:cubicBezTo>
                  <a:cubicBezTo>
                    <a:pt x="34" y="36"/>
                    <a:pt x="37" y="35"/>
                    <a:pt x="40" y="33"/>
                  </a:cubicBezTo>
                  <a:cubicBezTo>
                    <a:pt x="43" y="31"/>
                    <a:pt x="45" y="30"/>
                    <a:pt x="45" y="30"/>
                  </a:cubicBezTo>
                  <a:cubicBezTo>
                    <a:pt x="45" y="29"/>
                    <a:pt x="45" y="29"/>
                    <a:pt x="45" y="29"/>
                  </a:cubicBezTo>
                  <a:cubicBezTo>
                    <a:pt x="45" y="29"/>
                    <a:pt x="45" y="29"/>
                    <a:pt x="45" y="29"/>
                  </a:cubicBezTo>
                  <a:cubicBezTo>
                    <a:pt x="39" y="27"/>
                    <a:pt x="39" y="27"/>
                    <a:pt x="39" y="27"/>
                  </a:cubicBezTo>
                  <a:cubicBezTo>
                    <a:pt x="39" y="26"/>
                    <a:pt x="39" y="26"/>
                    <a:pt x="39" y="26"/>
                  </a:cubicBezTo>
                  <a:cubicBezTo>
                    <a:pt x="41" y="25"/>
                    <a:pt x="43" y="23"/>
                    <a:pt x="44" y="23"/>
                  </a:cubicBezTo>
                  <a:cubicBezTo>
                    <a:pt x="44" y="22"/>
                    <a:pt x="44" y="22"/>
                    <a:pt x="44" y="22"/>
                  </a:cubicBezTo>
                  <a:cubicBezTo>
                    <a:pt x="43" y="22"/>
                    <a:pt x="43" y="22"/>
                    <a:pt x="43" y="22"/>
                  </a:cubicBezTo>
                  <a:cubicBezTo>
                    <a:pt x="43" y="23"/>
                    <a:pt x="41" y="24"/>
                    <a:pt x="39" y="26"/>
                  </a:cubicBezTo>
                  <a:cubicBezTo>
                    <a:pt x="36" y="27"/>
                    <a:pt x="34" y="29"/>
                    <a:pt x="33" y="30"/>
                  </a:cubicBezTo>
                  <a:cubicBezTo>
                    <a:pt x="30" y="30"/>
                    <a:pt x="23" y="27"/>
                    <a:pt x="19" y="26"/>
                  </a:cubicBezTo>
                  <a:cubicBezTo>
                    <a:pt x="19" y="25"/>
                    <a:pt x="19" y="25"/>
                    <a:pt x="19" y="25"/>
                  </a:cubicBezTo>
                  <a:cubicBezTo>
                    <a:pt x="23" y="26"/>
                    <a:pt x="27" y="28"/>
                    <a:pt x="30" y="29"/>
                  </a:cubicBezTo>
                  <a:cubicBezTo>
                    <a:pt x="32" y="29"/>
                    <a:pt x="33" y="29"/>
                    <a:pt x="33" y="29"/>
                  </a:cubicBezTo>
                  <a:cubicBezTo>
                    <a:pt x="33" y="29"/>
                    <a:pt x="33" y="29"/>
                    <a:pt x="33" y="29"/>
                  </a:cubicBezTo>
                  <a:cubicBezTo>
                    <a:pt x="33" y="29"/>
                    <a:pt x="33" y="29"/>
                    <a:pt x="33" y="29"/>
                  </a:cubicBezTo>
                  <a:cubicBezTo>
                    <a:pt x="34" y="28"/>
                    <a:pt x="35" y="28"/>
                    <a:pt x="36" y="27"/>
                  </a:cubicBezTo>
                  <a:cubicBezTo>
                    <a:pt x="39" y="25"/>
                    <a:pt x="42" y="23"/>
                    <a:pt x="44" y="21"/>
                  </a:cubicBezTo>
                  <a:cubicBezTo>
                    <a:pt x="44" y="20"/>
                    <a:pt x="44" y="20"/>
                    <a:pt x="44" y="20"/>
                  </a:cubicBezTo>
                  <a:cubicBezTo>
                    <a:pt x="43" y="20"/>
                    <a:pt x="43" y="20"/>
                    <a:pt x="43" y="20"/>
                  </a:cubicBezTo>
                  <a:cubicBezTo>
                    <a:pt x="41" y="22"/>
                    <a:pt x="38" y="24"/>
                    <a:pt x="36" y="26"/>
                  </a:cubicBezTo>
                  <a:cubicBezTo>
                    <a:pt x="35" y="27"/>
                    <a:pt x="34" y="28"/>
                    <a:pt x="33" y="28"/>
                  </a:cubicBezTo>
                  <a:cubicBezTo>
                    <a:pt x="32" y="28"/>
                    <a:pt x="32" y="28"/>
                    <a:pt x="30" y="28"/>
                  </a:cubicBezTo>
                  <a:cubicBezTo>
                    <a:pt x="28" y="27"/>
                    <a:pt x="23" y="26"/>
                    <a:pt x="19" y="24"/>
                  </a:cubicBezTo>
                  <a:cubicBezTo>
                    <a:pt x="19" y="24"/>
                    <a:pt x="19" y="24"/>
                    <a:pt x="19" y="24"/>
                  </a:cubicBezTo>
                  <a:cubicBezTo>
                    <a:pt x="22" y="25"/>
                    <a:pt x="24" y="25"/>
                    <a:pt x="26" y="26"/>
                  </a:cubicBezTo>
                  <a:cubicBezTo>
                    <a:pt x="30" y="27"/>
                    <a:pt x="32" y="28"/>
                    <a:pt x="33" y="28"/>
                  </a:cubicBezTo>
                  <a:cubicBezTo>
                    <a:pt x="33" y="28"/>
                    <a:pt x="33" y="28"/>
                    <a:pt x="33" y="28"/>
                  </a:cubicBezTo>
                  <a:cubicBezTo>
                    <a:pt x="33" y="28"/>
                    <a:pt x="33" y="28"/>
                    <a:pt x="33" y="28"/>
                  </a:cubicBezTo>
                  <a:cubicBezTo>
                    <a:pt x="33" y="27"/>
                    <a:pt x="33" y="27"/>
                    <a:pt x="33" y="27"/>
                  </a:cubicBezTo>
                  <a:cubicBezTo>
                    <a:pt x="32" y="27"/>
                    <a:pt x="30" y="26"/>
                    <a:pt x="27" y="25"/>
                  </a:cubicBezTo>
                  <a:cubicBezTo>
                    <a:pt x="24" y="25"/>
                    <a:pt x="22" y="24"/>
                    <a:pt x="19" y="23"/>
                  </a:cubicBezTo>
                  <a:cubicBezTo>
                    <a:pt x="19" y="23"/>
                    <a:pt x="19" y="23"/>
                    <a:pt x="19" y="23"/>
                  </a:cubicBezTo>
                  <a:cubicBezTo>
                    <a:pt x="21" y="23"/>
                    <a:pt x="22" y="24"/>
                    <a:pt x="24" y="24"/>
                  </a:cubicBezTo>
                  <a:cubicBezTo>
                    <a:pt x="27" y="25"/>
                    <a:pt x="31" y="26"/>
                    <a:pt x="33" y="27"/>
                  </a:cubicBezTo>
                  <a:cubicBezTo>
                    <a:pt x="33" y="27"/>
                    <a:pt x="33" y="27"/>
                    <a:pt x="33" y="27"/>
                  </a:cubicBezTo>
                  <a:cubicBezTo>
                    <a:pt x="33" y="27"/>
                    <a:pt x="33" y="27"/>
                    <a:pt x="33" y="27"/>
                  </a:cubicBezTo>
                  <a:cubicBezTo>
                    <a:pt x="34" y="27"/>
                    <a:pt x="35" y="26"/>
                    <a:pt x="36" y="25"/>
                  </a:cubicBezTo>
                  <a:cubicBezTo>
                    <a:pt x="38" y="24"/>
                    <a:pt x="41" y="22"/>
                    <a:pt x="44" y="19"/>
                  </a:cubicBezTo>
                  <a:cubicBezTo>
                    <a:pt x="44" y="18"/>
                    <a:pt x="44" y="18"/>
                    <a:pt x="44" y="18"/>
                  </a:cubicBezTo>
                  <a:cubicBezTo>
                    <a:pt x="43" y="18"/>
                    <a:pt x="43" y="18"/>
                    <a:pt x="43" y="18"/>
                  </a:cubicBezTo>
                  <a:cubicBezTo>
                    <a:pt x="40" y="21"/>
                    <a:pt x="38" y="23"/>
                    <a:pt x="35" y="25"/>
                  </a:cubicBezTo>
                  <a:cubicBezTo>
                    <a:pt x="35" y="25"/>
                    <a:pt x="34" y="26"/>
                    <a:pt x="33" y="26"/>
                  </a:cubicBezTo>
                  <a:cubicBezTo>
                    <a:pt x="31" y="26"/>
                    <a:pt x="28" y="25"/>
                    <a:pt x="24" y="23"/>
                  </a:cubicBezTo>
                  <a:cubicBezTo>
                    <a:pt x="23" y="23"/>
                    <a:pt x="21" y="22"/>
                    <a:pt x="19" y="22"/>
                  </a:cubicBezTo>
                  <a:cubicBezTo>
                    <a:pt x="19" y="21"/>
                    <a:pt x="19" y="21"/>
                    <a:pt x="19" y="21"/>
                  </a:cubicBezTo>
                  <a:cubicBezTo>
                    <a:pt x="21" y="22"/>
                    <a:pt x="23" y="23"/>
                    <a:pt x="25" y="23"/>
                  </a:cubicBezTo>
                  <a:cubicBezTo>
                    <a:pt x="28" y="24"/>
                    <a:pt x="30" y="25"/>
                    <a:pt x="33" y="26"/>
                  </a:cubicBezTo>
                  <a:cubicBezTo>
                    <a:pt x="33" y="26"/>
                    <a:pt x="33" y="26"/>
                    <a:pt x="33" y="26"/>
                  </a:cubicBezTo>
                  <a:cubicBezTo>
                    <a:pt x="34" y="26"/>
                    <a:pt x="34" y="26"/>
                    <a:pt x="34" y="26"/>
                  </a:cubicBezTo>
                  <a:cubicBezTo>
                    <a:pt x="34" y="25"/>
                    <a:pt x="36" y="23"/>
                    <a:pt x="39" y="22"/>
                  </a:cubicBezTo>
                  <a:cubicBezTo>
                    <a:pt x="42" y="19"/>
                    <a:pt x="44" y="18"/>
                    <a:pt x="44" y="17"/>
                  </a:cubicBezTo>
                  <a:cubicBezTo>
                    <a:pt x="44" y="17"/>
                    <a:pt x="44" y="17"/>
                    <a:pt x="44" y="17"/>
                  </a:cubicBezTo>
                  <a:cubicBezTo>
                    <a:pt x="44" y="17"/>
                    <a:pt x="44" y="17"/>
                    <a:pt x="44" y="17"/>
                  </a:cubicBezTo>
                  <a:cubicBezTo>
                    <a:pt x="39" y="16"/>
                    <a:pt x="39" y="16"/>
                    <a:pt x="39" y="16"/>
                  </a:cubicBezTo>
                  <a:cubicBezTo>
                    <a:pt x="42" y="13"/>
                    <a:pt x="45" y="9"/>
                    <a:pt x="45" y="8"/>
                  </a:cubicBezTo>
                  <a:cubicBezTo>
                    <a:pt x="45" y="7"/>
                    <a:pt x="45" y="7"/>
                    <a:pt x="45" y="7"/>
                  </a:cubicBezTo>
                  <a:cubicBezTo>
                    <a:pt x="45" y="8"/>
                    <a:pt x="45" y="8"/>
                    <a:pt x="45" y="8"/>
                  </a:cubicBezTo>
                  <a:cubicBezTo>
                    <a:pt x="44" y="9"/>
                    <a:pt x="38" y="16"/>
                    <a:pt x="36" y="18"/>
                  </a:cubicBezTo>
                  <a:cubicBezTo>
                    <a:pt x="34" y="18"/>
                    <a:pt x="27" y="17"/>
                    <a:pt x="22" y="16"/>
                  </a:cubicBezTo>
                  <a:cubicBezTo>
                    <a:pt x="22" y="16"/>
                    <a:pt x="22" y="16"/>
                    <a:pt x="22" y="16"/>
                  </a:cubicBezTo>
                  <a:cubicBezTo>
                    <a:pt x="26" y="16"/>
                    <a:pt x="31" y="17"/>
                    <a:pt x="34" y="17"/>
                  </a:cubicBezTo>
                  <a:cubicBezTo>
                    <a:pt x="35" y="18"/>
                    <a:pt x="36" y="18"/>
                    <a:pt x="36" y="18"/>
                  </a:cubicBezTo>
                  <a:cubicBezTo>
                    <a:pt x="36" y="18"/>
                    <a:pt x="36" y="18"/>
                    <a:pt x="36" y="18"/>
                  </a:cubicBezTo>
                  <a:cubicBezTo>
                    <a:pt x="37" y="18"/>
                    <a:pt x="37" y="18"/>
                    <a:pt x="37" y="18"/>
                  </a:cubicBezTo>
                  <a:cubicBezTo>
                    <a:pt x="39" y="15"/>
                    <a:pt x="43" y="10"/>
                    <a:pt x="45" y="6"/>
                  </a:cubicBezTo>
                  <a:cubicBezTo>
                    <a:pt x="45" y="5"/>
                    <a:pt x="45" y="5"/>
                    <a:pt x="45" y="5"/>
                  </a:cubicBezTo>
                  <a:cubicBezTo>
                    <a:pt x="45" y="5"/>
                    <a:pt x="45" y="5"/>
                    <a:pt x="45" y="5"/>
                  </a:cubicBezTo>
                  <a:cubicBezTo>
                    <a:pt x="42" y="9"/>
                    <a:pt x="38" y="14"/>
                    <a:pt x="36" y="17"/>
                  </a:cubicBezTo>
                  <a:cubicBezTo>
                    <a:pt x="36" y="17"/>
                    <a:pt x="35" y="17"/>
                    <a:pt x="34" y="16"/>
                  </a:cubicBezTo>
                  <a:cubicBezTo>
                    <a:pt x="31" y="16"/>
                    <a:pt x="26" y="15"/>
                    <a:pt x="22" y="15"/>
                  </a:cubicBezTo>
                  <a:cubicBezTo>
                    <a:pt x="22" y="14"/>
                    <a:pt x="22" y="14"/>
                    <a:pt x="22" y="14"/>
                  </a:cubicBezTo>
                  <a:cubicBezTo>
                    <a:pt x="25" y="15"/>
                    <a:pt x="27" y="15"/>
                    <a:pt x="30" y="16"/>
                  </a:cubicBezTo>
                  <a:cubicBezTo>
                    <a:pt x="34" y="16"/>
                    <a:pt x="36" y="17"/>
                    <a:pt x="36" y="17"/>
                  </a:cubicBezTo>
                  <a:cubicBezTo>
                    <a:pt x="37" y="16"/>
                    <a:pt x="37" y="16"/>
                    <a:pt x="37" y="16"/>
                  </a:cubicBezTo>
                  <a:cubicBezTo>
                    <a:pt x="36" y="16"/>
                    <a:pt x="36" y="16"/>
                    <a:pt x="36" y="16"/>
                  </a:cubicBezTo>
                  <a:cubicBezTo>
                    <a:pt x="36" y="16"/>
                    <a:pt x="33" y="15"/>
                    <a:pt x="30" y="15"/>
                  </a:cubicBezTo>
                  <a:cubicBezTo>
                    <a:pt x="28" y="14"/>
                    <a:pt x="25" y="14"/>
                    <a:pt x="22" y="13"/>
                  </a:cubicBezTo>
                  <a:cubicBezTo>
                    <a:pt x="22" y="13"/>
                    <a:pt x="22" y="13"/>
                    <a:pt x="22" y="13"/>
                  </a:cubicBezTo>
                  <a:cubicBezTo>
                    <a:pt x="24" y="13"/>
                    <a:pt x="25" y="14"/>
                    <a:pt x="27" y="14"/>
                  </a:cubicBezTo>
                  <a:cubicBezTo>
                    <a:pt x="31" y="15"/>
                    <a:pt x="34" y="15"/>
                    <a:pt x="36" y="16"/>
                  </a:cubicBezTo>
                  <a:cubicBezTo>
                    <a:pt x="37" y="16"/>
                    <a:pt x="37" y="16"/>
                    <a:pt x="37" y="16"/>
                  </a:cubicBezTo>
                  <a:cubicBezTo>
                    <a:pt x="37" y="15"/>
                    <a:pt x="37" y="15"/>
                    <a:pt x="37" y="15"/>
                  </a:cubicBezTo>
                  <a:cubicBezTo>
                    <a:pt x="39" y="12"/>
                    <a:pt x="42" y="9"/>
                    <a:pt x="45" y="4"/>
                  </a:cubicBezTo>
                  <a:cubicBezTo>
                    <a:pt x="45" y="3"/>
                    <a:pt x="45" y="3"/>
                    <a:pt x="45" y="3"/>
                  </a:cubicBezTo>
                  <a:cubicBezTo>
                    <a:pt x="44" y="3"/>
                    <a:pt x="44" y="3"/>
                    <a:pt x="44" y="3"/>
                  </a:cubicBezTo>
                  <a:cubicBezTo>
                    <a:pt x="41" y="8"/>
                    <a:pt x="39" y="11"/>
                    <a:pt x="37" y="14"/>
                  </a:cubicBezTo>
                  <a:cubicBezTo>
                    <a:pt x="40" y="10"/>
                    <a:pt x="43" y="6"/>
                    <a:pt x="45" y="1"/>
                  </a:cubicBezTo>
                  <a:cubicBezTo>
                    <a:pt x="45" y="1"/>
                    <a:pt x="45" y="1"/>
                    <a:pt x="45" y="1"/>
                  </a:cubicBezTo>
                  <a:cubicBezTo>
                    <a:pt x="45" y="1"/>
                    <a:pt x="45" y="1"/>
                    <a:pt x="45" y="1"/>
                  </a:cubicBezTo>
                  <a:cubicBezTo>
                    <a:pt x="45" y="1"/>
                    <a:pt x="44" y="1"/>
                    <a:pt x="43" y="1"/>
                  </a:cubicBezTo>
                  <a:cubicBezTo>
                    <a:pt x="39" y="1"/>
                    <a:pt x="35" y="1"/>
                    <a:pt x="30" y="0"/>
                  </a:cubicBezTo>
                  <a:cubicBezTo>
                    <a:pt x="30" y="0"/>
                    <a:pt x="30" y="0"/>
                    <a:pt x="30" y="0"/>
                  </a:cubicBezTo>
                  <a:cubicBezTo>
                    <a:pt x="30" y="0"/>
                    <a:pt x="29" y="0"/>
                    <a:pt x="29" y="0"/>
                  </a:cubicBezTo>
                  <a:cubicBezTo>
                    <a:pt x="28" y="0"/>
                    <a:pt x="28" y="0"/>
                    <a:pt x="28" y="0"/>
                  </a:cubicBezTo>
                  <a:cubicBezTo>
                    <a:pt x="27" y="0"/>
                    <a:pt x="25"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9" name="Freeform 185"/>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0" name="Freeform 186"/>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1" name="Freeform 187"/>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2" name="Freeform 188"/>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3" name="Freeform 189"/>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4" name="Freeform 190"/>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5" name="Freeform 191"/>
            <p:cNvSpPr>
              <a:spLocks noEditPoints="1"/>
            </p:cNvSpPr>
            <p:nvPr/>
          </p:nvSpPr>
          <p:spPr bwMode="auto">
            <a:xfrm>
              <a:off x="3579" y="2310"/>
              <a:ext cx="89" cy="114"/>
            </a:xfrm>
            <a:custGeom>
              <a:avLst/>
              <a:gdLst>
                <a:gd name="T0" fmla="*/ 30 w 37"/>
                <a:gd name="T1" fmla="*/ 41 h 48"/>
                <a:gd name="T2" fmla="*/ 26 w 37"/>
                <a:gd name="T3" fmla="*/ 46 h 48"/>
                <a:gd name="T4" fmla="*/ 28 w 37"/>
                <a:gd name="T5" fmla="*/ 41 h 48"/>
                <a:gd name="T6" fmla="*/ 14 w 37"/>
                <a:gd name="T7" fmla="*/ 41 h 48"/>
                <a:gd name="T8" fmla="*/ 15 w 37"/>
                <a:gd name="T9" fmla="*/ 41 h 48"/>
                <a:gd name="T10" fmla="*/ 17 w 37"/>
                <a:gd name="T11" fmla="*/ 40 h 48"/>
                <a:gd name="T12" fmla="*/ 19 w 37"/>
                <a:gd name="T13" fmla="*/ 39 h 48"/>
                <a:gd name="T14" fmla="*/ 22 w 37"/>
                <a:gd name="T15" fmla="*/ 39 h 48"/>
                <a:gd name="T16" fmla="*/ 29 w 37"/>
                <a:gd name="T17" fmla="*/ 36 h 48"/>
                <a:gd name="T18" fmla="*/ 30 w 37"/>
                <a:gd name="T19" fmla="*/ 35 h 48"/>
                <a:gd name="T20" fmla="*/ 32 w 37"/>
                <a:gd name="T21" fmla="*/ 35 h 48"/>
                <a:gd name="T22" fmla="*/ 8 w 37"/>
                <a:gd name="T23" fmla="*/ 29 h 48"/>
                <a:gd name="T24" fmla="*/ 9 w 37"/>
                <a:gd name="T25" fmla="*/ 30 h 48"/>
                <a:gd name="T26" fmla="*/ 11 w 37"/>
                <a:gd name="T27" fmla="*/ 30 h 48"/>
                <a:gd name="T28" fmla="*/ 18 w 37"/>
                <a:gd name="T29" fmla="*/ 29 h 48"/>
                <a:gd name="T30" fmla="*/ 14 w 37"/>
                <a:gd name="T31" fmla="*/ 29 h 48"/>
                <a:gd name="T32" fmla="*/ 16 w 37"/>
                <a:gd name="T33" fmla="*/ 27 h 48"/>
                <a:gd name="T34" fmla="*/ 25 w 37"/>
                <a:gd name="T35" fmla="*/ 23 h 48"/>
                <a:gd name="T36" fmla="*/ 26 w 37"/>
                <a:gd name="T37" fmla="*/ 24 h 48"/>
                <a:gd name="T38" fmla="*/ 11 w 37"/>
                <a:gd name="T39" fmla="*/ 22 h 48"/>
                <a:gd name="T40" fmla="*/ 28 w 37"/>
                <a:gd name="T41" fmla="*/ 24 h 48"/>
                <a:gd name="T42" fmla="*/ 31 w 37"/>
                <a:gd name="T43" fmla="*/ 23 h 48"/>
                <a:gd name="T44" fmla="*/ 10 w 37"/>
                <a:gd name="T45" fmla="*/ 20 h 48"/>
                <a:gd name="T46" fmla="*/ 8 w 37"/>
                <a:gd name="T47" fmla="*/ 18 h 48"/>
                <a:gd name="T48" fmla="*/ 6 w 37"/>
                <a:gd name="T49" fmla="*/ 17 h 48"/>
                <a:gd name="T50" fmla="*/ 5 w 37"/>
                <a:gd name="T51" fmla="*/ 16 h 48"/>
                <a:gd name="T52" fmla="*/ 3 w 37"/>
                <a:gd name="T53" fmla="*/ 16 h 48"/>
                <a:gd name="T54" fmla="*/ 27 w 37"/>
                <a:gd name="T55" fmla="*/ 13 h 48"/>
                <a:gd name="T56" fmla="*/ 29 w 37"/>
                <a:gd name="T57" fmla="*/ 6 h 48"/>
                <a:gd name="T58" fmla="*/ 29 w 37"/>
                <a:gd name="T59" fmla="*/ 7 h 48"/>
                <a:gd name="T60" fmla="*/ 25 w 37"/>
                <a:gd name="T61" fmla="*/ 17 h 48"/>
                <a:gd name="T62" fmla="*/ 26 w 37"/>
                <a:gd name="T63" fmla="*/ 17 h 48"/>
                <a:gd name="T64" fmla="*/ 24 w 37"/>
                <a:gd name="T65" fmla="*/ 22 h 48"/>
                <a:gd name="T66" fmla="*/ 25 w 37"/>
                <a:gd name="T67" fmla="*/ 27 h 48"/>
                <a:gd name="T68" fmla="*/ 25 w 37"/>
                <a:gd name="T69" fmla="*/ 27 h 48"/>
                <a:gd name="T70" fmla="*/ 27 w 37"/>
                <a:gd name="T71" fmla="*/ 33 h 48"/>
                <a:gd name="T72" fmla="*/ 21 w 37"/>
                <a:gd name="T73" fmla="*/ 35 h 48"/>
                <a:gd name="T74" fmla="*/ 19 w 37"/>
                <a:gd name="T75" fmla="*/ 30 h 48"/>
                <a:gd name="T76" fmla="*/ 17 w 37"/>
                <a:gd name="T77" fmla="*/ 26 h 48"/>
                <a:gd name="T78" fmla="*/ 7 w 37"/>
                <a:gd name="T79" fmla="*/ 24 h 48"/>
                <a:gd name="T80" fmla="*/ 13 w 37"/>
                <a:gd name="T81" fmla="*/ 23 h 48"/>
                <a:gd name="T82" fmla="*/ 19 w 37"/>
                <a:gd name="T83" fmla="*/ 20 h 48"/>
                <a:gd name="T84" fmla="*/ 1 w 37"/>
                <a:gd name="T85" fmla="*/ 11 h 48"/>
                <a:gd name="T86" fmla="*/ 7 w 37"/>
                <a:gd name="T87" fmla="*/ 21 h 48"/>
                <a:gd name="T88" fmla="*/ 7 w 37"/>
                <a:gd name="T89" fmla="*/ 29 h 48"/>
                <a:gd name="T90" fmla="*/ 14 w 37"/>
                <a:gd name="T91" fmla="*/ 30 h 48"/>
                <a:gd name="T92" fmla="*/ 11 w 37"/>
                <a:gd name="T93" fmla="*/ 38 h 48"/>
                <a:gd name="T94" fmla="*/ 24 w 37"/>
                <a:gd name="T95" fmla="*/ 45 h 48"/>
                <a:gd name="T96" fmla="*/ 26 w 37"/>
                <a:gd name="T97" fmla="*/ 48 h 48"/>
                <a:gd name="T98" fmla="*/ 30 w 37"/>
                <a:gd name="T99" fmla="*/ 46 h 48"/>
                <a:gd name="T100" fmla="*/ 31 w 37"/>
                <a:gd name="T101" fmla="*/ 40 h 48"/>
                <a:gd name="T102" fmla="*/ 36 w 37"/>
                <a:gd name="T103" fmla="*/ 30 h 48"/>
                <a:gd name="T104" fmla="*/ 26 w 37"/>
                <a:gd name="T105" fmla="*/ 25 h 48"/>
                <a:gd name="T106" fmla="*/ 31 w 37"/>
                <a:gd name="T107" fmla="*/ 24 h 48"/>
                <a:gd name="T108" fmla="*/ 31 w 37"/>
                <a:gd name="T109" fmla="*/ 14 h 48"/>
                <a:gd name="T110" fmla="*/ 30 w 37"/>
                <a:gd name="T11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 h="48">
                  <a:moveTo>
                    <a:pt x="26" y="47"/>
                  </a:moveTo>
                  <a:cubicBezTo>
                    <a:pt x="24" y="43"/>
                    <a:pt x="24" y="43"/>
                    <a:pt x="24" y="43"/>
                  </a:cubicBezTo>
                  <a:cubicBezTo>
                    <a:pt x="25" y="42"/>
                    <a:pt x="25" y="42"/>
                    <a:pt x="26" y="42"/>
                  </a:cubicBezTo>
                  <a:cubicBezTo>
                    <a:pt x="26" y="43"/>
                    <a:pt x="26" y="45"/>
                    <a:pt x="26" y="46"/>
                  </a:cubicBezTo>
                  <a:cubicBezTo>
                    <a:pt x="26" y="47"/>
                    <a:pt x="26" y="47"/>
                    <a:pt x="26" y="47"/>
                  </a:cubicBezTo>
                  <a:moveTo>
                    <a:pt x="30" y="45"/>
                  </a:moveTo>
                  <a:cubicBezTo>
                    <a:pt x="30" y="44"/>
                    <a:pt x="30" y="42"/>
                    <a:pt x="30" y="41"/>
                  </a:cubicBezTo>
                  <a:cubicBezTo>
                    <a:pt x="30" y="42"/>
                    <a:pt x="30" y="43"/>
                    <a:pt x="31" y="44"/>
                  </a:cubicBezTo>
                  <a:cubicBezTo>
                    <a:pt x="31" y="44"/>
                    <a:pt x="30" y="45"/>
                    <a:pt x="30" y="45"/>
                  </a:cubicBezTo>
                  <a:moveTo>
                    <a:pt x="14" y="41"/>
                  </a:moveTo>
                  <a:cubicBezTo>
                    <a:pt x="14" y="41"/>
                    <a:pt x="14" y="41"/>
                    <a:pt x="14" y="41"/>
                  </a:cubicBezTo>
                  <a:cubicBezTo>
                    <a:pt x="14" y="41"/>
                    <a:pt x="14" y="41"/>
                    <a:pt x="14" y="41"/>
                  </a:cubicBezTo>
                  <a:cubicBezTo>
                    <a:pt x="14" y="41"/>
                    <a:pt x="14" y="41"/>
                    <a:pt x="14" y="41"/>
                  </a:cubicBezTo>
                  <a:moveTo>
                    <a:pt x="26" y="46"/>
                  </a:moveTo>
                  <a:cubicBezTo>
                    <a:pt x="26" y="45"/>
                    <a:pt x="26" y="43"/>
                    <a:pt x="26" y="41"/>
                  </a:cubicBezTo>
                  <a:cubicBezTo>
                    <a:pt x="27" y="41"/>
                    <a:pt x="28" y="41"/>
                    <a:pt x="29" y="41"/>
                  </a:cubicBezTo>
                  <a:cubicBezTo>
                    <a:pt x="29" y="41"/>
                    <a:pt x="29" y="41"/>
                    <a:pt x="29" y="41"/>
                  </a:cubicBezTo>
                  <a:cubicBezTo>
                    <a:pt x="29" y="42"/>
                    <a:pt x="29" y="43"/>
                    <a:pt x="29" y="45"/>
                  </a:cubicBezTo>
                  <a:cubicBezTo>
                    <a:pt x="29" y="45"/>
                    <a:pt x="28" y="45"/>
                    <a:pt x="28" y="46"/>
                  </a:cubicBezTo>
                  <a:cubicBezTo>
                    <a:pt x="28" y="44"/>
                    <a:pt x="28" y="43"/>
                    <a:pt x="28" y="41"/>
                  </a:cubicBezTo>
                  <a:cubicBezTo>
                    <a:pt x="28" y="41"/>
                    <a:pt x="28" y="41"/>
                    <a:pt x="28" y="41"/>
                  </a:cubicBezTo>
                  <a:cubicBezTo>
                    <a:pt x="27" y="41"/>
                    <a:pt x="27" y="41"/>
                    <a:pt x="27" y="41"/>
                  </a:cubicBezTo>
                  <a:cubicBezTo>
                    <a:pt x="27" y="43"/>
                    <a:pt x="27" y="44"/>
                    <a:pt x="27" y="46"/>
                  </a:cubicBezTo>
                  <a:cubicBezTo>
                    <a:pt x="26" y="46"/>
                    <a:pt x="26" y="46"/>
                    <a:pt x="26" y="46"/>
                  </a:cubicBezTo>
                  <a:moveTo>
                    <a:pt x="14" y="41"/>
                  </a:moveTo>
                  <a:cubicBezTo>
                    <a:pt x="14" y="40"/>
                    <a:pt x="13" y="39"/>
                    <a:pt x="12" y="39"/>
                  </a:cubicBezTo>
                  <a:cubicBezTo>
                    <a:pt x="13" y="39"/>
                    <a:pt x="13" y="38"/>
                    <a:pt x="14" y="38"/>
                  </a:cubicBezTo>
                  <a:cubicBezTo>
                    <a:pt x="14" y="39"/>
                    <a:pt x="14" y="40"/>
                    <a:pt x="14" y="41"/>
                  </a:cubicBezTo>
                  <a:moveTo>
                    <a:pt x="14" y="41"/>
                  </a:moveTo>
                  <a:cubicBezTo>
                    <a:pt x="14" y="41"/>
                    <a:pt x="14" y="41"/>
                    <a:pt x="14" y="41"/>
                  </a:cubicBezTo>
                  <a:cubicBezTo>
                    <a:pt x="14" y="40"/>
                    <a:pt x="14" y="39"/>
                    <a:pt x="14" y="38"/>
                  </a:cubicBezTo>
                  <a:cubicBezTo>
                    <a:pt x="14" y="38"/>
                    <a:pt x="15" y="38"/>
                    <a:pt x="15" y="38"/>
                  </a:cubicBezTo>
                  <a:cubicBezTo>
                    <a:pt x="16" y="40"/>
                    <a:pt x="16" y="40"/>
                    <a:pt x="16" y="40"/>
                  </a:cubicBezTo>
                  <a:cubicBezTo>
                    <a:pt x="16" y="40"/>
                    <a:pt x="16" y="40"/>
                    <a:pt x="16" y="40"/>
                  </a:cubicBezTo>
                  <a:cubicBezTo>
                    <a:pt x="15" y="41"/>
                    <a:pt x="15" y="41"/>
                    <a:pt x="15" y="41"/>
                  </a:cubicBezTo>
                  <a:cubicBezTo>
                    <a:pt x="14" y="41"/>
                    <a:pt x="14" y="41"/>
                    <a:pt x="14" y="41"/>
                  </a:cubicBezTo>
                  <a:moveTo>
                    <a:pt x="16" y="40"/>
                  </a:moveTo>
                  <a:cubicBezTo>
                    <a:pt x="16" y="38"/>
                    <a:pt x="16" y="38"/>
                    <a:pt x="16" y="38"/>
                  </a:cubicBezTo>
                  <a:cubicBezTo>
                    <a:pt x="16" y="38"/>
                    <a:pt x="16" y="38"/>
                    <a:pt x="16" y="38"/>
                  </a:cubicBezTo>
                  <a:cubicBezTo>
                    <a:pt x="16" y="37"/>
                    <a:pt x="17" y="37"/>
                    <a:pt x="17" y="37"/>
                  </a:cubicBezTo>
                  <a:cubicBezTo>
                    <a:pt x="17" y="38"/>
                    <a:pt x="17" y="39"/>
                    <a:pt x="17" y="40"/>
                  </a:cubicBezTo>
                  <a:cubicBezTo>
                    <a:pt x="17" y="40"/>
                    <a:pt x="17" y="40"/>
                    <a:pt x="17" y="40"/>
                  </a:cubicBezTo>
                  <a:cubicBezTo>
                    <a:pt x="17" y="40"/>
                    <a:pt x="16" y="40"/>
                    <a:pt x="16" y="40"/>
                  </a:cubicBezTo>
                  <a:moveTo>
                    <a:pt x="18" y="39"/>
                  </a:moveTo>
                  <a:cubicBezTo>
                    <a:pt x="18" y="39"/>
                    <a:pt x="18" y="38"/>
                    <a:pt x="18" y="37"/>
                  </a:cubicBezTo>
                  <a:cubicBezTo>
                    <a:pt x="18" y="37"/>
                    <a:pt x="18" y="37"/>
                    <a:pt x="18" y="37"/>
                  </a:cubicBezTo>
                  <a:cubicBezTo>
                    <a:pt x="18" y="37"/>
                    <a:pt x="19" y="36"/>
                    <a:pt x="20" y="36"/>
                  </a:cubicBezTo>
                  <a:cubicBezTo>
                    <a:pt x="20" y="36"/>
                    <a:pt x="20" y="36"/>
                    <a:pt x="20" y="36"/>
                  </a:cubicBezTo>
                  <a:cubicBezTo>
                    <a:pt x="19" y="39"/>
                    <a:pt x="19" y="39"/>
                    <a:pt x="19" y="39"/>
                  </a:cubicBezTo>
                  <a:cubicBezTo>
                    <a:pt x="19" y="39"/>
                    <a:pt x="18" y="39"/>
                    <a:pt x="18" y="39"/>
                  </a:cubicBezTo>
                  <a:moveTo>
                    <a:pt x="20" y="39"/>
                  </a:moveTo>
                  <a:cubicBezTo>
                    <a:pt x="20" y="36"/>
                    <a:pt x="20" y="36"/>
                    <a:pt x="20" y="36"/>
                  </a:cubicBezTo>
                  <a:cubicBezTo>
                    <a:pt x="20" y="36"/>
                    <a:pt x="20" y="36"/>
                    <a:pt x="20" y="36"/>
                  </a:cubicBezTo>
                  <a:cubicBezTo>
                    <a:pt x="21" y="36"/>
                    <a:pt x="21" y="36"/>
                    <a:pt x="21" y="36"/>
                  </a:cubicBezTo>
                  <a:cubicBezTo>
                    <a:pt x="22" y="37"/>
                    <a:pt x="22" y="39"/>
                    <a:pt x="23" y="40"/>
                  </a:cubicBezTo>
                  <a:cubicBezTo>
                    <a:pt x="22" y="40"/>
                    <a:pt x="22" y="39"/>
                    <a:pt x="22" y="39"/>
                  </a:cubicBezTo>
                  <a:cubicBezTo>
                    <a:pt x="21" y="38"/>
                    <a:pt x="21" y="38"/>
                    <a:pt x="21" y="38"/>
                  </a:cubicBezTo>
                  <a:cubicBezTo>
                    <a:pt x="21" y="39"/>
                    <a:pt x="20" y="39"/>
                    <a:pt x="20" y="39"/>
                  </a:cubicBezTo>
                  <a:moveTo>
                    <a:pt x="29" y="36"/>
                  </a:moveTo>
                  <a:cubicBezTo>
                    <a:pt x="29" y="35"/>
                    <a:pt x="28" y="34"/>
                    <a:pt x="28" y="33"/>
                  </a:cubicBezTo>
                  <a:cubicBezTo>
                    <a:pt x="28" y="33"/>
                    <a:pt x="29" y="33"/>
                    <a:pt x="29" y="33"/>
                  </a:cubicBezTo>
                  <a:cubicBezTo>
                    <a:pt x="30" y="36"/>
                    <a:pt x="30" y="36"/>
                    <a:pt x="30" y="36"/>
                  </a:cubicBezTo>
                  <a:cubicBezTo>
                    <a:pt x="29" y="36"/>
                    <a:pt x="29" y="36"/>
                    <a:pt x="29" y="36"/>
                  </a:cubicBezTo>
                  <a:cubicBezTo>
                    <a:pt x="29" y="36"/>
                    <a:pt x="29" y="36"/>
                    <a:pt x="29" y="36"/>
                  </a:cubicBezTo>
                  <a:moveTo>
                    <a:pt x="30" y="35"/>
                  </a:moveTo>
                  <a:cubicBezTo>
                    <a:pt x="30" y="33"/>
                    <a:pt x="30" y="33"/>
                    <a:pt x="30" y="33"/>
                  </a:cubicBezTo>
                  <a:cubicBezTo>
                    <a:pt x="30" y="32"/>
                    <a:pt x="31" y="32"/>
                    <a:pt x="32" y="32"/>
                  </a:cubicBezTo>
                  <a:cubicBezTo>
                    <a:pt x="32" y="32"/>
                    <a:pt x="32" y="32"/>
                    <a:pt x="32" y="32"/>
                  </a:cubicBezTo>
                  <a:cubicBezTo>
                    <a:pt x="32" y="35"/>
                    <a:pt x="32" y="35"/>
                    <a:pt x="32" y="35"/>
                  </a:cubicBezTo>
                  <a:cubicBezTo>
                    <a:pt x="31" y="35"/>
                    <a:pt x="30" y="35"/>
                    <a:pt x="30" y="35"/>
                  </a:cubicBezTo>
                  <a:moveTo>
                    <a:pt x="32" y="35"/>
                  </a:moveTo>
                  <a:cubicBezTo>
                    <a:pt x="32" y="32"/>
                    <a:pt x="32" y="32"/>
                    <a:pt x="32" y="32"/>
                  </a:cubicBezTo>
                  <a:cubicBezTo>
                    <a:pt x="32" y="32"/>
                    <a:pt x="32" y="32"/>
                    <a:pt x="32" y="32"/>
                  </a:cubicBezTo>
                  <a:cubicBezTo>
                    <a:pt x="33" y="31"/>
                    <a:pt x="33" y="31"/>
                    <a:pt x="34" y="31"/>
                  </a:cubicBezTo>
                  <a:cubicBezTo>
                    <a:pt x="34" y="31"/>
                    <a:pt x="34" y="31"/>
                    <a:pt x="34" y="31"/>
                  </a:cubicBezTo>
                  <a:cubicBezTo>
                    <a:pt x="33" y="32"/>
                    <a:pt x="33" y="33"/>
                    <a:pt x="33" y="34"/>
                  </a:cubicBezTo>
                  <a:cubicBezTo>
                    <a:pt x="33" y="34"/>
                    <a:pt x="32" y="34"/>
                    <a:pt x="32" y="35"/>
                  </a:cubicBezTo>
                  <a:moveTo>
                    <a:pt x="34" y="34"/>
                  </a:moveTo>
                  <a:cubicBezTo>
                    <a:pt x="34" y="33"/>
                    <a:pt x="34" y="32"/>
                    <a:pt x="34" y="31"/>
                  </a:cubicBezTo>
                  <a:cubicBezTo>
                    <a:pt x="34" y="31"/>
                    <a:pt x="34" y="31"/>
                    <a:pt x="34" y="31"/>
                  </a:cubicBezTo>
                  <a:cubicBezTo>
                    <a:pt x="34" y="31"/>
                    <a:pt x="35" y="31"/>
                    <a:pt x="35" y="31"/>
                  </a:cubicBezTo>
                  <a:cubicBezTo>
                    <a:pt x="36" y="33"/>
                    <a:pt x="36" y="33"/>
                    <a:pt x="36" y="33"/>
                  </a:cubicBezTo>
                  <a:cubicBezTo>
                    <a:pt x="35" y="33"/>
                    <a:pt x="35" y="34"/>
                    <a:pt x="34" y="34"/>
                  </a:cubicBezTo>
                  <a:moveTo>
                    <a:pt x="8" y="29"/>
                  </a:moveTo>
                  <a:cubicBezTo>
                    <a:pt x="8" y="29"/>
                    <a:pt x="8" y="29"/>
                    <a:pt x="8" y="29"/>
                  </a:cubicBezTo>
                  <a:cubicBezTo>
                    <a:pt x="9" y="29"/>
                    <a:pt x="9" y="29"/>
                    <a:pt x="9" y="29"/>
                  </a:cubicBezTo>
                  <a:cubicBezTo>
                    <a:pt x="9" y="29"/>
                    <a:pt x="9" y="30"/>
                    <a:pt x="9" y="30"/>
                  </a:cubicBezTo>
                  <a:cubicBezTo>
                    <a:pt x="9" y="31"/>
                    <a:pt x="9" y="31"/>
                    <a:pt x="9" y="31"/>
                  </a:cubicBezTo>
                  <a:cubicBezTo>
                    <a:pt x="8" y="30"/>
                    <a:pt x="8" y="30"/>
                    <a:pt x="8" y="29"/>
                  </a:cubicBezTo>
                  <a:cubicBezTo>
                    <a:pt x="8" y="29"/>
                    <a:pt x="8" y="29"/>
                    <a:pt x="8" y="29"/>
                  </a:cubicBezTo>
                  <a:moveTo>
                    <a:pt x="9" y="30"/>
                  </a:moveTo>
                  <a:cubicBezTo>
                    <a:pt x="9" y="30"/>
                    <a:pt x="9" y="29"/>
                    <a:pt x="9" y="29"/>
                  </a:cubicBezTo>
                  <a:cubicBezTo>
                    <a:pt x="9" y="29"/>
                    <a:pt x="9" y="29"/>
                    <a:pt x="9" y="29"/>
                  </a:cubicBezTo>
                  <a:cubicBezTo>
                    <a:pt x="10" y="28"/>
                    <a:pt x="10" y="28"/>
                    <a:pt x="10" y="28"/>
                  </a:cubicBezTo>
                  <a:cubicBezTo>
                    <a:pt x="10" y="29"/>
                    <a:pt x="10" y="29"/>
                    <a:pt x="10" y="30"/>
                  </a:cubicBezTo>
                  <a:cubicBezTo>
                    <a:pt x="10" y="30"/>
                    <a:pt x="10" y="30"/>
                    <a:pt x="10" y="30"/>
                  </a:cubicBezTo>
                  <a:cubicBezTo>
                    <a:pt x="9" y="30"/>
                    <a:pt x="9" y="30"/>
                    <a:pt x="9" y="30"/>
                  </a:cubicBezTo>
                  <a:moveTo>
                    <a:pt x="11" y="30"/>
                  </a:moveTo>
                  <a:cubicBezTo>
                    <a:pt x="11" y="29"/>
                    <a:pt x="11" y="29"/>
                    <a:pt x="11" y="28"/>
                  </a:cubicBezTo>
                  <a:cubicBezTo>
                    <a:pt x="11" y="28"/>
                    <a:pt x="12" y="28"/>
                    <a:pt x="13" y="28"/>
                  </a:cubicBezTo>
                  <a:cubicBezTo>
                    <a:pt x="13" y="29"/>
                    <a:pt x="13" y="29"/>
                    <a:pt x="13" y="29"/>
                  </a:cubicBezTo>
                  <a:cubicBezTo>
                    <a:pt x="12" y="29"/>
                    <a:pt x="11" y="30"/>
                    <a:pt x="11" y="30"/>
                  </a:cubicBezTo>
                  <a:moveTo>
                    <a:pt x="17" y="29"/>
                  </a:moveTo>
                  <a:cubicBezTo>
                    <a:pt x="17" y="27"/>
                    <a:pt x="17" y="27"/>
                    <a:pt x="17" y="27"/>
                  </a:cubicBezTo>
                  <a:cubicBezTo>
                    <a:pt x="18" y="28"/>
                    <a:pt x="18" y="29"/>
                    <a:pt x="18" y="29"/>
                  </a:cubicBezTo>
                  <a:cubicBezTo>
                    <a:pt x="18" y="29"/>
                    <a:pt x="18" y="29"/>
                    <a:pt x="18" y="29"/>
                  </a:cubicBezTo>
                  <a:cubicBezTo>
                    <a:pt x="18" y="29"/>
                    <a:pt x="17" y="29"/>
                    <a:pt x="17" y="29"/>
                  </a:cubicBezTo>
                  <a:moveTo>
                    <a:pt x="13" y="29"/>
                  </a:moveTo>
                  <a:cubicBezTo>
                    <a:pt x="13" y="27"/>
                    <a:pt x="13" y="27"/>
                    <a:pt x="13" y="27"/>
                  </a:cubicBezTo>
                  <a:cubicBezTo>
                    <a:pt x="14" y="27"/>
                    <a:pt x="15" y="27"/>
                    <a:pt x="15" y="27"/>
                  </a:cubicBezTo>
                  <a:cubicBezTo>
                    <a:pt x="15" y="27"/>
                    <a:pt x="15" y="28"/>
                    <a:pt x="15" y="28"/>
                  </a:cubicBezTo>
                  <a:cubicBezTo>
                    <a:pt x="15" y="28"/>
                    <a:pt x="14" y="29"/>
                    <a:pt x="14" y="29"/>
                  </a:cubicBezTo>
                  <a:cubicBezTo>
                    <a:pt x="13" y="29"/>
                    <a:pt x="13" y="29"/>
                    <a:pt x="13" y="29"/>
                  </a:cubicBezTo>
                  <a:cubicBezTo>
                    <a:pt x="13" y="29"/>
                    <a:pt x="13" y="29"/>
                    <a:pt x="13" y="29"/>
                  </a:cubicBezTo>
                  <a:moveTo>
                    <a:pt x="17" y="29"/>
                  </a:moveTo>
                  <a:cubicBezTo>
                    <a:pt x="16" y="28"/>
                    <a:pt x="16" y="28"/>
                    <a:pt x="16" y="28"/>
                  </a:cubicBezTo>
                  <a:cubicBezTo>
                    <a:pt x="15" y="28"/>
                    <a:pt x="15" y="28"/>
                    <a:pt x="15" y="28"/>
                  </a:cubicBezTo>
                  <a:cubicBezTo>
                    <a:pt x="15" y="28"/>
                    <a:pt x="16" y="27"/>
                    <a:pt x="16" y="27"/>
                  </a:cubicBezTo>
                  <a:cubicBezTo>
                    <a:pt x="16" y="27"/>
                    <a:pt x="16" y="27"/>
                    <a:pt x="16" y="27"/>
                  </a:cubicBezTo>
                  <a:cubicBezTo>
                    <a:pt x="17" y="26"/>
                    <a:pt x="17" y="26"/>
                    <a:pt x="17" y="26"/>
                  </a:cubicBezTo>
                  <a:cubicBezTo>
                    <a:pt x="17" y="27"/>
                    <a:pt x="17" y="27"/>
                    <a:pt x="17" y="27"/>
                  </a:cubicBezTo>
                  <a:cubicBezTo>
                    <a:pt x="17" y="29"/>
                    <a:pt x="17" y="29"/>
                    <a:pt x="17" y="29"/>
                  </a:cubicBezTo>
                  <a:moveTo>
                    <a:pt x="25" y="26"/>
                  </a:moveTo>
                  <a:cubicBezTo>
                    <a:pt x="25" y="26"/>
                    <a:pt x="25" y="25"/>
                    <a:pt x="25" y="24"/>
                  </a:cubicBezTo>
                  <a:cubicBezTo>
                    <a:pt x="25" y="24"/>
                    <a:pt x="25" y="24"/>
                    <a:pt x="25" y="23"/>
                  </a:cubicBezTo>
                  <a:cubicBezTo>
                    <a:pt x="25" y="23"/>
                    <a:pt x="25" y="23"/>
                    <a:pt x="25" y="23"/>
                  </a:cubicBezTo>
                  <a:cubicBezTo>
                    <a:pt x="26" y="23"/>
                    <a:pt x="26" y="23"/>
                    <a:pt x="26" y="23"/>
                  </a:cubicBezTo>
                  <a:cubicBezTo>
                    <a:pt x="26" y="23"/>
                    <a:pt x="26" y="24"/>
                    <a:pt x="26" y="25"/>
                  </a:cubicBezTo>
                  <a:cubicBezTo>
                    <a:pt x="26" y="25"/>
                    <a:pt x="26" y="25"/>
                    <a:pt x="26" y="25"/>
                  </a:cubicBezTo>
                  <a:cubicBezTo>
                    <a:pt x="25" y="25"/>
                    <a:pt x="25" y="25"/>
                    <a:pt x="25" y="25"/>
                  </a:cubicBezTo>
                  <a:cubicBezTo>
                    <a:pt x="25" y="26"/>
                    <a:pt x="25" y="26"/>
                    <a:pt x="25" y="26"/>
                  </a:cubicBezTo>
                  <a:cubicBezTo>
                    <a:pt x="25" y="26"/>
                    <a:pt x="25" y="26"/>
                    <a:pt x="25" y="26"/>
                  </a:cubicBezTo>
                  <a:moveTo>
                    <a:pt x="26" y="24"/>
                  </a:moveTo>
                  <a:cubicBezTo>
                    <a:pt x="26" y="24"/>
                    <a:pt x="26" y="23"/>
                    <a:pt x="26" y="22"/>
                  </a:cubicBezTo>
                  <a:cubicBezTo>
                    <a:pt x="27" y="22"/>
                    <a:pt x="27" y="22"/>
                    <a:pt x="27" y="22"/>
                  </a:cubicBezTo>
                  <a:cubicBezTo>
                    <a:pt x="27" y="22"/>
                    <a:pt x="27" y="22"/>
                    <a:pt x="27" y="22"/>
                  </a:cubicBezTo>
                  <a:cubicBezTo>
                    <a:pt x="27" y="23"/>
                    <a:pt x="27" y="23"/>
                    <a:pt x="27" y="24"/>
                  </a:cubicBezTo>
                  <a:cubicBezTo>
                    <a:pt x="26" y="24"/>
                    <a:pt x="26" y="24"/>
                    <a:pt x="26" y="24"/>
                  </a:cubicBezTo>
                  <a:moveTo>
                    <a:pt x="11" y="22"/>
                  </a:moveTo>
                  <a:cubicBezTo>
                    <a:pt x="11" y="22"/>
                    <a:pt x="11" y="22"/>
                    <a:pt x="11" y="22"/>
                  </a:cubicBezTo>
                  <a:cubicBezTo>
                    <a:pt x="12" y="22"/>
                    <a:pt x="12" y="22"/>
                    <a:pt x="12" y="22"/>
                  </a:cubicBezTo>
                  <a:cubicBezTo>
                    <a:pt x="11" y="22"/>
                    <a:pt x="11" y="22"/>
                    <a:pt x="11" y="22"/>
                  </a:cubicBezTo>
                  <a:moveTo>
                    <a:pt x="28" y="24"/>
                  </a:moveTo>
                  <a:cubicBezTo>
                    <a:pt x="28" y="23"/>
                    <a:pt x="28" y="22"/>
                    <a:pt x="28" y="22"/>
                  </a:cubicBezTo>
                  <a:cubicBezTo>
                    <a:pt x="29" y="21"/>
                    <a:pt x="29" y="21"/>
                    <a:pt x="29" y="21"/>
                  </a:cubicBezTo>
                  <a:cubicBezTo>
                    <a:pt x="29" y="22"/>
                    <a:pt x="29" y="23"/>
                    <a:pt x="29" y="23"/>
                  </a:cubicBezTo>
                  <a:cubicBezTo>
                    <a:pt x="29" y="23"/>
                    <a:pt x="28" y="24"/>
                    <a:pt x="28" y="24"/>
                  </a:cubicBezTo>
                  <a:moveTo>
                    <a:pt x="30" y="23"/>
                  </a:moveTo>
                  <a:cubicBezTo>
                    <a:pt x="30" y="22"/>
                    <a:pt x="30" y="22"/>
                    <a:pt x="30" y="21"/>
                  </a:cubicBezTo>
                  <a:cubicBezTo>
                    <a:pt x="31" y="21"/>
                    <a:pt x="31" y="21"/>
                    <a:pt x="31" y="21"/>
                  </a:cubicBezTo>
                  <a:cubicBezTo>
                    <a:pt x="31" y="23"/>
                    <a:pt x="31" y="23"/>
                    <a:pt x="31" y="23"/>
                  </a:cubicBezTo>
                  <a:cubicBezTo>
                    <a:pt x="30" y="23"/>
                    <a:pt x="30" y="23"/>
                    <a:pt x="30" y="23"/>
                  </a:cubicBezTo>
                  <a:cubicBezTo>
                    <a:pt x="30" y="23"/>
                    <a:pt x="30" y="23"/>
                    <a:pt x="30" y="23"/>
                  </a:cubicBezTo>
                  <a:moveTo>
                    <a:pt x="31" y="23"/>
                  </a:moveTo>
                  <a:cubicBezTo>
                    <a:pt x="32" y="21"/>
                    <a:pt x="32" y="21"/>
                    <a:pt x="32" y="21"/>
                  </a:cubicBezTo>
                  <a:cubicBezTo>
                    <a:pt x="32" y="20"/>
                    <a:pt x="32" y="20"/>
                    <a:pt x="32" y="20"/>
                  </a:cubicBezTo>
                  <a:cubicBezTo>
                    <a:pt x="32" y="21"/>
                    <a:pt x="32" y="22"/>
                    <a:pt x="32" y="22"/>
                  </a:cubicBezTo>
                  <a:cubicBezTo>
                    <a:pt x="31" y="23"/>
                    <a:pt x="31" y="23"/>
                    <a:pt x="31" y="23"/>
                  </a:cubicBezTo>
                  <a:moveTo>
                    <a:pt x="10" y="23"/>
                  </a:moveTo>
                  <a:cubicBezTo>
                    <a:pt x="10" y="23"/>
                    <a:pt x="10" y="23"/>
                    <a:pt x="10" y="23"/>
                  </a:cubicBezTo>
                  <a:cubicBezTo>
                    <a:pt x="10" y="20"/>
                    <a:pt x="10" y="20"/>
                    <a:pt x="10" y="20"/>
                  </a:cubicBezTo>
                  <a:cubicBezTo>
                    <a:pt x="10" y="21"/>
                    <a:pt x="10" y="21"/>
                    <a:pt x="11" y="21"/>
                  </a:cubicBezTo>
                  <a:cubicBezTo>
                    <a:pt x="11" y="21"/>
                    <a:pt x="11" y="21"/>
                    <a:pt x="11" y="21"/>
                  </a:cubicBezTo>
                  <a:cubicBezTo>
                    <a:pt x="11" y="22"/>
                    <a:pt x="11" y="22"/>
                    <a:pt x="11" y="22"/>
                  </a:cubicBezTo>
                  <a:cubicBezTo>
                    <a:pt x="10" y="23"/>
                    <a:pt x="10" y="23"/>
                    <a:pt x="10" y="23"/>
                  </a:cubicBezTo>
                  <a:moveTo>
                    <a:pt x="9" y="22"/>
                  </a:moveTo>
                  <a:cubicBezTo>
                    <a:pt x="9" y="22"/>
                    <a:pt x="8" y="21"/>
                    <a:pt x="8" y="21"/>
                  </a:cubicBezTo>
                  <a:cubicBezTo>
                    <a:pt x="8" y="20"/>
                    <a:pt x="8" y="19"/>
                    <a:pt x="8" y="18"/>
                  </a:cubicBezTo>
                  <a:cubicBezTo>
                    <a:pt x="8" y="19"/>
                    <a:pt x="9" y="19"/>
                    <a:pt x="9" y="20"/>
                  </a:cubicBezTo>
                  <a:cubicBezTo>
                    <a:pt x="9" y="20"/>
                    <a:pt x="9" y="20"/>
                    <a:pt x="9" y="20"/>
                  </a:cubicBezTo>
                  <a:cubicBezTo>
                    <a:pt x="9" y="22"/>
                    <a:pt x="9" y="22"/>
                    <a:pt x="9" y="22"/>
                  </a:cubicBezTo>
                  <a:moveTo>
                    <a:pt x="7" y="20"/>
                  </a:moveTo>
                  <a:cubicBezTo>
                    <a:pt x="7" y="20"/>
                    <a:pt x="6" y="19"/>
                    <a:pt x="6" y="19"/>
                  </a:cubicBezTo>
                  <a:cubicBezTo>
                    <a:pt x="6" y="19"/>
                    <a:pt x="6" y="19"/>
                    <a:pt x="6" y="19"/>
                  </a:cubicBezTo>
                  <a:cubicBezTo>
                    <a:pt x="6" y="17"/>
                    <a:pt x="6" y="17"/>
                    <a:pt x="6" y="17"/>
                  </a:cubicBezTo>
                  <a:cubicBezTo>
                    <a:pt x="6" y="17"/>
                    <a:pt x="7" y="18"/>
                    <a:pt x="7" y="18"/>
                  </a:cubicBezTo>
                  <a:cubicBezTo>
                    <a:pt x="7" y="18"/>
                    <a:pt x="7" y="18"/>
                    <a:pt x="7" y="18"/>
                  </a:cubicBezTo>
                  <a:cubicBezTo>
                    <a:pt x="7" y="19"/>
                    <a:pt x="7" y="19"/>
                    <a:pt x="7" y="20"/>
                  </a:cubicBezTo>
                  <a:moveTo>
                    <a:pt x="5" y="18"/>
                  </a:moveTo>
                  <a:cubicBezTo>
                    <a:pt x="5" y="18"/>
                    <a:pt x="5" y="17"/>
                    <a:pt x="4" y="17"/>
                  </a:cubicBezTo>
                  <a:cubicBezTo>
                    <a:pt x="4" y="16"/>
                    <a:pt x="4" y="16"/>
                    <a:pt x="4" y="15"/>
                  </a:cubicBezTo>
                  <a:cubicBezTo>
                    <a:pt x="4" y="15"/>
                    <a:pt x="5" y="16"/>
                    <a:pt x="5" y="16"/>
                  </a:cubicBezTo>
                  <a:cubicBezTo>
                    <a:pt x="5" y="18"/>
                    <a:pt x="5" y="18"/>
                    <a:pt x="5" y="18"/>
                  </a:cubicBezTo>
                  <a:moveTo>
                    <a:pt x="26" y="16"/>
                  </a:moveTo>
                  <a:cubicBezTo>
                    <a:pt x="27" y="14"/>
                    <a:pt x="27" y="14"/>
                    <a:pt x="27" y="14"/>
                  </a:cubicBezTo>
                  <a:cubicBezTo>
                    <a:pt x="27" y="14"/>
                    <a:pt x="27" y="15"/>
                    <a:pt x="27" y="16"/>
                  </a:cubicBezTo>
                  <a:cubicBezTo>
                    <a:pt x="26" y="16"/>
                    <a:pt x="26" y="16"/>
                    <a:pt x="26" y="16"/>
                  </a:cubicBezTo>
                  <a:moveTo>
                    <a:pt x="4" y="17"/>
                  </a:moveTo>
                  <a:cubicBezTo>
                    <a:pt x="3" y="16"/>
                    <a:pt x="3" y="16"/>
                    <a:pt x="3" y="16"/>
                  </a:cubicBezTo>
                  <a:cubicBezTo>
                    <a:pt x="3" y="16"/>
                    <a:pt x="3" y="16"/>
                    <a:pt x="3" y="16"/>
                  </a:cubicBezTo>
                  <a:cubicBezTo>
                    <a:pt x="3" y="16"/>
                    <a:pt x="3" y="15"/>
                    <a:pt x="3" y="15"/>
                  </a:cubicBezTo>
                  <a:cubicBezTo>
                    <a:pt x="2" y="14"/>
                    <a:pt x="2" y="14"/>
                    <a:pt x="2" y="12"/>
                  </a:cubicBezTo>
                  <a:cubicBezTo>
                    <a:pt x="2" y="13"/>
                    <a:pt x="3" y="14"/>
                    <a:pt x="3" y="14"/>
                  </a:cubicBezTo>
                  <a:cubicBezTo>
                    <a:pt x="3" y="15"/>
                    <a:pt x="4" y="16"/>
                    <a:pt x="4" y="17"/>
                  </a:cubicBezTo>
                  <a:moveTo>
                    <a:pt x="28" y="15"/>
                  </a:moveTo>
                  <a:cubicBezTo>
                    <a:pt x="27" y="14"/>
                    <a:pt x="27" y="13"/>
                    <a:pt x="27" y="13"/>
                  </a:cubicBezTo>
                  <a:cubicBezTo>
                    <a:pt x="28" y="10"/>
                    <a:pt x="28" y="10"/>
                    <a:pt x="28" y="10"/>
                  </a:cubicBezTo>
                  <a:cubicBezTo>
                    <a:pt x="28" y="12"/>
                    <a:pt x="28" y="12"/>
                    <a:pt x="28" y="12"/>
                  </a:cubicBezTo>
                  <a:cubicBezTo>
                    <a:pt x="28" y="12"/>
                    <a:pt x="28" y="12"/>
                    <a:pt x="28" y="12"/>
                  </a:cubicBezTo>
                  <a:cubicBezTo>
                    <a:pt x="28" y="13"/>
                    <a:pt x="28" y="14"/>
                    <a:pt x="28" y="15"/>
                  </a:cubicBezTo>
                  <a:moveTo>
                    <a:pt x="28" y="11"/>
                  </a:moveTo>
                  <a:cubicBezTo>
                    <a:pt x="28" y="9"/>
                    <a:pt x="28" y="9"/>
                    <a:pt x="28" y="9"/>
                  </a:cubicBezTo>
                  <a:cubicBezTo>
                    <a:pt x="29" y="6"/>
                    <a:pt x="29" y="6"/>
                    <a:pt x="29" y="6"/>
                  </a:cubicBezTo>
                  <a:cubicBezTo>
                    <a:pt x="29" y="7"/>
                    <a:pt x="29" y="8"/>
                    <a:pt x="29" y="9"/>
                  </a:cubicBezTo>
                  <a:cubicBezTo>
                    <a:pt x="29" y="10"/>
                    <a:pt x="29" y="11"/>
                    <a:pt x="28" y="11"/>
                  </a:cubicBezTo>
                  <a:moveTo>
                    <a:pt x="29" y="7"/>
                  </a:moveTo>
                  <a:cubicBezTo>
                    <a:pt x="29" y="7"/>
                    <a:pt x="29" y="6"/>
                    <a:pt x="29" y="5"/>
                  </a:cubicBezTo>
                  <a:cubicBezTo>
                    <a:pt x="29" y="3"/>
                    <a:pt x="29" y="3"/>
                    <a:pt x="29" y="3"/>
                  </a:cubicBezTo>
                  <a:cubicBezTo>
                    <a:pt x="29" y="4"/>
                    <a:pt x="29" y="5"/>
                    <a:pt x="30" y="6"/>
                  </a:cubicBezTo>
                  <a:cubicBezTo>
                    <a:pt x="30" y="6"/>
                    <a:pt x="29" y="7"/>
                    <a:pt x="29" y="7"/>
                  </a:cubicBezTo>
                  <a:moveTo>
                    <a:pt x="19" y="20"/>
                  </a:moveTo>
                  <a:cubicBezTo>
                    <a:pt x="19" y="19"/>
                    <a:pt x="19" y="19"/>
                    <a:pt x="19" y="19"/>
                  </a:cubicBezTo>
                  <a:cubicBezTo>
                    <a:pt x="19" y="15"/>
                    <a:pt x="19" y="10"/>
                    <a:pt x="20" y="5"/>
                  </a:cubicBezTo>
                  <a:cubicBezTo>
                    <a:pt x="29" y="1"/>
                    <a:pt x="29" y="1"/>
                    <a:pt x="29" y="1"/>
                  </a:cubicBezTo>
                  <a:cubicBezTo>
                    <a:pt x="25" y="16"/>
                    <a:pt x="25" y="16"/>
                    <a:pt x="25" y="16"/>
                  </a:cubicBezTo>
                  <a:cubicBezTo>
                    <a:pt x="25" y="17"/>
                    <a:pt x="25" y="17"/>
                    <a:pt x="25" y="17"/>
                  </a:cubicBezTo>
                  <a:cubicBezTo>
                    <a:pt x="25" y="17"/>
                    <a:pt x="25" y="17"/>
                    <a:pt x="25" y="17"/>
                  </a:cubicBezTo>
                  <a:cubicBezTo>
                    <a:pt x="25" y="17"/>
                    <a:pt x="25" y="17"/>
                    <a:pt x="25"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8" y="16"/>
                    <a:pt x="30" y="16"/>
                    <a:pt x="31" y="15"/>
                  </a:cubicBezTo>
                  <a:cubicBezTo>
                    <a:pt x="31" y="16"/>
                    <a:pt x="32" y="18"/>
                    <a:pt x="32" y="19"/>
                  </a:cubicBezTo>
                  <a:cubicBezTo>
                    <a:pt x="32" y="20"/>
                    <a:pt x="32" y="20"/>
                    <a:pt x="32" y="20"/>
                  </a:cubicBezTo>
                  <a:cubicBezTo>
                    <a:pt x="27" y="21"/>
                    <a:pt x="27" y="21"/>
                    <a:pt x="27" y="21"/>
                  </a:cubicBezTo>
                  <a:cubicBezTo>
                    <a:pt x="26" y="21"/>
                    <a:pt x="25" y="22"/>
                    <a:pt x="25" y="22"/>
                  </a:cubicBezTo>
                  <a:cubicBezTo>
                    <a:pt x="25" y="22"/>
                    <a:pt x="25" y="22"/>
                    <a:pt x="25" y="22"/>
                  </a:cubicBezTo>
                  <a:cubicBezTo>
                    <a:pt x="24" y="22"/>
                    <a:pt x="24" y="22"/>
                    <a:pt x="24" y="22"/>
                  </a:cubicBezTo>
                  <a:cubicBezTo>
                    <a:pt x="24" y="22"/>
                    <a:pt x="24" y="22"/>
                    <a:pt x="24" y="22"/>
                  </a:cubicBezTo>
                  <a:cubicBezTo>
                    <a:pt x="24" y="22"/>
                    <a:pt x="24" y="22"/>
                    <a:pt x="24" y="22"/>
                  </a:cubicBezTo>
                  <a:cubicBezTo>
                    <a:pt x="24" y="23"/>
                    <a:pt x="24" y="23"/>
                    <a:pt x="24" y="23"/>
                  </a:cubicBezTo>
                  <a:cubicBezTo>
                    <a:pt x="24" y="23"/>
                    <a:pt x="24" y="24"/>
                    <a:pt x="24" y="24"/>
                  </a:cubicBezTo>
                  <a:cubicBezTo>
                    <a:pt x="24" y="25"/>
                    <a:pt x="24" y="25"/>
                    <a:pt x="25" y="26"/>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8" y="26"/>
                    <a:pt x="30" y="26"/>
                    <a:pt x="31" y="25"/>
                  </a:cubicBezTo>
                  <a:cubicBezTo>
                    <a:pt x="32" y="25"/>
                    <a:pt x="33" y="25"/>
                    <a:pt x="33" y="25"/>
                  </a:cubicBezTo>
                  <a:cubicBezTo>
                    <a:pt x="34" y="26"/>
                    <a:pt x="35" y="29"/>
                    <a:pt x="35" y="30"/>
                  </a:cubicBezTo>
                  <a:cubicBezTo>
                    <a:pt x="34" y="30"/>
                    <a:pt x="32" y="31"/>
                    <a:pt x="27" y="32"/>
                  </a:cubicBezTo>
                  <a:cubicBezTo>
                    <a:pt x="27" y="32"/>
                    <a:pt x="27" y="32"/>
                    <a:pt x="27" y="32"/>
                  </a:cubicBezTo>
                  <a:cubicBezTo>
                    <a:pt x="27" y="32"/>
                    <a:pt x="27" y="32"/>
                    <a:pt x="27" y="32"/>
                  </a:cubicBezTo>
                  <a:cubicBezTo>
                    <a:pt x="27" y="33"/>
                    <a:pt x="27" y="33"/>
                    <a:pt x="27" y="33"/>
                  </a:cubicBezTo>
                  <a:cubicBezTo>
                    <a:pt x="27" y="33"/>
                    <a:pt x="27" y="33"/>
                    <a:pt x="27" y="33"/>
                  </a:cubicBezTo>
                  <a:cubicBezTo>
                    <a:pt x="27" y="33"/>
                    <a:pt x="27" y="33"/>
                    <a:pt x="27" y="33"/>
                  </a:cubicBezTo>
                  <a:cubicBezTo>
                    <a:pt x="28" y="35"/>
                    <a:pt x="28" y="36"/>
                    <a:pt x="28" y="37"/>
                  </a:cubicBezTo>
                  <a:cubicBezTo>
                    <a:pt x="29" y="38"/>
                    <a:pt x="29" y="38"/>
                    <a:pt x="30" y="40"/>
                  </a:cubicBezTo>
                  <a:cubicBezTo>
                    <a:pt x="28" y="40"/>
                    <a:pt x="26" y="40"/>
                    <a:pt x="24" y="42"/>
                  </a:cubicBezTo>
                  <a:cubicBezTo>
                    <a:pt x="23" y="39"/>
                    <a:pt x="23" y="38"/>
                    <a:pt x="22" y="35"/>
                  </a:cubicBezTo>
                  <a:cubicBezTo>
                    <a:pt x="21" y="35"/>
                    <a:pt x="21" y="35"/>
                    <a:pt x="21" y="35"/>
                  </a:cubicBezTo>
                  <a:cubicBezTo>
                    <a:pt x="21" y="35"/>
                    <a:pt x="21" y="35"/>
                    <a:pt x="21" y="35"/>
                  </a:cubicBezTo>
                  <a:cubicBezTo>
                    <a:pt x="21" y="35"/>
                    <a:pt x="21" y="35"/>
                    <a:pt x="21" y="35"/>
                  </a:cubicBezTo>
                  <a:cubicBezTo>
                    <a:pt x="16" y="36"/>
                    <a:pt x="13" y="37"/>
                    <a:pt x="12" y="38"/>
                  </a:cubicBezTo>
                  <a:cubicBezTo>
                    <a:pt x="12" y="36"/>
                    <a:pt x="11" y="34"/>
                    <a:pt x="11" y="33"/>
                  </a:cubicBezTo>
                  <a:cubicBezTo>
                    <a:pt x="12" y="32"/>
                    <a:pt x="16" y="31"/>
                    <a:pt x="19"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7"/>
                    <a:pt x="18" y="26"/>
                    <a:pt x="18" y="26"/>
                  </a:cubicBezTo>
                  <a:cubicBezTo>
                    <a:pt x="17" y="26"/>
                    <a:pt x="17" y="26"/>
                    <a:pt x="17" y="26"/>
                  </a:cubicBezTo>
                  <a:cubicBezTo>
                    <a:pt x="17" y="26"/>
                    <a:pt x="17" y="26"/>
                    <a:pt x="17" y="26"/>
                  </a:cubicBezTo>
                  <a:cubicBezTo>
                    <a:pt x="17" y="25"/>
                    <a:pt x="17" y="25"/>
                    <a:pt x="17" y="25"/>
                  </a:cubicBezTo>
                  <a:cubicBezTo>
                    <a:pt x="17" y="25"/>
                    <a:pt x="17" y="25"/>
                    <a:pt x="17" y="25"/>
                  </a:cubicBezTo>
                  <a:cubicBezTo>
                    <a:pt x="16" y="25"/>
                    <a:pt x="16" y="25"/>
                    <a:pt x="16" y="25"/>
                  </a:cubicBezTo>
                  <a:cubicBezTo>
                    <a:pt x="16" y="25"/>
                    <a:pt x="16" y="25"/>
                    <a:pt x="16" y="25"/>
                  </a:cubicBezTo>
                  <a:cubicBezTo>
                    <a:pt x="16" y="26"/>
                    <a:pt x="16" y="26"/>
                    <a:pt x="16" y="26"/>
                  </a:cubicBezTo>
                  <a:cubicBezTo>
                    <a:pt x="13" y="27"/>
                    <a:pt x="10" y="27"/>
                    <a:pt x="8" y="28"/>
                  </a:cubicBezTo>
                  <a:cubicBezTo>
                    <a:pt x="7" y="27"/>
                    <a:pt x="7" y="26"/>
                    <a:pt x="7" y="24"/>
                  </a:cubicBezTo>
                  <a:cubicBezTo>
                    <a:pt x="8" y="24"/>
                    <a:pt x="9" y="24"/>
                    <a:pt x="9" y="24"/>
                  </a:cubicBezTo>
                  <a:cubicBezTo>
                    <a:pt x="9" y="24"/>
                    <a:pt x="9" y="24"/>
                    <a:pt x="9" y="24"/>
                  </a:cubicBezTo>
                  <a:cubicBezTo>
                    <a:pt x="10" y="24"/>
                    <a:pt x="10" y="24"/>
                    <a:pt x="10" y="24"/>
                  </a:cubicBezTo>
                  <a:cubicBezTo>
                    <a:pt x="10" y="24"/>
                    <a:pt x="10" y="24"/>
                    <a:pt x="10" y="24"/>
                  </a:cubicBezTo>
                  <a:cubicBezTo>
                    <a:pt x="10" y="24"/>
                    <a:pt x="10" y="24"/>
                    <a:pt x="10" y="24"/>
                  </a:cubicBezTo>
                  <a:cubicBezTo>
                    <a:pt x="11" y="23"/>
                    <a:pt x="12" y="23"/>
                    <a:pt x="12" y="23"/>
                  </a:cubicBezTo>
                  <a:cubicBezTo>
                    <a:pt x="13" y="23"/>
                    <a:pt x="13" y="23"/>
                    <a:pt x="13" y="23"/>
                  </a:cubicBezTo>
                  <a:cubicBezTo>
                    <a:pt x="13" y="22"/>
                    <a:pt x="13" y="22"/>
                    <a:pt x="13" y="22"/>
                  </a:cubicBezTo>
                  <a:cubicBezTo>
                    <a:pt x="13" y="22"/>
                    <a:pt x="13" y="22"/>
                    <a:pt x="13" y="22"/>
                  </a:cubicBezTo>
                  <a:cubicBezTo>
                    <a:pt x="13" y="22"/>
                    <a:pt x="13" y="22"/>
                    <a:pt x="13" y="22"/>
                  </a:cubicBezTo>
                  <a:cubicBezTo>
                    <a:pt x="10" y="19"/>
                    <a:pt x="5" y="15"/>
                    <a:pt x="2" y="11"/>
                  </a:cubicBezTo>
                  <a:cubicBezTo>
                    <a:pt x="3" y="10"/>
                    <a:pt x="7" y="9"/>
                    <a:pt x="8" y="9"/>
                  </a:cubicBezTo>
                  <a:cubicBezTo>
                    <a:pt x="9" y="10"/>
                    <a:pt x="16" y="17"/>
                    <a:pt x="18" y="20"/>
                  </a:cubicBezTo>
                  <a:cubicBezTo>
                    <a:pt x="19" y="20"/>
                    <a:pt x="19" y="20"/>
                    <a:pt x="19" y="20"/>
                  </a:cubicBezTo>
                  <a:moveTo>
                    <a:pt x="29" y="0"/>
                  </a:moveTo>
                  <a:cubicBezTo>
                    <a:pt x="20" y="4"/>
                    <a:pt x="20" y="4"/>
                    <a:pt x="20" y="4"/>
                  </a:cubicBezTo>
                  <a:cubicBezTo>
                    <a:pt x="19" y="4"/>
                    <a:pt x="19" y="4"/>
                    <a:pt x="19" y="4"/>
                  </a:cubicBezTo>
                  <a:cubicBezTo>
                    <a:pt x="19" y="9"/>
                    <a:pt x="18" y="14"/>
                    <a:pt x="18" y="18"/>
                  </a:cubicBezTo>
                  <a:cubicBezTo>
                    <a:pt x="15" y="15"/>
                    <a:pt x="9" y="8"/>
                    <a:pt x="9" y="8"/>
                  </a:cubicBezTo>
                  <a:cubicBezTo>
                    <a:pt x="8" y="8"/>
                    <a:pt x="8" y="8"/>
                    <a:pt x="8" y="8"/>
                  </a:cubicBezTo>
                  <a:cubicBezTo>
                    <a:pt x="8" y="8"/>
                    <a:pt x="2" y="9"/>
                    <a:pt x="1" y="11"/>
                  </a:cubicBezTo>
                  <a:cubicBezTo>
                    <a:pt x="1" y="11"/>
                    <a:pt x="1" y="11"/>
                    <a:pt x="1" y="11"/>
                  </a:cubicBezTo>
                  <a:cubicBezTo>
                    <a:pt x="0" y="12"/>
                    <a:pt x="0" y="12"/>
                    <a:pt x="0" y="12"/>
                  </a:cubicBezTo>
                  <a:cubicBezTo>
                    <a:pt x="1" y="14"/>
                    <a:pt x="1" y="14"/>
                    <a:pt x="2" y="15"/>
                  </a:cubicBezTo>
                  <a:cubicBezTo>
                    <a:pt x="2" y="15"/>
                    <a:pt x="2" y="15"/>
                    <a:pt x="2" y="15"/>
                  </a:cubicBezTo>
                  <a:cubicBezTo>
                    <a:pt x="1" y="16"/>
                    <a:pt x="3" y="17"/>
                    <a:pt x="3" y="17"/>
                  </a:cubicBezTo>
                  <a:cubicBezTo>
                    <a:pt x="3" y="18"/>
                    <a:pt x="3" y="18"/>
                    <a:pt x="3" y="18"/>
                  </a:cubicBezTo>
                  <a:cubicBezTo>
                    <a:pt x="4" y="19"/>
                    <a:pt x="6" y="20"/>
                    <a:pt x="7" y="21"/>
                  </a:cubicBezTo>
                  <a:cubicBezTo>
                    <a:pt x="7" y="22"/>
                    <a:pt x="7" y="22"/>
                    <a:pt x="7" y="22"/>
                  </a:cubicBezTo>
                  <a:cubicBezTo>
                    <a:pt x="8" y="22"/>
                    <a:pt x="8" y="22"/>
                    <a:pt x="8" y="22"/>
                  </a:cubicBezTo>
                  <a:cubicBezTo>
                    <a:pt x="8" y="22"/>
                    <a:pt x="8" y="22"/>
                    <a:pt x="8" y="22"/>
                  </a:cubicBezTo>
                  <a:cubicBezTo>
                    <a:pt x="9" y="23"/>
                    <a:pt x="9" y="23"/>
                    <a:pt x="9" y="23"/>
                  </a:cubicBezTo>
                  <a:cubicBezTo>
                    <a:pt x="8" y="23"/>
                    <a:pt x="7" y="23"/>
                    <a:pt x="6" y="24"/>
                  </a:cubicBezTo>
                  <a:cubicBezTo>
                    <a:pt x="6" y="24"/>
                    <a:pt x="6" y="24"/>
                    <a:pt x="6" y="24"/>
                  </a:cubicBezTo>
                  <a:cubicBezTo>
                    <a:pt x="6" y="26"/>
                    <a:pt x="6" y="27"/>
                    <a:pt x="7" y="29"/>
                  </a:cubicBezTo>
                  <a:cubicBezTo>
                    <a:pt x="7" y="29"/>
                    <a:pt x="7" y="29"/>
                    <a:pt x="7" y="29"/>
                  </a:cubicBezTo>
                  <a:cubicBezTo>
                    <a:pt x="7" y="30"/>
                    <a:pt x="7" y="31"/>
                    <a:pt x="8" y="31"/>
                  </a:cubicBezTo>
                  <a:cubicBezTo>
                    <a:pt x="8" y="32"/>
                    <a:pt x="8" y="32"/>
                    <a:pt x="8" y="32"/>
                  </a:cubicBezTo>
                  <a:cubicBezTo>
                    <a:pt x="9" y="32"/>
                    <a:pt x="9" y="32"/>
                    <a:pt x="9" y="32"/>
                  </a:cubicBezTo>
                  <a:cubicBezTo>
                    <a:pt x="9" y="31"/>
                    <a:pt x="10" y="31"/>
                    <a:pt x="11" y="31"/>
                  </a:cubicBezTo>
                  <a:cubicBezTo>
                    <a:pt x="11" y="31"/>
                    <a:pt x="12" y="30"/>
                    <a:pt x="14" y="30"/>
                  </a:cubicBezTo>
                  <a:cubicBezTo>
                    <a:pt x="14" y="30"/>
                    <a:pt x="14" y="30"/>
                    <a:pt x="14" y="30"/>
                  </a:cubicBezTo>
                  <a:cubicBezTo>
                    <a:pt x="16" y="29"/>
                    <a:pt x="16" y="29"/>
                    <a:pt x="16" y="29"/>
                  </a:cubicBezTo>
                  <a:cubicBezTo>
                    <a:pt x="16" y="29"/>
                    <a:pt x="16" y="29"/>
                    <a:pt x="16" y="29"/>
                  </a:cubicBezTo>
                  <a:cubicBezTo>
                    <a:pt x="16" y="30"/>
                    <a:pt x="16" y="30"/>
                    <a:pt x="16" y="30"/>
                  </a:cubicBezTo>
                  <a:cubicBezTo>
                    <a:pt x="12" y="31"/>
                    <a:pt x="10" y="32"/>
                    <a:pt x="10" y="32"/>
                  </a:cubicBezTo>
                  <a:cubicBezTo>
                    <a:pt x="10" y="32"/>
                    <a:pt x="10" y="32"/>
                    <a:pt x="10" y="32"/>
                  </a:cubicBezTo>
                  <a:cubicBezTo>
                    <a:pt x="10" y="33"/>
                    <a:pt x="10" y="33"/>
                    <a:pt x="10" y="33"/>
                  </a:cubicBezTo>
                  <a:cubicBezTo>
                    <a:pt x="10" y="34"/>
                    <a:pt x="11" y="36"/>
                    <a:pt x="11" y="38"/>
                  </a:cubicBezTo>
                  <a:cubicBezTo>
                    <a:pt x="11" y="38"/>
                    <a:pt x="11" y="38"/>
                    <a:pt x="11" y="38"/>
                  </a:cubicBezTo>
                  <a:cubicBezTo>
                    <a:pt x="11" y="39"/>
                    <a:pt x="11" y="39"/>
                    <a:pt x="11" y="39"/>
                  </a:cubicBezTo>
                  <a:cubicBezTo>
                    <a:pt x="12" y="40"/>
                    <a:pt x="13" y="41"/>
                    <a:pt x="14" y="42"/>
                  </a:cubicBezTo>
                  <a:cubicBezTo>
                    <a:pt x="14" y="42"/>
                    <a:pt x="14" y="42"/>
                    <a:pt x="14" y="42"/>
                  </a:cubicBezTo>
                  <a:cubicBezTo>
                    <a:pt x="15" y="42"/>
                    <a:pt x="15" y="42"/>
                    <a:pt x="15" y="42"/>
                  </a:cubicBezTo>
                  <a:cubicBezTo>
                    <a:pt x="17" y="41"/>
                    <a:pt x="19" y="40"/>
                    <a:pt x="21" y="39"/>
                  </a:cubicBezTo>
                  <a:cubicBezTo>
                    <a:pt x="22" y="41"/>
                    <a:pt x="23" y="43"/>
                    <a:pt x="24" y="45"/>
                  </a:cubicBezTo>
                  <a:cubicBezTo>
                    <a:pt x="24" y="46"/>
                    <a:pt x="25" y="47"/>
                    <a:pt x="25" y="47"/>
                  </a:cubicBezTo>
                  <a:cubicBezTo>
                    <a:pt x="25" y="48"/>
                    <a:pt x="25" y="48"/>
                    <a:pt x="25" y="48"/>
                  </a:cubicBezTo>
                  <a:cubicBezTo>
                    <a:pt x="25" y="48"/>
                    <a:pt x="25" y="48"/>
                    <a:pt x="25" y="48"/>
                  </a:cubicBezTo>
                  <a:cubicBezTo>
                    <a:pt x="25" y="47"/>
                    <a:pt x="25" y="47"/>
                    <a:pt x="25" y="47"/>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7"/>
                    <a:pt x="26" y="47"/>
                    <a:pt x="26" y="47"/>
                  </a:cubicBezTo>
                  <a:cubicBezTo>
                    <a:pt x="27" y="47"/>
                    <a:pt x="28" y="46"/>
                    <a:pt x="29" y="46"/>
                  </a:cubicBezTo>
                  <a:cubicBezTo>
                    <a:pt x="29" y="46"/>
                    <a:pt x="29" y="46"/>
                    <a:pt x="29" y="46"/>
                  </a:cubicBezTo>
                  <a:cubicBezTo>
                    <a:pt x="30" y="46"/>
                    <a:pt x="30" y="46"/>
                    <a:pt x="30" y="46"/>
                  </a:cubicBezTo>
                  <a:cubicBezTo>
                    <a:pt x="30" y="46"/>
                    <a:pt x="30" y="46"/>
                    <a:pt x="30" y="46"/>
                  </a:cubicBezTo>
                  <a:cubicBezTo>
                    <a:pt x="30" y="46"/>
                    <a:pt x="30" y="46"/>
                    <a:pt x="30" y="46"/>
                  </a:cubicBezTo>
                  <a:cubicBezTo>
                    <a:pt x="30" y="45"/>
                    <a:pt x="31" y="45"/>
                    <a:pt x="32" y="45"/>
                  </a:cubicBezTo>
                  <a:cubicBezTo>
                    <a:pt x="32" y="44"/>
                    <a:pt x="32" y="44"/>
                    <a:pt x="32" y="44"/>
                  </a:cubicBezTo>
                  <a:cubicBezTo>
                    <a:pt x="32" y="44"/>
                    <a:pt x="32" y="44"/>
                    <a:pt x="32" y="44"/>
                  </a:cubicBezTo>
                  <a:cubicBezTo>
                    <a:pt x="31" y="43"/>
                    <a:pt x="31" y="42"/>
                    <a:pt x="30" y="40"/>
                  </a:cubicBezTo>
                  <a:cubicBezTo>
                    <a:pt x="31" y="40"/>
                    <a:pt x="31" y="40"/>
                    <a:pt x="31" y="40"/>
                  </a:cubicBezTo>
                  <a:cubicBezTo>
                    <a:pt x="31" y="40"/>
                    <a:pt x="31" y="40"/>
                    <a:pt x="31" y="40"/>
                  </a:cubicBezTo>
                  <a:cubicBezTo>
                    <a:pt x="30" y="39"/>
                    <a:pt x="30" y="38"/>
                    <a:pt x="29" y="37"/>
                  </a:cubicBezTo>
                  <a:cubicBezTo>
                    <a:pt x="30" y="37"/>
                    <a:pt x="30" y="37"/>
                    <a:pt x="30" y="37"/>
                  </a:cubicBezTo>
                  <a:cubicBezTo>
                    <a:pt x="30" y="36"/>
                    <a:pt x="35" y="34"/>
                    <a:pt x="36" y="34"/>
                  </a:cubicBezTo>
                  <a:cubicBezTo>
                    <a:pt x="37" y="34"/>
                    <a:pt x="37" y="34"/>
                    <a:pt x="37" y="34"/>
                  </a:cubicBezTo>
                  <a:cubicBezTo>
                    <a:pt x="36" y="30"/>
                    <a:pt x="36" y="30"/>
                    <a:pt x="36" y="30"/>
                  </a:cubicBezTo>
                  <a:cubicBezTo>
                    <a:pt x="36" y="30"/>
                    <a:pt x="36" y="30"/>
                    <a:pt x="36" y="30"/>
                  </a:cubicBezTo>
                  <a:cubicBezTo>
                    <a:pt x="36" y="30"/>
                    <a:pt x="35" y="25"/>
                    <a:pt x="34" y="24"/>
                  </a:cubicBezTo>
                  <a:cubicBezTo>
                    <a:pt x="34" y="23"/>
                    <a:pt x="34" y="23"/>
                    <a:pt x="34" y="23"/>
                  </a:cubicBezTo>
                  <a:cubicBezTo>
                    <a:pt x="33" y="24"/>
                    <a:pt x="33" y="24"/>
                    <a:pt x="33" y="24"/>
                  </a:cubicBezTo>
                  <a:cubicBezTo>
                    <a:pt x="33" y="24"/>
                    <a:pt x="32" y="24"/>
                    <a:pt x="31" y="24"/>
                  </a:cubicBezTo>
                  <a:cubicBezTo>
                    <a:pt x="30" y="25"/>
                    <a:pt x="28" y="25"/>
                    <a:pt x="26" y="26"/>
                  </a:cubicBezTo>
                  <a:cubicBezTo>
                    <a:pt x="26" y="26"/>
                    <a:pt x="26" y="26"/>
                    <a:pt x="26" y="26"/>
                  </a:cubicBezTo>
                  <a:cubicBezTo>
                    <a:pt x="26" y="25"/>
                    <a:pt x="26" y="25"/>
                    <a:pt x="26" y="25"/>
                  </a:cubicBezTo>
                  <a:cubicBezTo>
                    <a:pt x="26" y="25"/>
                    <a:pt x="26" y="25"/>
                    <a:pt x="26" y="25"/>
                  </a:cubicBezTo>
                  <a:cubicBezTo>
                    <a:pt x="26" y="25"/>
                    <a:pt x="26" y="25"/>
                    <a:pt x="26" y="25"/>
                  </a:cubicBezTo>
                  <a:cubicBezTo>
                    <a:pt x="28" y="25"/>
                    <a:pt x="29" y="24"/>
                    <a:pt x="30" y="24"/>
                  </a:cubicBezTo>
                  <a:cubicBezTo>
                    <a:pt x="31" y="24"/>
                    <a:pt x="31" y="24"/>
                    <a:pt x="31" y="24"/>
                  </a:cubicBezTo>
                  <a:cubicBezTo>
                    <a:pt x="31" y="24"/>
                    <a:pt x="31" y="24"/>
                    <a:pt x="31" y="24"/>
                  </a:cubicBezTo>
                  <a:cubicBezTo>
                    <a:pt x="31" y="24"/>
                    <a:pt x="31" y="24"/>
                    <a:pt x="31" y="24"/>
                  </a:cubicBezTo>
                  <a:cubicBezTo>
                    <a:pt x="31" y="24"/>
                    <a:pt x="31" y="24"/>
                    <a:pt x="31" y="24"/>
                  </a:cubicBezTo>
                  <a:cubicBezTo>
                    <a:pt x="32" y="23"/>
                    <a:pt x="32" y="23"/>
                    <a:pt x="33" y="23"/>
                  </a:cubicBezTo>
                  <a:cubicBezTo>
                    <a:pt x="33" y="23"/>
                    <a:pt x="33" y="23"/>
                    <a:pt x="33" y="23"/>
                  </a:cubicBezTo>
                  <a:cubicBezTo>
                    <a:pt x="33" y="22"/>
                    <a:pt x="33" y="21"/>
                    <a:pt x="33" y="20"/>
                  </a:cubicBezTo>
                  <a:cubicBezTo>
                    <a:pt x="33" y="20"/>
                    <a:pt x="33" y="20"/>
                    <a:pt x="33" y="20"/>
                  </a:cubicBezTo>
                  <a:cubicBezTo>
                    <a:pt x="33" y="18"/>
                    <a:pt x="32" y="16"/>
                    <a:pt x="32" y="14"/>
                  </a:cubicBezTo>
                  <a:cubicBezTo>
                    <a:pt x="32" y="14"/>
                    <a:pt x="32" y="14"/>
                    <a:pt x="32" y="14"/>
                  </a:cubicBezTo>
                  <a:cubicBezTo>
                    <a:pt x="31" y="14"/>
                    <a:pt x="31" y="14"/>
                    <a:pt x="31" y="14"/>
                  </a:cubicBezTo>
                  <a:cubicBezTo>
                    <a:pt x="30" y="14"/>
                    <a:pt x="29" y="15"/>
                    <a:pt x="28" y="15"/>
                  </a:cubicBezTo>
                  <a:cubicBezTo>
                    <a:pt x="29" y="14"/>
                    <a:pt x="29" y="13"/>
                    <a:pt x="29" y="12"/>
                  </a:cubicBezTo>
                  <a:cubicBezTo>
                    <a:pt x="29" y="11"/>
                    <a:pt x="30" y="10"/>
                    <a:pt x="30" y="8"/>
                  </a:cubicBezTo>
                  <a:cubicBezTo>
                    <a:pt x="30" y="8"/>
                    <a:pt x="31" y="7"/>
                    <a:pt x="30" y="6"/>
                  </a:cubicBezTo>
                  <a:cubicBezTo>
                    <a:pt x="30" y="4"/>
                    <a:pt x="30" y="2"/>
                    <a:pt x="30" y="1"/>
                  </a:cubicBezTo>
                  <a:cubicBezTo>
                    <a:pt x="30" y="0"/>
                    <a:pt x="30" y="0"/>
                    <a:pt x="30" y="0"/>
                  </a:cubicBezTo>
                  <a:cubicBezTo>
                    <a:pt x="30" y="0"/>
                    <a:pt x="30" y="0"/>
                    <a:pt x="30" y="0"/>
                  </a:cubicBezTo>
                  <a:cubicBezTo>
                    <a:pt x="30" y="0"/>
                    <a:pt x="30" y="0"/>
                    <a:pt x="30" y="0"/>
                  </a:cubicBezTo>
                  <a:cubicBezTo>
                    <a:pt x="29" y="0"/>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6" name="Freeform 192"/>
            <p:cNvSpPr>
              <a:spLocks noEditPoints="1"/>
            </p:cNvSpPr>
            <p:nvPr/>
          </p:nvSpPr>
          <p:spPr bwMode="auto">
            <a:xfrm>
              <a:off x="4210" y="2070"/>
              <a:ext cx="76" cy="121"/>
            </a:xfrm>
            <a:custGeom>
              <a:avLst/>
              <a:gdLst>
                <a:gd name="T0" fmla="*/ 24 w 32"/>
                <a:gd name="T1" fmla="*/ 50 h 51"/>
                <a:gd name="T2" fmla="*/ 22 w 32"/>
                <a:gd name="T3" fmla="*/ 49 h 51"/>
                <a:gd name="T4" fmla="*/ 20 w 32"/>
                <a:gd name="T5" fmla="*/ 49 h 51"/>
                <a:gd name="T6" fmla="*/ 28 w 32"/>
                <a:gd name="T7" fmla="*/ 46 h 51"/>
                <a:gd name="T8" fmla="*/ 16 w 32"/>
                <a:gd name="T9" fmla="*/ 48 h 51"/>
                <a:gd name="T10" fmla="*/ 27 w 32"/>
                <a:gd name="T11" fmla="*/ 49 h 51"/>
                <a:gd name="T12" fmla="*/ 29 w 32"/>
                <a:gd name="T13" fmla="*/ 49 h 51"/>
                <a:gd name="T14" fmla="*/ 16 w 32"/>
                <a:gd name="T15" fmla="*/ 48 h 51"/>
                <a:gd name="T16" fmla="*/ 3 w 32"/>
                <a:gd name="T17" fmla="*/ 46 h 51"/>
                <a:gd name="T18" fmla="*/ 12 w 32"/>
                <a:gd name="T19" fmla="*/ 47 h 51"/>
                <a:gd name="T20" fmla="*/ 5 w 32"/>
                <a:gd name="T21" fmla="*/ 45 h 51"/>
                <a:gd name="T22" fmla="*/ 11 w 32"/>
                <a:gd name="T23" fmla="*/ 44 h 51"/>
                <a:gd name="T24" fmla="*/ 9 w 32"/>
                <a:gd name="T25" fmla="*/ 43 h 51"/>
                <a:gd name="T26" fmla="*/ 9 w 32"/>
                <a:gd name="T27" fmla="*/ 47 h 51"/>
                <a:gd name="T28" fmla="*/ 4 w 32"/>
                <a:gd name="T29" fmla="*/ 43 h 51"/>
                <a:gd name="T30" fmla="*/ 2 w 32"/>
                <a:gd name="T31" fmla="*/ 41 h 51"/>
                <a:gd name="T32" fmla="*/ 1 w 32"/>
                <a:gd name="T33" fmla="*/ 39 h 51"/>
                <a:gd name="T34" fmla="*/ 23 w 32"/>
                <a:gd name="T35" fmla="*/ 29 h 51"/>
                <a:gd name="T36" fmla="*/ 22 w 32"/>
                <a:gd name="T37" fmla="*/ 31 h 51"/>
                <a:gd name="T38" fmla="*/ 20 w 32"/>
                <a:gd name="T39" fmla="*/ 31 h 51"/>
                <a:gd name="T40" fmla="*/ 18 w 32"/>
                <a:gd name="T41" fmla="*/ 31 h 51"/>
                <a:gd name="T42" fmla="*/ 16 w 32"/>
                <a:gd name="T43" fmla="*/ 30 h 51"/>
                <a:gd name="T44" fmla="*/ 4 w 32"/>
                <a:gd name="T45" fmla="*/ 28 h 51"/>
                <a:gd name="T46" fmla="*/ 5 w 32"/>
                <a:gd name="T47" fmla="*/ 31 h 51"/>
                <a:gd name="T48" fmla="*/ 7 w 32"/>
                <a:gd name="T49" fmla="*/ 31 h 51"/>
                <a:gd name="T50" fmla="*/ 28 w 32"/>
                <a:gd name="T51" fmla="*/ 15 h 51"/>
                <a:gd name="T52" fmla="*/ 22 w 32"/>
                <a:gd name="T53" fmla="*/ 18 h 51"/>
                <a:gd name="T54" fmla="*/ 20 w 32"/>
                <a:gd name="T55" fmla="*/ 14 h 51"/>
                <a:gd name="T56" fmla="*/ 28 w 32"/>
                <a:gd name="T57" fmla="*/ 14 h 51"/>
                <a:gd name="T58" fmla="*/ 24 w 32"/>
                <a:gd name="T59" fmla="*/ 17 h 51"/>
                <a:gd name="T60" fmla="*/ 26 w 32"/>
                <a:gd name="T61" fmla="*/ 14 h 51"/>
                <a:gd name="T62" fmla="*/ 21 w 32"/>
                <a:gd name="T63" fmla="*/ 11 h 51"/>
                <a:gd name="T64" fmla="*/ 14 w 32"/>
                <a:gd name="T65" fmla="*/ 14 h 51"/>
                <a:gd name="T66" fmla="*/ 21 w 32"/>
                <a:gd name="T67" fmla="*/ 11 h 51"/>
                <a:gd name="T68" fmla="*/ 16 w 32"/>
                <a:gd name="T69" fmla="*/ 11 h 51"/>
                <a:gd name="T70" fmla="*/ 18 w 32"/>
                <a:gd name="T71" fmla="*/ 10 h 51"/>
                <a:gd name="T72" fmla="*/ 7 w 32"/>
                <a:gd name="T73" fmla="*/ 8 h 51"/>
                <a:gd name="T74" fmla="*/ 19 w 32"/>
                <a:gd name="T75" fmla="*/ 9 h 51"/>
                <a:gd name="T76" fmla="*/ 14 w 32"/>
                <a:gd name="T77" fmla="*/ 17 h 51"/>
                <a:gd name="T78" fmla="*/ 16 w 32"/>
                <a:gd name="T79" fmla="*/ 27 h 51"/>
                <a:gd name="T80" fmla="*/ 29 w 32"/>
                <a:gd name="T81" fmla="*/ 38 h 51"/>
                <a:gd name="T82" fmla="*/ 3 w 32"/>
                <a:gd name="T83" fmla="*/ 40 h 51"/>
                <a:gd name="T84" fmla="*/ 9 w 32"/>
                <a:gd name="T85" fmla="*/ 27 h 51"/>
                <a:gd name="T86" fmla="*/ 8 w 32"/>
                <a:gd name="T87" fmla="*/ 27 h 51"/>
                <a:gd name="T88" fmla="*/ 12 w 32"/>
                <a:gd name="T89" fmla="*/ 1 h 51"/>
                <a:gd name="T90" fmla="*/ 1 w 32"/>
                <a:gd name="T91" fmla="*/ 27 h 51"/>
                <a:gd name="T92" fmla="*/ 5 w 32"/>
                <a:gd name="T93" fmla="*/ 32 h 51"/>
                <a:gd name="T94" fmla="*/ 0 w 32"/>
                <a:gd name="T95" fmla="*/ 41 h 51"/>
                <a:gd name="T96" fmla="*/ 4 w 32"/>
                <a:gd name="T97" fmla="*/ 50 h 51"/>
                <a:gd name="T98" fmla="*/ 30 w 32"/>
                <a:gd name="T99" fmla="*/ 50 h 51"/>
                <a:gd name="T100" fmla="*/ 32 w 32"/>
                <a:gd name="T101" fmla="*/ 44 h 51"/>
                <a:gd name="T102" fmla="*/ 30 w 32"/>
                <a:gd name="T103" fmla="*/ 37 h 51"/>
                <a:gd name="T104" fmla="*/ 24 w 32"/>
                <a:gd name="T105" fmla="*/ 32 h 51"/>
                <a:gd name="T106" fmla="*/ 16 w 32"/>
                <a:gd name="T107" fmla="*/ 21 h 51"/>
                <a:gd name="T108" fmla="*/ 20 w 32"/>
                <a:gd name="T109" fmla="*/ 17 h 51"/>
                <a:gd name="T110" fmla="*/ 29 w 32"/>
                <a:gd name="T111"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51">
                  <a:moveTo>
                    <a:pt x="21" y="49"/>
                  </a:moveTo>
                  <a:cubicBezTo>
                    <a:pt x="21" y="49"/>
                    <a:pt x="21" y="49"/>
                    <a:pt x="20" y="49"/>
                  </a:cubicBezTo>
                  <a:cubicBezTo>
                    <a:pt x="20" y="49"/>
                    <a:pt x="21" y="46"/>
                    <a:pt x="22" y="46"/>
                  </a:cubicBezTo>
                  <a:cubicBezTo>
                    <a:pt x="22" y="46"/>
                    <a:pt x="22" y="46"/>
                    <a:pt x="22" y="46"/>
                  </a:cubicBezTo>
                  <a:cubicBezTo>
                    <a:pt x="22" y="46"/>
                    <a:pt x="23" y="46"/>
                    <a:pt x="23" y="46"/>
                  </a:cubicBezTo>
                  <a:cubicBezTo>
                    <a:pt x="22" y="47"/>
                    <a:pt x="22" y="48"/>
                    <a:pt x="21" y="49"/>
                  </a:cubicBezTo>
                  <a:moveTo>
                    <a:pt x="24" y="50"/>
                  </a:moveTo>
                  <a:cubicBezTo>
                    <a:pt x="24" y="49"/>
                    <a:pt x="24" y="49"/>
                    <a:pt x="24" y="49"/>
                  </a:cubicBezTo>
                  <a:cubicBezTo>
                    <a:pt x="24" y="48"/>
                    <a:pt x="25" y="47"/>
                    <a:pt x="26" y="46"/>
                  </a:cubicBezTo>
                  <a:cubicBezTo>
                    <a:pt x="26" y="46"/>
                    <a:pt x="26" y="46"/>
                    <a:pt x="26" y="46"/>
                  </a:cubicBezTo>
                  <a:cubicBezTo>
                    <a:pt x="26" y="46"/>
                    <a:pt x="27" y="46"/>
                    <a:pt x="27" y="46"/>
                  </a:cubicBezTo>
                  <a:cubicBezTo>
                    <a:pt x="26" y="47"/>
                    <a:pt x="26" y="48"/>
                    <a:pt x="25" y="50"/>
                  </a:cubicBezTo>
                  <a:cubicBezTo>
                    <a:pt x="25" y="50"/>
                    <a:pt x="25" y="50"/>
                    <a:pt x="25" y="50"/>
                  </a:cubicBezTo>
                  <a:cubicBezTo>
                    <a:pt x="24" y="50"/>
                    <a:pt x="23" y="50"/>
                    <a:pt x="22" y="49"/>
                  </a:cubicBezTo>
                  <a:cubicBezTo>
                    <a:pt x="22" y="48"/>
                    <a:pt x="23" y="47"/>
                    <a:pt x="24" y="46"/>
                  </a:cubicBezTo>
                  <a:cubicBezTo>
                    <a:pt x="24" y="46"/>
                    <a:pt x="24" y="46"/>
                    <a:pt x="24" y="46"/>
                  </a:cubicBezTo>
                  <a:cubicBezTo>
                    <a:pt x="24" y="46"/>
                    <a:pt x="25" y="46"/>
                    <a:pt x="25" y="46"/>
                  </a:cubicBezTo>
                  <a:cubicBezTo>
                    <a:pt x="25" y="47"/>
                    <a:pt x="24" y="48"/>
                    <a:pt x="23" y="49"/>
                  </a:cubicBezTo>
                  <a:cubicBezTo>
                    <a:pt x="24" y="50"/>
                    <a:pt x="24" y="50"/>
                    <a:pt x="24" y="50"/>
                  </a:cubicBezTo>
                  <a:cubicBezTo>
                    <a:pt x="24" y="50"/>
                    <a:pt x="24" y="50"/>
                    <a:pt x="24" y="50"/>
                  </a:cubicBezTo>
                  <a:moveTo>
                    <a:pt x="20" y="49"/>
                  </a:moveTo>
                  <a:cubicBezTo>
                    <a:pt x="19" y="49"/>
                    <a:pt x="18" y="49"/>
                    <a:pt x="18" y="48"/>
                  </a:cubicBezTo>
                  <a:cubicBezTo>
                    <a:pt x="18" y="47"/>
                    <a:pt x="19" y="47"/>
                    <a:pt x="20" y="46"/>
                  </a:cubicBezTo>
                  <a:cubicBezTo>
                    <a:pt x="20" y="46"/>
                    <a:pt x="20" y="46"/>
                    <a:pt x="20" y="46"/>
                  </a:cubicBezTo>
                  <a:cubicBezTo>
                    <a:pt x="20" y="46"/>
                    <a:pt x="21" y="46"/>
                    <a:pt x="21" y="46"/>
                  </a:cubicBezTo>
                  <a:cubicBezTo>
                    <a:pt x="20" y="49"/>
                    <a:pt x="20" y="49"/>
                    <a:pt x="20" y="49"/>
                  </a:cubicBezTo>
                  <a:moveTo>
                    <a:pt x="26" y="50"/>
                  </a:moveTo>
                  <a:cubicBezTo>
                    <a:pt x="26" y="48"/>
                    <a:pt x="27" y="47"/>
                    <a:pt x="28" y="46"/>
                  </a:cubicBezTo>
                  <a:cubicBezTo>
                    <a:pt x="28" y="45"/>
                    <a:pt x="29" y="45"/>
                    <a:pt x="29" y="45"/>
                  </a:cubicBezTo>
                  <a:cubicBezTo>
                    <a:pt x="28" y="47"/>
                    <a:pt x="28" y="48"/>
                    <a:pt x="27" y="49"/>
                  </a:cubicBezTo>
                  <a:cubicBezTo>
                    <a:pt x="27" y="50"/>
                    <a:pt x="27" y="50"/>
                    <a:pt x="27" y="50"/>
                  </a:cubicBezTo>
                  <a:cubicBezTo>
                    <a:pt x="27" y="50"/>
                    <a:pt x="27" y="50"/>
                    <a:pt x="27" y="50"/>
                  </a:cubicBezTo>
                  <a:cubicBezTo>
                    <a:pt x="27" y="50"/>
                    <a:pt x="26" y="50"/>
                    <a:pt x="26" y="50"/>
                  </a:cubicBezTo>
                  <a:moveTo>
                    <a:pt x="17" y="48"/>
                  </a:moveTo>
                  <a:cubicBezTo>
                    <a:pt x="16" y="48"/>
                    <a:pt x="16" y="48"/>
                    <a:pt x="16" y="48"/>
                  </a:cubicBezTo>
                  <a:cubicBezTo>
                    <a:pt x="16" y="48"/>
                    <a:pt x="16" y="48"/>
                    <a:pt x="16" y="48"/>
                  </a:cubicBezTo>
                  <a:cubicBezTo>
                    <a:pt x="16" y="47"/>
                    <a:pt x="17" y="46"/>
                    <a:pt x="18" y="45"/>
                  </a:cubicBezTo>
                  <a:cubicBezTo>
                    <a:pt x="18" y="45"/>
                    <a:pt x="18" y="45"/>
                    <a:pt x="18" y="45"/>
                  </a:cubicBezTo>
                  <a:cubicBezTo>
                    <a:pt x="19" y="45"/>
                    <a:pt x="19" y="45"/>
                    <a:pt x="19" y="45"/>
                  </a:cubicBezTo>
                  <a:cubicBezTo>
                    <a:pt x="19" y="46"/>
                    <a:pt x="18" y="47"/>
                    <a:pt x="17" y="48"/>
                  </a:cubicBezTo>
                  <a:moveTo>
                    <a:pt x="27" y="49"/>
                  </a:moveTo>
                  <a:cubicBezTo>
                    <a:pt x="27" y="49"/>
                    <a:pt x="27" y="49"/>
                    <a:pt x="27" y="49"/>
                  </a:cubicBezTo>
                  <a:cubicBezTo>
                    <a:pt x="28" y="48"/>
                    <a:pt x="29" y="46"/>
                    <a:pt x="30" y="45"/>
                  </a:cubicBezTo>
                  <a:cubicBezTo>
                    <a:pt x="30" y="45"/>
                    <a:pt x="30" y="45"/>
                    <a:pt x="30" y="45"/>
                  </a:cubicBezTo>
                  <a:cubicBezTo>
                    <a:pt x="30" y="45"/>
                    <a:pt x="30" y="45"/>
                    <a:pt x="31" y="45"/>
                  </a:cubicBezTo>
                  <a:cubicBezTo>
                    <a:pt x="31" y="45"/>
                    <a:pt x="31" y="45"/>
                    <a:pt x="31" y="45"/>
                  </a:cubicBezTo>
                  <a:cubicBezTo>
                    <a:pt x="31" y="45"/>
                    <a:pt x="31" y="45"/>
                    <a:pt x="31" y="45"/>
                  </a:cubicBezTo>
                  <a:cubicBezTo>
                    <a:pt x="29" y="49"/>
                    <a:pt x="29" y="49"/>
                    <a:pt x="29" y="49"/>
                  </a:cubicBezTo>
                  <a:cubicBezTo>
                    <a:pt x="29" y="49"/>
                    <a:pt x="29" y="49"/>
                    <a:pt x="29" y="49"/>
                  </a:cubicBezTo>
                  <a:cubicBezTo>
                    <a:pt x="29" y="49"/>
                    <a:pt x="29" y="49"/>
                    <a:pt x="29" y="49"/>
                  </a:cubicBezTo>
                  <a:cubicBezTo>
                    <a:pt x="29" y="49"/>
                    <a:pt x="29" y="49"/>
                    <a:pt x="29" y="49"/>
                  </a:cubicBezTo>
                  <a:cubicBezTo>
                    <a:pt x="30" y="47"/>
                    <a:pt x="30" y="47"/>
                    <a:pt x="30" y="47"/>
                  </a:cubicBezTo>
                  <a:cubicBezTo>
                    <a:pt x="30" y="48"/>
                    <a:pt x="30" y="48"/>
                    <a:pt x="30" y="48"/>
                  </a:cubicBezTo>
                  <a:cubicBezTo>
                    <a:pt x="30" y="48"/>
                    <a:pt x="30" y="49"/>
                    <a:pt x="30" y="49"/>
                  </a:cubicBezTo>
                  <a:cubicBezTo>
                    <a:pt x="29" y="49"/>
                    <a:pt x="28" y="49"/>
                    <a:pt x="27" y="49"/>
                  </a:cubicBezTo>
                  <a:moveTo>
                    <a:pt x="16" y="48"/>
                  </a:moveTo>
                  <a:cubicBezTo>
                    <a:pt x="15" y="47"/>
                    <a:pt x="14" y="47"/>
                    <a:pt x="13" y="47"/>
                  </a:cubicBezTo>
                  <a:cubicBezTo>
                    <a:pt x="14" y="46"/>
                    <a:pt x="14" y="45"/>
                    <a:pt x="15" y="44"/>
                  </a:cubicBezTo>
                  <a:cubicBezTo>
                    <a:pt x="15" y="44"/>
                    <a:pt x="15" y="44"/>
                    <a:pt x="15" y="44"/>
                  </a:cubicBezTo>
                  <a:cubicBezTo>
                    <a:pt x="16" y="44"/>
                    <a:pt x="16" y="45"/>
                    <a:pt x="17" y="45"/>
                  </a:cubicBezTo>
                  <a:cubicBezTo>
                    <a:pt x="17" y="46"/>
                    <a:pt x="16" y="47"/>
                    <a:pt x="16" y="48"/>
                  </a:cubicBezTo>
                  <a:moveTo>
                    <a:pt x="3" y="48"/>
                  </a:moveTo>
                  <a:cubicBezTo>
                    <a:pt x="3" y="47"/>
                    <a:pt x="3" y="47"/>
                    <a:pt x="3" y="46"/>
                  </a:cubicBezTo>
                  <a:cubicBezTo>
                    <a:pt x="2" y="46"/>
                    <a:pt x="2" y="46"/>
                    <a:pt x="2" y="46"/>
                  </a:cubicBezTo>
                  <a:cubicBezTo>
                    <a:pt x="3" y="45"/>
                    <a:pt x="3" y="44"/>
                    <a:pt x="4" y="44"/>
                  </a:cubicBezTo>
                  <a:cubicBezTo>
                    <a:pt x="4" y="45"/>
                    <a:pt x="4" y="46"/>
                    <a:pt x="3" y="47"/>
                  </a:cubicBezTo>
                  <a:cubicBezTo>
                    <a:pt x="3" y="48"/>
                    <a:pt x="3" y="48"/>
                    <a:pt x="3" y="48"/>
                  </a:cubicBezTo>
                  <a:moveTo>
                    <a:pt x="13" y="47"/>
                  </a:moveTo>
                  <a:cubicBezTo>
                    <a:pt x="13" y="47"/>
                    <a:pt x="13" y="47"/>
                    <a:pt x="13" y="47"/>
                  </a:cubicBezTo>
                  <a:cubicBezTo>
                    <a:pt x="12" y="47"/>
                    <a:pt x="12" y="47"/>
                    <a:pt x="12" y="47"/>
                  </a:cubicBezTo>
                  <a:cubicBezTo>
                    <a:pt x="12" y="46"/>
                    <a:pt x="13" y="45"/>
                    <a:pt x="13" y="44"/>
                  </a:cubicBezTo>
                  <a:cubicBezTo>
                    <a:pt x="13" y="44"/>
                    <a:pt x="13" y="44"/>
                    <a:pt x="13" y="44"/>
                  </a:cubicBezTo>
                  <a:cubicBezTo>
                    <a:pt x="14" y="44"/>
                    <a:pt x="14" y="44"/>
                    <a:pt x="14" y="44"/>
                  </a:cubicBezTo>
                  <a:cubicBezTo>
                    <a:pt x="14" y="45"/>
                    <a:pt x="13" y="46"/>
                    <a:pt x="13" y="47"/>
                  </a:cubicBezTo>
                  <a:moveTo>
                    <a:pt x="4" y="48"/>
                  </a:moveTo>
                  <a:cubicBezTo>
                    <a:pt x="4" y="48"/>
                    <a:pt x="4" y="47"/>
                    <a:pt x="5" y="47"/>
                  </a:cubicBezTo>
                  <a:cubicBezTo>
                    <a:pt x="5" y="46"/>
                    <a:pt x="5" y="46"/>
                    <a:pt x="5" y="45"/>
                  </a:cubicBezTo>
                  <a:cubicBezTo>
                    <a:pt x="5" y="45"/>
                    <a:pt x="5" y="45"/>
                    <a:pt x="5" y="45"/>
                  </a:cubicBezTo>
                  <a:cubicBezTo>
                    <a:pt x="5" y="45"/>
                    <a:pt x="5" y="45"/>
                    <a:pt x="5" y="45"/>
                  </a:cubicBezTo>
                  <a:cubicBezTo>
                    <a:pt x="6" y="45"/>
                    <a:pt x="6" y="44"/>
                    <a:pt x="7" y="44"/>
                  </a:cubicBezTo>
                  <a:cubicBezTo>
                    <a:pt x="6" y="45"/>
                    <a:pt x="5" y="47"/>
                    <a:pt x="4" y="48"/>
                  </a:cubicBezTo>
                  <a:moveTo>
                    <a:pt x="9" y="47"/>
                  </a:moveTo>
                  <a:cubicBezTo>
                    <a:pt x="10" y="47"/>
                    <a:pt x="10" y="47"/>
                    <a:pt x="10" y="47"/>
                  </a:cubicBezTo>
                  <a:cubicBezTo>
                    <a:pt x="11" y="44"/>
                    <a:pt x="11" y="44"/>
                    <a:pt x="11" y="44"/>
                  </a:cubicBezTo>
                  <a:cubicBezTo>
                    <a:pt x="12" y="44"/>
                    <a:pt x="12" y="44"/>
                    <a:pt x="13" y="44"/>
                  </a:cubicBezTo>
                  <a:cubicBezTo>
                    <a:pt x="12" y="45"/>
                    <a:pt x="12" y="46"/>
                    <a:pt x="11" y="47"/>
                  </a:cubicBezTo>
                  <a:cubicBezTo>
                    <a:pt x="11" y="47"/>
                    <a:pt x="10" y="47"/>
                    <a:pt x="9" y="47"/>
                  </a:cubicBezTo>
                  <a:cubicBezTo>
                    <a:pt x="9" y="47"/>
                    <a:pt x="9" y="47"/>
                    <a:pt x="9" y="47"/>
                  </a:cubicBezTo>
                  <a:moveTo>
                    <a:pt x="5" y="48"/>
                  </a:moveTo>
                  <a:cubicBezTo>
                    <a:pt x="6" y="47"/>
                    <a:pt x="7" y="45"/>
                    <a:pt x="7" y="44"/>
                  </a:cubicBezTo>
                  <a:cubicBezTo>
                    <a:pt x="8" y="44"/>
                    <a:pt x="8" y="44"/>
                    <a:pt x="9" y="43"/>
                  </a:cubicBezTo>
                  <a:cubicBezTo>
                    <a:pt x="7" y="47"/>
                    <a:pt x="7" y="47"/>
                    <a:pt x="7" y="47"/>
                  </a:cubicBezTo>
                  <a:cubicBezTo>
                    <a:pt x="7" y="47"/>
                    <a:pt x="7" y="47"/>
                    <a:pt x="7" y="47"/>
                  </a:cubicBezTo>
                  <a:cubicBezTo>
                    <a:pt x="6" y="48"/>
                    <a:pt x="6" y="48"/>
                    <a:pt x="5" y="48"/>
                  </a:cubicBezTo>
                  <a:moveTo>
                    <a:pt x="7" y="47"/>
                  </a:moveTo>
                  <a:cubicBezTo>
                    <a:pt x="9" y="43"/>
                    <a:pt x="9" y="43"/>
                    <a:pt x="9" y="43"/>
                  </a:cubicBezTo>
                  <a:cubicBezTo>
                    <a:pt x="10" y="43"/>
                    <a:pt x="10" y="44"/>
                    <a:pt x="10" y="44"/>
                  </a:cubicBezTo>
                  <a:cubicBezTo>
                    <a:pt x="9" y="47"/>
                    <a:pt x="9" y="47"/>
                    <a:pt x="9" y="47"/>
                  </a:cubicBezTo>
                  <a:cubicBezTo>
                    <a:pt x="9" y="47"/>
                    <a:pt x="9" y="47"/>
                    <a:pt x="9" y="47"/>
                  </a:cubicBezTo>
                  <a:cubicBezTo>
                    <a:pt x="9" y="47"/>
                    <a:pt x="9" y="47"/>
                    <a:pt x="9" y="47"/>
                  </a:cubicBezTo>
                  <a:cubicBezTo>
                    <a:pt x="9" y="47"/>
                    <a:pt x="8" y="47"/>
                    <a:pt x="7" y="47"/>
                  </a:cubicBezTo>
                  <a:moveTo>
                    <a:pt x="2" y="46"/>
                  </a:moveTo>
                  <a:cubicBezTo>
                    <a:pt x="2" y="45"/>
                    <a:pt x="2" y="45"/>
                    <a:pt x="2" y="45"/>
                  </a:cubicBezTo>
                  <a:cubicBezTo>
                    <a:pt x="2" y="44"/>
                    <a:pt x="2" y="43"/>
                    <a:pt x="3" y="42"/>
                  </a:cubicBezTo>
                  <a:cubicBezTo>
                    <a:pt x="3" y="42"/>
                    <a:pt x="3" y="43"/>
                    <a:pt x="4" y="43"/>
                  </a:cubicBezTo>
                  <a:cubicBezTo>
                    <a:pt x="3" y="44"/>
                    <a:pt x="3" y="45"/>
                    <a:pt x="2" y="46"/>
                  </a:cubicBezTo>
                  <a:moveTo>
                    <a:pt x="1" y="44"/>
                  </a:moveTo>
                  <a:cubicBezTo>
                    <a:pt x="1" y="44"/>
                    <a:pt x="1" y="44"/>
                    <a:pt x="1" y="44"/>
                  </a:cubicBezTo>
                  <a:cubicBezTo>
                    <a:pt x="1" y="43"/>
                    <a:pt x="1" y="43"/>
                    <a:pt x="1" y="43"/>
                  </a:cubicBezTo>
                  <a:cubicBezTo>
                    <a:pt x="1" y="43"/>
                    <a:pt x="1" y="43"/>
                    <a:pt x="1" y="43"/>
                  </a:cubicBezTo>
                  <a:cubicBezTo>
                    <a:pt x="1" y="43"/>
                    <a:pt x="1" y="43"/>
                    <a:pt x="1" y="43"/>
                  </a:cubicBezTo>
                  <a:cubicBezTo>
                    <a:pt x="1" y="42"/>
                    <a:pt x="2" y="41"/>
                    <a:pt x="2" y="41"/>
                  </a:cubicBezTo>
                  <a:cubicBezTo>
                    <a:pt x="2" y="41"/>
                    <a:pt x="2" y="41"/>
                    <a:pt x="2" y="41"/>
                  </a:cubicBezTo>
                  <a:cubicBezTo>
                    <a:pt x="3" y="41"/>
                    <a:pt x="3" y="41"/>
                    <a:pt x="3" y="41"/>
                  </a:cubicBezTo>
                  <a:cubicBezTo>
                    <a:pt x="2" y="42"/>
                    <a:pt x="2" y="43"/>
                    <a:pt x="1" y="44"/>
                  </a:cubicBezTo>
                  <a:moveTo>
                    <a:pt x="1" y="42"/>
                  </a:moveTo>
                  <a:cubicBezTo>
                    <a:pt x="1" y="42"/>
                    <a:pt x="1" y="41"/>
                    <a:pt x="1" y="41"/>
                  </a:cubicBezTo>
                  <a:cubicBezTo>
                    <a:pt x="1" y="41"/>
                    <a:pt x="1" y="41"/>
                    <a:pt x="1" y="41"/>
                  </a:cubicBezTo>
                  <a:cubicBezTo>
                    <a:pt x="1" y="40"/>
                    <a:pt x="1" y="40"/>
                    <a:pt x="1" y="39"/>
                  </a:cubicBezTo>
                  <a:cubicBezTo>
                    <a:pt x="1" y="40"/>
                    <a:pt x="2" y="40"/>
                    <a:pt x="2" y="40"/>
                  </a:cubicBezTo>
                  <a:cubicBezTo>
                    <a:pt x="1" y="41"/>
                    <a:pt x="1" y="42"/>
                    <a:pt x="1" y="42"/>
                  </a:cubicBezTo>
                  <a:moveTo>
                    <a:pt x="23" y="31"/>
                  </a:moveTo>
                  <a:cubicBezTo>
                    <a:pt x="22" y="31"/>
                    <a:pt x="22" y="31"/>
                    <a:pt x="22" y="31"/>
                  </a:cubicBezTo>
                  <a:cubicBezTo>
                    <a:pt x="22" y="31"/>
                    <a:pt x="22" y="31"/>
                    <a:pt x="22" y="31"/>
                  </a:cubicBezTo>
                  <a:cubicBezTo>
                    <a:pt x="23" y="30"/>
                    <a:pt x="23" y="29"/>
                    <a:pt x="23" y="29"/>
                  </a:cubicBezTo>
                  <a:cubicBezTo>
                    <a:pt x="23" y="29"/>
                    <a:pt x="23" y="29"/>
                    <a:pt x="23" y="29"/>
                  </a:cubicBezTo>
                  <a:cubicBezTo>
                    <a:pt x="24" y="29"/>
                    <a:pt x="24" y="29"/>
                    <a:pt x="24" y="29"/>
                  </a:cubicBezTo>
                  <a:cubicBezTo>
                    <a:pt x="23" y="30"/>
                    <a:pt x="23" y="30"/>
                    <a:pt x="23" y="31"/>
                  </a:cubicBezTo>
                  <a:moveTo>
                    <a:pt x="22" y="31"/>
                  </a:moveTo>
                  <a:cubicBezTo>
                    <a:pt x="21" y="31"/>
                    <a:pt x="21" y="31"/>
                    <a:pt x="21" y="31"/>
                  </a:cubicBezTo>
                  <a:cubicBezTo>
                    <a:pt x="21" y="30"/>
                    <a:pt x="22" y="29"/>
                    <a:pt x="22" y="29"/>
                  </a:cubicBezTo>
                  <a:cubicBezTo>
                    <a:pt x="23" y="29"/>
                    <a:pt x="23" y="29"/>
                    <a:pt x="23" y="29"/>
                  </a:cubicBezTo>
                  <a:cubicBezTo>
                    <a:pt x="23" y="29"/>
                    <a:pt x="22" y="30"/>
                    <a:pt x="22" y="31"/>
                  </a:cubicBezTo>
                  <a:cubicBezTo>
                    <a:pt x="22" y="31"/>
                    <a:pt x="22" y="31"/>
                    <a:pt x="22" y="31"/>
                  </a:cubicBezTo>
                  <a:moveTo>
                    <a:pt x="20" y="31"/>
                  </a:moveTo>
                  <a:cubicBezTo>
                    <a:pt x="19" y="31"/>
                    <a:pt x="19" y="31"/>
                    <a:pt x="18" y="31"/>
                  </a:cubicBezTo>
                  <a:cubicBezTo>
                    <a:pt x="19" y="30"/>
                    <a:pt x="19" y="30"/>
                    <a:pt x="19" y="30"/>
                  </a:cubicBezTo>
                  <a:cubicBezTo>
                    <a:pt x="19" y="30"/>
                    <a:pt x="20" y="29"/>
                    <a:pt x="20" y="28"/>
                  </a:cubicBezTo>
                  <a:cubicBezTo>
                    <a:pt x="20" y="28"/>
                    <a:pt x="21" y="28"/>
                    <a:pt x="22" y="29"/>
                  </a:cubicBezTo>
                  <a:cubicBezTo>
                    <a:pt x="21" y="29"/>
                    <a:pt x="20" y="30"/>
                    <a:pt x="20" y="31"/>
                  </a:cubicBezTo>
                  <a:moveTo>
                    <a:pt x="18" y="31"/>
                  </a:moveTo>
                  <a:cubicBezTo>
                    <a:pt x="17" y="31"/>
                    <a:pt x="17" y="31"/>
                    <a:pt x="16" y="31"/>
                  </a:cubicBezTo>
                  <a:cubicBezTo>
                    <a:pt x="17" y="30"/>
                    <a:pt x="17" y="29"/>
                    <a:pt x="18" y="28"/>
                  </a:cubicBezTo>
                  <a:cubicBezTo>
                    <a:pt x="18" y="28"/>
                    <a:pt x="18" y="28"/>
                    <a:pt x="18" y="28"/>
                  </a:cubicBezTo>
                  <a:cubicBezTo>
                    <a:pt x="18" y="28"/>
                    <a:pt x="19" y="28"/>
                    <a:pt x="19" y="28"/>
                  </a:cubicBezTo>
                  <a:cubicBezTo>
                    <a:pt x="19" y="29"/>
                    <a:pt x="19" y="29"/>
                    <a:pt x="18" y="30"/>
                  </a:cubicBezTo>
                  <a:cubicBezTo>
                    <a:pt x="18" y="30"/>
                    <a:pt x="18" y="31"/>
                    <a:pt x="18" y="31"/>
                  </a:cubicBezTo>
                  <a:moveTo>
                    <a:pt x="2" y="30"/>
                  </a:moveTo>
                  <a:cubicBezTo>
                    <a:pt x="2" y="29"/>
                    <a:pt x="2" y="29"/>
                    <a:pt x="2" y="28"/>
                  </a:cubicBezTo>
                  <a:cubicBezTo>
                    <a:pt x="3" y="28"/>
                    <a:pt x="3" y="28"/>
                    <a:pt x="3" y="28"/>
                  </a:cubicBezTo>
                  <a:cubicBezTo>
                    <a:pt x="3" y="28"/>
                    <a:pt x="3" y="28"/>
                    <a:pt x="3" y="28"/>
                  </a:cubicBezTo>
                  <a:cubicBezTo>
                    <a:pt x="3" y="29"/>
                    <a:pt x="3" y="29"/>
                    <a:pt x="3" y="29"/>
                  </a:cubicBezTo>
                  <a:cubicBezTo>
                    <a:pt x="2" y="30"/>
                    <a:pt x="2" y="30"/>
                    <a:pt x="2" y="30"/>
                  </a:cubicBezTo>
                  <a:moveTo>
                    <a:pt x="16" y="30"/>
                  </a:moveTo>
                  <a:cubicBezTo>
                    <a:pt x="16" y="30"/>
                    <a:pt x="16" y="29"/>
                    <a:pt x="16" y="28"/>
                  </a:cubicBezTo>
                  <a:cubicBezTo>
                    <a:pt x="17" y="28"/>
                    <a:pt x="17" y="28"/>
                    <a:pt x="17" y="28"/>
                  </a:cubicBezTo>
                  <a:cubicBezTo>
                    <a:pt x="17" y="29"/>
                    <a:pt x="16" y="30"/>
                    <a:pt x="16" y="30"/>
                  </a:cubicBezTo>
                  <a:moveTo>
                    <a:pt x="3" y="31"/>
                  </a:moveTo>
                  <a:cubicBezTo>
                    <a:pt x="3" y="31"/>
                    <a:pt x="3" y="31"/>
                    <a:pt x="3" y="31"/>
                  </a:cubicBezTo>
                  <a:cubicBezTo>
                    <a:pt x="3" y="30"/>
                    <a:pt x="3" y="29"/>
                    <a:pt x="4" y="28"/>
                  </a:cubicBezTo>
                  <a:cubicBezTo>
                    <a:pt x="4" y="28"/>
                    <a:pt x="4" y="28"/>
                    <a:pt x="4" y="28"/>
                  </a:cubicBezTo>
                  <a:cubicBezTo>
                    <a:pt x="3" y="31"/>
                    <a:pt x="3" y="31"/>
                    <a:pt x="3" y="31"/>
                  </a:cubicBezTo>
                  <a:cubicBezTo>
                    <a:pt x="3" y="31"/>
                    <a:pt x="3" y="31"/>
                    <a:pt x="3" y="31"/>
                  </a:cubicBezTo>
                  <a:cubicBezTo>
                    <a:pt x="3" y="31"/>
                    <a:pt x="3" y="31"/>
                    <a:pt x="3" y="31"/>
                  </a:cubicBezTo>
                  <a:moveTo>
                    <a:pt x="4" y="31"/>
                  </a:moveTo>
                  <a:cubicBezTo>
                    <a:pt x="5" y="28"/>
                    <a:pt x="5" y="28"/>
                    <a:pt x="5" y="28"/>
                  </a:cubicBezTo>
                  <a:cubicBezTo>
                    <a:pt x="5" y="28"/>
                    <a:pt x="6" y="28"/>
                    <a:pt x="6" y="28"/>
                  </a:cubicBezTo>
                  <a:cubicBezTo>
                    <a:pt x="6" y="29"/>
                    <a:pt x="5" y="30"/>
                    <a:pt x="5" y="31"/>
                  </a:cubicBezTo>
                  <a:cubicBezTo>
                    <a:pt x="5" y="31"/>
                    <a:pt x="5" y="31"/>
                    <a:pt x="5" y="31"/>
                  </a:cubicBezTo>
                  <a:cubicBezTo>
                    <a:pt x="5" y="31"/>
                    <a:pt x="5" y="31"/>
                    <a:pt x="5" y="31"/>
                  </a:cubicBezTo>
                  <a:cubicBezTo>
                    <a:pt x="4" y="31"/>
                    <a:pt x="4" y="31"/>
                    <a:pt x="4" y="31"/>
                  </a:cubicBezTo>
                  <a:moveTo>
                    <a:pt x="5" y="31"/>
                  </a:moveTo>
                  <a:cubicBezTo>
                    <a:pt x="6" y="30"/>
                    <a:pt x="7" y="29"/>
                    <a:pt x="7" y="28"/>
                  </a:cubicBezTo>
                  <a:cubicBezTo>
                    <a:pt x="8" y="28"/>
                    <a:pt x="8" y="28"/>
                    <a:pt x="8" y="28"/>
                  </a:cubicBezTo>
                  <a:cubicBezTo>
                    <a:pt x="8" y="29"/>
                    <a:pt x="7" y="30"/>
                    <a:pt x="7" y="31"/>
                  </a:cubicBezTo>
                  <a:cubicBezTo>
                    <a:pt x="6" y="31"/>
                    <a:pt x="6" y="31"/>
                    <a:pt x="5" y="31"/>
                  </a:cubicBezTo>
                  <a:moveTo>
                    <a:pt x="7" y="21"/>
                  </a:moveTo>
                  <a:cubicBezTo>
                    <a:pt x="7" y="20"/>
                    <a:pt x="7" y="19"/>
                    <a:pt x="7" y="18"/>
                  </a:cubicBezTo>
                  <a:cubicBezTo>
                    <a:pt x="7" y="19"/>
                    <a:pt x="7" y="20"/>
                    <a:pt x="7" y="21"/>
                  </a:cubicBezTo>
                  <a:cubicBezTo>
                    <a:pt x="7" y="21"/>
                    <a:pt x="7" y="21"/>
                    <a:pt x="7" y="21"/>
                  </a:cubicBezTo>
                  <a:moveTo>
                    <a:pt x="28" y="16"/>
                  </a:moveTo>
                  <a:cubicBezTo>
                    <a:pt x="28" y="15"/>
                    <a:pt x="28" y="15"/>
                    <a:pt x="28" y="15"/>
                  </a:cubicBezTo>
                  <a:cubicBezTo>
                    <a:pt x="28" y="15"/>
                    <a:pt x="28" y="15"/>
                    <a:pt x="28" y="15"/>
                  </a:cubicBezTo>
                  <a:cubicBezTo>
                    <a:pt x="28" y="16"/>
                    <a:pt x="28" y="16"/>
                    <a:pt x="28" y="16"/>
                  </a:cubicBezTo>
                  <a:moveTo>
                    <a:pt x="22" y="17"/>
                  </a:moveTo>
                  <a:cubicBezTo>
                    <a:pt x="22" y="16"/>
                    <a:pt x="22" y="15"/>
                    <a:pt x="22" y="15"/>
                  </a:cubicBezTo>
                  <a:cubicBezTo>
                    <a:pt x="23" y="15"/>
                    <a:pt x="23" y="15"/>
                    <a:pt x="23" y="15"/>
                  </a:cubicBezTo>
                  <a:cubicBezTo>
                    <a:pt x="22" y="15"/>
                    <a:pt x="22" y="16"/>
                    <a:pt x="22" y="17"/>
                  </a:cubicBezTo>
                  <a:moveTo>
                    <a:pt x="22" y="18"/>
                  </a:moveTo>
                  <a:cubicBezTo>
                    <a:pt x="22" y="17"/>
                    <a:pt x="23" y="15"/>
                    <a:pt x="24" y="14"/>
                  </a:cubicBezTo>
                  <a:cubicBezTo>
                    <a:pt x="25" y="14"/>
                    <a:pt x="25" y="14"/>
                    <a:pt x="25" y="14"/>
                  </a:cubicBezTo>
                  <a:cubicBezTo>
                    <a:pt x="24" y="15"/>
                    <a:pt x="23" y="16"/>
                    <a:pt x="23" y="17"/>
                  </a:cubicBezTo>
                  <a:cubicBezTo>
                    <a:pt x="23" y="17"/>
                    <a:pt x="23" y="17"/>
                    <a:pt x="23" y="17"/>
                  </a:cubicBezTo>
                  <a:cubicBezTo>
                    <a:pt x="23" y="17"/>
                    <a:pt x="22" y="17"/>
                    <a:pt x="22" y="18"/>
                  </a:cubicBezTo>
                  <a:moveTo>
                    <a:pt x="21" y="15"/>
                  </a:moveTo>
                  <a:cubicBezTo>
                    <a:pt x="20" y="14"/>
                    <a:pt x="20" y="14"/>
                    <a:pt x="20" y="14"/>
                  </a:cubicBezTo>
                  <a:cubicBezTo>
                    <a:pt x="20" y="14"/>
                    <a:pt x="20" y="14"/>
                    <a:pt x="20" y="14"/>
                  </a:cubicBezTo>
                  <a:cubicBezTo>
                    <a:pt x="21" y="14"/>
                    <a:pt x="21" y="14"/>
                    <a:pt x="21" y="14"/>
                  </a:cubicBezTo>
                  <a:cubicBezTo>
                    <a:pt x="21" y="14"/>
                    <a:pt x="21" y="14"/>
                    <a:pt x="21" y="14"/>
                  </a:cubicBezTo>
                  <a:cubicBezTo>
                    <a:pt x="21" y="14"/>
                    <a:pt x="21" y="14"/>
                    <a:pt x="21" y="14"/>
                  </a:cubicBezTo>
                  <a:cubicBezTo>
                    <a:pt x="21" y="15"/>
                    <a:pt x="21" y="15"/>
                    <a:pt x="21" y="15"/>
                  </a:cubicBezTo>
                  <a:moveTo>
                    <a:pt x="27" y="16"/>
                  </a:moveTo>
                  <a:cubicBezTo>
                    <a:pt x="28" y="14"/>
                    <a:pt x="28" y="14"/>
                    <a:pt x="28" y="14"/>
                  </a:cubicBezTo>
                  <a:cubicBezTo>
                    <a:pt x="29" y="13"/>
                    <a:pt x="29" y="13"/>
                    <a:pt x="29" y="13"/>
                  </a:cubicBezTo>
                  <a:cubicBezTo>
                    <a:pt x="28" y="14"/>
                    <a:pt x="28" y="14"/>
                    <a:pt x="28" y="15"/>
                  </a:cubicBezTo>
                  <a:cubicBezTo>
                    <a:pt x="28" y="15"/>
                    <a:pt x="28" y="15"/>
                    <a:pt x="28" y="15"/>
                  </a:cubicBezTo>
                  <a:cubicBezTo>
                    <a:pt x="27" y="16"/>
                    <a:pt x="27" y="16"/>
                    <a:pt x="27" y="16"/>
                  </a:cubicBezTo>
                  <a:cubicBezTo>
                    <a:pt x="27" y="16"/>
                    <a:pt x="27" y="16"/>
                    <a:pt x="27" y="16"/>
                  </a:cubicBezTo>
                  <a:cubicBezTo>
                    <a:pt x="27" y="16"/>
                    <a:pt x="27" y="16"/>
                    <a:pt x="27" y="16"/>
                  </a:cubicBezTo>
                  <a:moveTo>
                    <a:pt x="24" y="17"/>
                  </a:moveTo>
                  <a:cubicBezTo>
                    <a:pt x="24" y="16"/>
                    <a:pt x="25" y="15"/>
                    <a:pt x="25" y="14"/>
                  </a:cubicBezTo>
                  <a:cubicBezTo>
                    <a:pt x="25" y="14"/>
                    <a:pt x="25" y="14"/>
                    <a:pt x="25" y="14"/>
                  </a:cubicBezTo>
                  <a:cubicBezTo>
                    <a:pt x="28" y="13"/>
                    <a:pt x="28" y="13"/>
                    <a:pt x="28" y="13"/>
                  </a:cubicBezTo>
                  <a:cubicBezTo>
                    <a:pt x="28" y="13"/>
                    <a:pt x="28" y="13"/>
                    <a:pt x="28" y="13"/>
                  </a:cubicBezTo>
                  <a:cubicBezTo>
                    <a:pt x="26" y="16"/>
                    <a:pt x="26" y="16"/>
                    <a:pt x="26" y="16"/>
                  </a:cubicBezTo>
                  <a:cubicBezTo>
                    <a:pt x="25" y="16"/>
                    <a:pt x="25" y="16"/>
                    <a:pt x="25" y="16"/>
                  </a:cubicBezTo>
                  <a:cubicBezTo>
                    <a:pt x="26" y="16"/>
                    <a:pt x="26" y="15"/>
                    <a:pt x="26" y="14"/>
                  </a:cubicBezTo>
                  <a:cubicBezTo>
                    <a:pt x="26" y="14"/>
                    <a:pt x="26" y="14"/>
                    <a:pt x="26" y="14"/>
                  </a:cubicBezTo>
                  <a:cubicBezTo>
                    <a:pt x="26" y="14"/>
                    <a:pt x="26" y="14"/>
                    <a:pt x="26" y="14"/>
                  </a:cubicBezTo>
                  <a:cubicBezTo>
                    <a:pt x="25" y="15"/>
                    <a:pt x="25" y="16"/>
                    <a:pt x="24" y="17"/>
                  </a:cubicBezTo>
                  <a:cubicBezTo>
                    <a:pt x="24" y="17"/>
                    <a:pt x="24" y="17"/>
                    <a:pt x="24" y="17"/>
                  </a:cubicBezTo>
                  <a:moveTo>
                    <a:pt x="20" y="14"/>
                  </a:moveTo>
                  <a:cubicBezTo>
                    <a:pt x="19" y="13"/>
                    <a:pt x="19" y="13"/>
                    <a:pt x="19" y="13"/>
                  </a:cubicBezTo>
                  <a:cubicBezTo>
                    <a:pt x="21" y="11"/>
                    <a:pt x="21" y="11"/>
                    <a:pt x="21" y="11"/>
                  </a:cubicBezTo>
                  <a:cubicBezTo>
                    <a:pt x="21" y="12"/>
                    <a:pt x="21" y="12"/>
                    <a:pt x="21" y="12"/>
                  </a:cubicBezTo>
                  <a:cubicBezTo>
                    <a:pt x="21" y="12"/>
                    <a:pt x="21" y="12"/>
                    <a:pt x="21" y="12"/>
                  </a:cubicBezTo>
                  <a:cubicBezTo>
                    <a:pt x="21" y="13"/>
                    <a:pt x="20" y="13"/>
                    <a:pt x="20" y="14"/>
                  </a:cubicBezTo>
                  <a:moveTo>
                    <a:pt x="14" y="14"/>
                  </a:moveTo>
                  <a:cubicBezTo>
                    <a:pt x="14" y="13"/>
                    <a:pt x="14" y="13"/>
                    <a:pt x="14" y="13"/>
                  </a:cubicBezTo>
                  <a:cubicBezTo>
                    <a:pt x="14" y="12"/>
                    <a:pt x="15" y="12"/>
                    <a:pt x="15" y="11"/>
                  </a:cubicBezTo>
                  <a:cubicBezTo>
                    <a:pt x="15" y="12"/>
                    <a:pt x="15" y="13"/>
                    <a:pt x="14" y="14"/>
                  </a:cubicBezTo>
                  <a:cubicBezTo>
                    <a:pt x="14" y="14"/>
                    <a:pt x="14" y="14"/>
                    <a:pt x="14" y="14"/>
                  </a:cubicBezTo>
                  <a:moveTo>
                    <a:pt x="19" y="13"/>
                  </a:moveTo>
                  <a:cubicBezTo>
                    <a:pt x="19" y="13"/>
                    <a:pt x="19" y="13"/>
                    <a:pt x="19" y="13"/>
                  </a:cubicBezTo>
                  <a:cubicBezTo>
                    <a:pt x="18" y="13"/>
                    <a:pt x="18" y="13"/>
                    <a:pt x="18" y="13"/>
                  </a:cubicBezTo>
                  <a:cubicBezTo>
                    <a:pt x="20" y="10"/>
                    <a:pt x="20" y="10"/>
                    <a:pt x="20" y="10"/>
                  </a:cubicBezTo>
                  <a:cubicBezTo>
                    <a:pt x="20" y="10"/>
                    <a:pt x="20" y="10"/>
                    <a:pt x="20" y="10"/>
                  </a:cubicBezTo>
                  <a:cubicBezTo>
                    <a:pt x="21" y="11"/>
                    <a:pt x="21" y="11"/>
                    <a:pt x="21" y="11"/>
                  </a:cubicBezTo>
                  <a:cubicBezTo>
                    <a:pt x="20" y="11"/>
                    <a:pt x="20" y="11"/>
                    <a:pt x="20" y="11"/>
                  </a:cubicBezTo>
                  <a:cubicBezTo>
                    <a:pt x="19" y="13"/>
                    <a:pt x="19" y="13"/>
                    <a:pt x="19" y="13"/>
                  </a:cubicBezTo>
                  <a:moveTo>
                    <a:pt x="14" y="15"/>
                  </a:moveTo>
                  <a:cubicBezTo>
                    <a:pt x="14" y="15"/>
                    <a:pt x="14" y="15"/>
                    <a:pt x="14" y="15"/>
                  </a:cubicBezTo>
                  <a:cubicBezTo>
                    <a:pt x="15" y="14"/>
                    <a:pt x="15" y="14"/>
                    <a:pt x="15" y="14"/>
                  </a:cubicBezTo>
                  <a:cubicBezTo>
                    <a:pt x="15" y="13"/>
                    <a:pt x="16" y="12"/>
                    <a:pt x="16" y="11"/>
                  </a:cubicBezTo>
                  <a:cubicBezTo>
                    <a:pt x="16" y="11"/>
                    <a:pt x="16" y="11"/>
                    <a:pt x="16" y="11"/>
                  </a:cubicBezTo>
                  <a:cubicBezTo>
                    <a:pt x="16" y="10"/>
                    <a:pt x="17" y="10"/>
                    <a:pt x="17" y="10"/>
                  </a:cubicBezTo>
                  <a:cubicBezTo>
                    <a:pt x="16" y="11"/>
                    <a:pt x="16" y="13"/>
                    <a:pt x="15" y="14"/>
                  </a:cubicBezTo>
                  <a:cubicBezTo>
                    <a:pt x="15" y="14"/>
                    <a:pt x="15" y="15"/>
                    <a:pt x="14" y="15"/>
                  </a:cubicBezTo>
                  <a:moveTo>
                    <a:pt x="16" y="13"/>
                  </a:moveTo>
                  <a:cubicBezTo>
                    <a:pt x="17" y="12"/>
                    <a:pt x="17" y="11"/>
                    <a:pt x="18" y="10"/>
                  </a:cubicBezTo>
                  <a:cubicBezTo>
                    <a:pt x="18" y="10"/>
                    <a:pt x="18" y="10"/>
                    <a:pt x="18" y="10"/>
                  </a:cubicBezTo>
                  <a:cubicBezTo>
                    <a:pt x="18" y="10"/>
                    <a:pt x="18" y="10"/>
                    <a:pt x="18" y="10"/>
                  </a:cubicBezTo>
                  <a:cubicBezTo>
                    <a:pt x="19" y="10"/>
                    <a:pt x="19" y="10"/>
                    <a:pt x="19" y="10"/>
                  </a:cubicBezTo>
                  <a:cubicBezTo>
                    <a:pt x="18" y="13"/>
                    <a:pt x="18" y="13"/>
                    <a:pt x="18" y="13"/>
                  </a:cubicBezTo>
                  <a:cubicBezTo>
                    <a:pt x="17" y="13"/>
                    <a:pt x="17" y="13"/>
                    <a:pt x="17" y="13"/>
                  </a:cubicBezTo>
                  <a:cubicBezTo>
                    <a:pt x="16" y="13"/>
                    <a:pt x="16" y="13"/>
                    <a:pt x="16" y="13"/>
                  </a:cubicBezTo>
                  <a:moveTo>
                    <a:pt x="8" y="22"/>
                  </a:moveTo>
                  <a:cubicBezTo>
                    <a:pt x="8" y="21"/>
                    <a:pt x="8" y="21"/>
                    <a:pt x="8" y="21"/>
                  </a:cubicBezTo>
                  <a:cubicBezTo>
                    <a:pt x="8" y="19"/>
                    <a:pt x="6" y="12"/>
                    <a:pt x="7" y="8"/>
                  </a:cubicBezTo>
                  <a:cubicBezTo>
                    <a:pt x="7" y="6"/>
                    <a:pt x="10" y="3"/>
                    <a:pt x="12" y="2"/>
                  </a:cubicBezTo>
                  <a:cubicBezTo>
                    <a:pt x="13" y="2"/>
                    <a:pt x="15" y="1"/>
                    <a:pt x="17" y="1"/>
                  </a:cubicBezTo>
                  <a:cubicBezTo>
                    <a:pt x="19" y="1"/>
                    <a:pt x="22" y="2"/>
                    <a:pt x="24" y="3"/>
                  </a:cubicBezTo>
                  <a:cubicBezTo>
                    <a:pt x="27" y="5"/>
                    <a:pt x="28" y="8"/>
                    <a:pt x="29" y="12"/>
                  </a:cubicBezTo>
                  <a:cubicBezTo>
                    <a:pt x="22" y="14"/>
                    <a:pt x="22" y="14"/>
                    <a:pt x="22" y="14"/>
                  </a:cubicBezTo>
                  <a:cubicBezTo>
                    <a:pt x="22" y="12"/>
                    <a:pt x="22" y="10"/>
                    <a:pt x="21" y="9"/>
                  </a:cubicBezTo>
                  <a:cubicBezTo>
                    <a:pt x="20" y="9"/>
                    <a:pt x="19" y="9"/>
                    <a:pt x="19" y="9"/>
                  </a:cubicBezTo>
                  <a:cubicBezTo>
                    <a:pt x="18" y="9"/>
                    <a:pt x="18" y="9"/>
                    <a:pt x="18" y="9"/>
                  </a:cubicBezTo>
                  <a:cubicBezTo>
                    <a:pt x="16" y="9"/>
                    <a:pt x="14" y="10"/>
                    <a:pt x="13" y="12"/>
                  </a:cubicBezTo>
                  <a:cubicBezTo>
                    <a:pt x="13" y="13"/>
                    <a:pt x="13" y="14"/>
                    <a:pt x="13" y="15"/>
                  </a:cubicBezTo>
                  <a:cubicBezTo>
                    <a:pt x="13" y="16"/>
                    <a:pt x="13" y="16"/>
                    <a:pt x="13" y="16"/>
                  </a:cubicBezTo>
                  <a:cubicBezTo>
                    <a:pt x="13" y="16"/>
                    <a:pt x="13" y="16"/>
                    <a:pt x="13" y="16"/>
                  </a:cubicBezTo>
                  <a:cubicBezTo>
                    <a:pt x="13" y="16"/>
                    <a:pt x="13" y="16"/>
                    <a:pt x="13" y="16"/>
                  </a:cubicBezTo>
                  <a:cubicBezTo>
                    <a:pt x="13" y="16"/>
                    <a:pt x="14" y="17"/>
                    <a:pt x="14" y="17"/>
                  </a:cubicBezTo>
                  <a:cubicBezTo>
                    <a:pt x="14" y="19"/>
                    <a:pt x="14" y="21"/>
                    <a:pt x="15" y="22"/>
                  </a:cubicBezTo>
                  <a:cubicBezTo>
                    <a:pt x="15" y="22"/>
                    <a:pt x="15" y="22"/>
                    <a:pt x="15" y="22"/>
                  </a:cubicBezTo>
                  <a:cubicBezTo>
                    <a:pt x="16" y="23"/>
                    <a:pt x="16" y="23"/>
                    <a:pt x="16" y="23"/>
                  </a:cubicBezTo>
                  <a:cubicBezTo>
                    <a:pt x="24" y="22"/>
                    <a:pt x="24" y="22"/>
                    <a:pt x="24" y="22"/>
                  </a:cubicBezTo>
                  <a:cubicBezTo>
                    <a:pt x="24" y="24"/>
                    <a:pt x="24" y="26"/>
                    <a:pt x="24" y="28"/>
                  </a:cubicBezTo>
                  <a:cubicBezTo>
                    <a:pt x="22" y="27"/>
                    <a:pt x="20" y="27"/>
                    <a:pt x="18" y="27"/>
                  </a:cubicBezTo>
                  <a:cubicBezTo>
                    <a:pt x="17" y="27"/>
                    <a:pt x="16" y="27"/>
                    <a:pt x="16" y="27"/>
                  </a:cubicBezTo>
                  <a:cubicBezTo>
                    <a:pt x="15" y="28"/>
                    <a:pt x="15" y="28"/>
                    <a:pt x="15" y="28"/>
                  </a:cubicBezTo>
                  <a:cubicBezTo>
                    <a:pt x="15" y="28"/>
                    <a:pt x="15" y="28"/>
                    <a:pt x="15" y="28"/>
                  </a:cubicBezTo>
                  <a:cubicBezTo>
                    <a:pt x="15" y="28"/>
                    <a:pt x="15" y="28"/>
                    <a:pt x="15" y="28"/>
                  </a:cubicBezTo>
                  <a:cubicBezTo>
                    <a:pt x="15" y="31"/>
                    <a:pt x="14" y="34"/>
                    <a:pt x="12" y="36"/>
                  </a:cubicBezTo>
                  <a:cubicBezTo>
                    <a:pt x="12" y="37"/>
                    <a:pt x="12" y="37"/>
                    <a:pt x="12" y="37"/>
                  </a:cubicBezTo>
                  <a:cubicBezTo>
                    <a:pt x="13" y="37"/>
                    <a:pt x="17" y="39"/>
                    <a:pt x="23" y="39"/>
                  </a:cubicBezTo>
                  <a:cubicBezTo>
                    <a:pt x="25" y="39"/>
                    <a:pt x="27" y="39"/>
                    <a:pt x="29" y="38"/>
                  </a:cubicBezTo>
                  <a:cubicBezTo>
                    <a:pt x="30" y="40"/>
                    <a:pt x="30" y="41"/>
                    <a:pt x="31" y="43"/>
                  </a:cubicBezTo>
                  <a:cubicBezTo>
                    <a:pt x="31" y="43"/>
                    <a:pt x="31" y="43"/>
                    <a:pt x="31" y="43"/>
                  </a:cubicBezTo>
                  <a:cubicBezTo>
                    <a:pt x="29" y="44"/>
                    <a:pt x="27" y="45"/>
                    <a:pt x="24" y="45"/>
                  </a:cubicBezTo>
                  <a:cubicBezTo>
                    <a:pt x="22" y="45"/>
                    <a:pt x="20" y="45"/>
                    <a:pt x="18" y="44"/>
                  </a:cubicBezTo>
                  <a:cubicBezTo>
                    <a:pt x="14" y="43"/>
                    <a:pt x="11" y="42"/>
                    <a:pt x="9" y="42"/>
                  </a:cubicBezTo>
                  <a:cubicBezTo>
                    <a:pt x="7" y="42"/>
                    <a:pt x="6" y="43"/>
                    <a:pt x="5" y="44"/>
                  </a:cubicBezTo>
                  <a:cubicBezTo>
                    <a:pt x="5" y="42"/>
                    <a:pt x="4" y="41"/>
                    <a:pt x="3" y="40"/>
                  </a:cubicBezTo>
                  <a:cubicBezTo>
                    <a:pt x="3" y="40"/>
                    <a:pt x="2" y="39"/>
                    <a:pt x="2" y="38"/>
                  </a:cubicBezTo>
                  <a:cubicBezTo>
                    <a:pt x="1" y="38"/>
                    <a:pt x="1" y="38"/>
                    <a:pt x="1" y="38"/>
                  </a:cubicBezTo>
                  <a:cubicBezTo>
                    <a:pt x="2" y="37"/>
                    <a:pt x="2" y="37"/>
                    <a:pt x="2" y="37"/>
                  </a:cubicBezTo>
                  <a:cubicBezTo>
                    <a:pt x="4" y="36"/>
                    <a:pt x="6" y="34"/>
                    <a:pt x="7" y="32"/>
                  </a:cubicBezTo>
                  <a:cubicBezTo>
                    <a:pt x="7" y="32"/>
                    <a:pt x="7" y="32"/>
                    <a:pt x="7" y="32"/>
                  </a:cubicBezTo>
                  <a:cubicBezTo>
                    <a:pt x="8" y="31"/>
                    <a:pt x="9" y="29"/>
                    <a:pt x="9" y="28"/>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7"/>
                    <a:pt x="8" y="27"/>
                  </a:cubicBezTo>
                  <a:cubicBezTo>
                    <a:pt x="6" y="27"/>
                    <a:pt x="5" y="27"/>
                    <a:pt x="2" y="27"/>
                  </a:cubicBezTo>
                  <a:cubicBezTo>
                    <a:pt x="3" y="22"/>
                    <a:pt x="3" y="22"/>
                    <a:pt x="3" y="22"/>
                  </a:cubicBezTo>
                  <a:cubicBezTo>
                    <a:pt x="8" y="22"/>
                    <a:pt x="8" y="22"/>
                    <a:pt x="8" y="22"/>
                  </a:cubicBezTo>
                  <a:cubicBezTo>
                    <a:pt x="8" y="22"/>
                    <a:pt x="8" y="22"/>
                    <a:pt x="8" y="22"/>
                  </a:cubicBezTo>
                  <a:cubicBezTo>
                    <a:pt x="8" y="22"/>
                    <a:pt x="8" y="22"/>
                    <a:pt x="8" y="22"/>
                  </a:cubicBezTo>
                  <a:moveTo>
                    <a:pt x="17" y="0"/>
                  </a:moveTo>
                  <a:cubicBezTo>
                    <a:pt x="15" y="0"/>
                    <a:pt x="13" y="0"/>
                    <a:pt x="12" y="1"/>
                  </a:cubicBezTo>
                  <a:cubicBezTo>
                    <a:pt x="9" y="2"/>
                    <a:pt x="6" y="5"/>
                    <a:pt x="6" y="8"/>
                  </a:cubicBezTo>
                  <a:cubicBezTo>
                    <a:pt x="6" y="9"/>
                    <a:pt x="6" y="9"/>
                    <a:pt x="6" y="9"/>
                  </a:cubicBezTo>
                  <a:cubicBezTo>
                    <a:pt x="6" y="9"/>
                    <a:pt x="6" y="9"/>
                    <a:pt x="6" y="9"/>
                  </a:cubicBezTo>
                  <a:cubicBezTo>
                    <a:pt x="5" y="12"/>
                    <a:pt x="5" y="17"/>
                    <a:pt x="6" y="21"/>
                  </a:cubicBezTo>
                  <a:cubicBezTo>
                    <a:pt x="2" y="21"/>
                    <a:pt x="2" y="21"/>
                    <a:pt x="2" y="21"/>
                  </a:cubicBezTo>
                  <a:cubicBezTo>
                    <a:pt x="1" y="21"/>
                    <a:pt x="1" y="21"/>
                    <a:pt x="1" y="21"/>
                  </a:cubicBezTo>
                  <a:cubicBezTo>
                    <a:pt x="1" y="27"/>
                    <a:pt x="1" y="27"/>
                    <a:pt x="1" y="27"/>
                  </a:cubicBezTo>
                  <a:cubicBezTo>
                    <a:pt x="1" y="28"/>
                    <a:pt x="1" y="28"/>
                    <a:pt x="1" y="28"/>
                  </a:cubicBezTo>
                  <a:cubicBezTo>
                    <a:pt x="1" y="29"/>
                    <a:pt x="1" y="30"/>
                    <a:pt x="1" y="32"/>
                  </a:cubicBezTo>
                  <a:cubicBezTo>
                    <a:pt x="2" y="32"/>
                    <a:pt x="2" y="32"/>
                    <a:pt x="2" y="32"/>
                  </a:cubicBezTo>
                  <a:cubicBezTo>
                    <a:pt x="2" y="32"/>
                    <a:pt x="2" y="32"/>
                    <a:pt x="2" y="32"/>
                  </a:cubicBezTo>
                  <a:cubicBezTo>
                    <a:pt x="2" y="32"/>
                    <a:pt x="2" y="32"/>
                    <a:pt x="2" y="32"/>
                  </a:cubicBezTo>
                  <a:cubicBezTo>
                    <a:pt x="2" y="32"/>
                    <a:pt x="2" y="32"/>
                    <a:pt x="2" y="32"/>
                  </a:cubicBezTo>
                  <a:cubicBezTo>
                    <a:pt x="3" y="32"/>
                    <a:pt x="4" y="32"/>
                    <a:pt x="5" y="32"/>
                  </a:cubicBezTo>
                  <a:cubicBezTo>
                    <a:pt x="5" y="32"/>
                    <a:pt x="5" y="32"/>
                    <a:pt x="6" y="32"/>
                  </a:cubicBezTo>
                  <a:cubicBezTo>
                    <a:pt x="5" y="34"/>
                    <a:pt x="3" y="35"/>
                    <a:pt x="1" y="36"/>
                  </a:cubicBezTo>
                  <a:cubicBezTo>
                    <a:pt x="1" y="37"/>
                    <a:pt x="1" y="37"/>
                    <a:pt x="1" y="37"/>
                  </a:cubicBezTo>
                  <a:cubicBezTo>
                    <a:pt x="1" y="37"/>
                    <a:pt x="1" y="37"/>
                    <a:pt x="1" y="37"/>
                  </a:cubicBezTo>
                  <a:cubicBezTo>
                    <a:pt x="0" y="37"/>
                    <a:pt x="0" y="37"/>
                    <a:pt x="0" y="37"/>
                  </a:cubicBezTo>
                  <a:cubicBezTo>
                    <a:pt x="0" y="39"/>
                    <a:pt x="0" y="39"/>
                    <a:pt x="0" y="40"/>
                  </a:cubicBezTo>
                  <a:cubicBezTo>
                    <a:pt x="0" y="41"/>
                    <a:pt x="0" y="41"/>
                    <a:pt x="0" y="41"/>
                  </a:cubicBezTo>
                  <a:cubicBezTo>
                    <a:pt x="0" y="41"/>
                    <a:pt x="0" y="42"/>
                    <a:pt x="0" y="43"/>
                  </a:cubicBezTo>
                  <a:cubicBezTo>
                    <a:pt x="0" y="43"/>
                    <a:pt x="0" y="44"/>
                    <a:pt x="0" y="44"/>
                  </a:cubicBezTo>
                  <a:cubicBezTo>
                    <a:pt x="1" y="45"/>
                    <a:pt x="1" y="46"/>
                    <a:pt x="2" y="47"/>
                  </a:cubicBezTo>
                  <a:cubicBezTo>
                    <a:pt x="2" y="48"/>
                    <a:pt x="3" y="49"/>
                    <a:pt x="3" y="50"/>
                  </a:cubicBezTo>
                  <a:cubicBezTo>
                    <a:pt x="3" y="50"/>
                    <a:pt x="3" y="50"/>
                    <a:pt x="3" y="50"/>
                  </a:cubicBezTo>
                  <a:cubicBezTo>
                    <a:pt x="4" y="50"/>
                    <a:pt x="4" y="50"/>
                    <a:pt x="4" y="50"/>
                  </a:cubicBezTo>
                  <a:cubicBezTo>
                    <a:pt x="4" y="50"/>
                    <a:pt x="4" y="50"/>
                    <a:pt x="4" y="50"/>
                  </a:cubicBezTo>
                  <a:cubicBezTo>
                    <a:pt x="5" y="49"/>
                    <a:pt x="8" y="48"/>
                    <a:pt x="10" y="48"/>
                  </a:cubicBezTo>
                  <a:cubicBezTo>
                    <a:pt x="10" y="48"/>
                    <a:pt x="11" y="48"/>
                    <a:pt x="12" y="48"/>
                  </a:cubicBezTo>
                  <a:cubicBezTo>
                    <a:pt x="12" y="48"/>
                    <a:pt x="12" y="48"/>
                    <a:pt x="13" y="48"/>
                  </a:cubicBezTo>
                  <a:cubicBezTo>
                    <a:pt x="14" y="48"/>
                    <a:pt x="15" y="49"/>
                    <a:pt x="16" y="49"/>
                  </a:cubicBezTo>
                  <a:cubicBezTo>
                    <a:pt x="16" y="49"/>
                    <a:pt x="17" y="49"/>
                    <a:pt x="17" y="49"/>
                  </a:cubicBezTo>
                  <a:cubicBezTo>
                    <a:pt x="19" y="50"/>
                    <a:pt x="22" y="51"/>
                    <a:pt x="25" y="51"/>
                  </a:cubicBezTo>
                  <a:cubicBezTo>
                    <a:pt x="27" y="51"/>
                    <a:pt x="28" y="51"/>
                    <a:pt x="30" y="50"/>
                  </a:cubicBezTo>
                  <a:cubicBezTo>
                    <a:pt x="30" y="50"/>
                    <a:pt x="30" y="50"/>
                    <a:pt x="30" y="50"/>
                  </a:cubicBezTo>
                  <a:cubicBezTo>
                    <a:pt x="31" y="50"/>
                    <a:pt x="31" y="50"/>
                    <a:pt x="31" y="50"/>
                  </a:cubicBezTo>
                  <a:cubicBezTo>
                    <a:pt x="31" y="50"/>
                    <a:pt x="31" y="50"/>
                    <a:pt x="31" y="50"/>
                  </a:cubicBezTo>
                  <a:cubicBezTo>
                    <a:pt x="31" y="49"/>
                    <a:pt x="31" y="49"/>
                    <a:pt x="31" y="49"/>
                  </a:cubicBezTo>
                  <a:cubicBezTo>
                    <a:pt x="31" y="48"/>
                    <a:pt x="31" y="48"/>
                    <a:pt x="31" y="48"/>
                  </a:cubicBezTo>
                  <a:cubicBezTo>
                    <a:pt x="32" y="47"/>
                    <a:pt x="32" y="46"/>
                    <a:pt x="32" y="44"/>
                  </a:cubicBezTo>
                  <a:cubicBezTo>
                    <a:pt x="32" y="44"/>
                    <a:pt x="32" y="44"/>
                    <a:pt x="32" y="44"/>
                  </a:cubicBezTo>
                  <a:cubicBezTo>
                    <a:pt x="32" y="44"/>
                    <a:pt x="32" y="44"/>
                    <a:pt x="32" y="44"/>
                  </a:cubicBezTo>
                  <a:cubicBezTo>
                    <a:pt x="32" y="43"/>
                    <a:pt x="32" y="43"/>
                    <a:pt x="32" y="43"/>
                  </a:cubicBezTo>
                  <a:cubicBezTo>
                    <a:pt x="32" y="43"/>
                    <a:pt x="32" y="43"/>
                    <a:pt x="32" y="43"/>
                  </a:cubicBezTo>
                  <a:cubicBezTo>
                    <a:pt x="32" y="43"/>
                    <a:pt x="32" y="43"/>
                    <a:pt x="32" y="43"/>
                  </a:cubicBezTo>
                  <a:cubicBezTo>
                    <a:pt x="31" y="41"/>
                    <a:pt x="31" y="40"/>
                    <a:pt x="31" y="38"/>
                  </a:cubicBezTo>
                  <a:cubicBezTo>
                    <a:pt x="30" y="37"/>
                    <a:pt x="30" y="37"/>
                    <a:pt x="30" y="37"/>
                  </a:cubicBezTo>
                  <a:cubicBezTo>
                    <a:pt x="30" y="37"/>
                    <a:pt x="30" y="37"/>
                    <a:pt x="30" y="37"/>
                  </a:cubicBezTo>
                  <a:cubicBezTo>
                    <a:pt x="27" y="38"/>
                    <a:pt x="25" y="38"/>
                    <a:pt x="23" y="38"/>
                  </a:cubicBezTo>
                  <a:cubicBezTo>
                    <a:pt x="18" y="38"/>
                    <a:pt x="15" y="37"/>
                    <a:pt x="13" y="36"/>
                  </a:cubicBezTo>
                  <a:cubicBezTo>
                    <a:pt x="14" y="35"/>
                    <a:pt x="15" y="34"/>
                    <a:pt x="16" y="32"/>
                  </a:cubicBezTo>
                  <a:cubicBezTo>
                    <a:pt x="19" y="32"/>
                    <a:pt x="21" y="32"/>
                    <a:pt x="23" y="32"/>
                  </a:cubicBezTo>
                  <a:cubicBezTo>
                    <a:pt x="24" y="32"/>
                    <a:pt x="24" y="32"/>
                    <a:pt x="24" y="32"/>
                  </a:cubicBezTo>
                  <a:cubicBezTo>
                    <a:pt x="24" y="32"/>
                    <a:pt x="24" y="32"/>
                    <a:pt x="24" y="32"/>
                  </a:cubicBezTo>
                  <a:cubicBezTo>
                    <a:pt x="24" y="32"/>
                    <a:pt x="24" y="32"/>
                    <a:pt x="24" y="32"/>
                  </a:cubicBezTo>
                  <a:cubicBezTo>
                    <a:pt x="24" y="31"/>
                    <a:pt x="25" y="30"/>
                    <a:pt x="25" y="29"/>
                  </a:cubicBezTo>
                  <a:cubicBezTo>
                    <a:pt x="25" y="29"/>
                    <a:pt x="25" y="29"/>
                    <a:pt x="25" y="29"/>
                  </a:cubicBezTo>
                  <a:cubicBezTo>
                    <a:pt x="25" y="28"/>
                    <a:pt x="25" y="28"/>
                    <a:pt x="25" y="28"/>
                  </a:cubicBezTo>
                  <a:cubicBezTo>
                    <a:pt x="25" y="26"/>
                    <a:pt x="25" y="24"/>
                    <a:pt x="25" y="22"/>
                  </a:cubicBezTo>
                  <a:cubicBezTo>
                    <a:pt x="25" y="22"/>
                    <a:pt x="25" y="22"/>
                    <a:pt x="25" y="22"/>
                  </a:cubicBezTo>
                  <a:cubicBezTo>
                    <a:pt x="25" y="21"/>
                    <a:pt x="25" y="21"/>
                    <a:pt x="25" y="21"/>
                  </a:cubicBezTo>
                  <a:cubicBezTo>
                    <a:pt x="16" y="21"/>
                    <a:pt x="16" y="21"/>
                    <a:pt x="16" y="21"/>
                  </a:cubicBezTo>
                  <a:cubicBezTo>
                    <a:pt x="15" y="21"/>
                    <a:pt x="15" y="19"/>
                    <a:pt x="15" y="18"/>
                  </a:cubicBezTo>
                  <a:cubicBezTo>
                    <a:pt x="15" y="17"/>
                    <a:pt x="15" y="17"/>
                    <a:pt x="15" y="17"/>
                  </a:cubicBezTo>
                  <a:cubicBezTo>
                    <a:pt x="15" y="16"/>
                    <a:pt x="16" y="14"/>
                    <a:pt x="17" y="14"/>
                  </a:cubicBezTo>
                  <a:cubicBezTo>
                    <a:pt x="17" y="14"/>
                    <a:pt x="18" y="14"/>
                    <a:pt x="18" y="14"/>
                  </a:cubicBezTo>
                  <a:cubicBezTo>
                    <a:pt x="18" y="14"/>
                    <a:pt x="18" y="14"/>
                    <a:pt x="18" y="14"/>
                  </a:cubicBezTo>
                  <a:cubicBezTo>
                    <a:pt x="19" y="14"/>
                    <a:pt x="19" y="14"/>
                    <a:pt x="19" y="15"/>
                  </a:cubicBezTo>
                  <a:cubicBezTo>
                    <a:pt x="20" y="15"/>
                    <a:pt x="20" y="16"/>
                    <a:pt x="20" y="17"/>
                  </a:cubicBezTo>
                  <a:cubicBezTo>
                    <a:pt x="20" y="18"/>
                    <a:pt x="20" y="18"/>
                    <a:pt x="20" y="18"/>
                  </a:cubicBezTo>
                  <a:cubicBezTo>
                    <a:pt x="21" y="19"/>
                    <a:pt x="21" y="19"/>
                    <a:pt x="21" y="19"/>
                  </a:cubicBezTo>
                  <a:cubicBezTo>
                    <a:pt x="21" y="19"/>
                    <a:pt x="21" y="19"/>
                    <a:pt x="21" y="19"/>
                  </a:cubicBezTo>
                  <a:cubicBezTo>
                    <a:pt x="21" y="19"/>
                    <a:pt x="21" y="19"/>
                    <a:pt x="21" y="19"/>
                  </a:cubicBezTo>
                  <a:cubicBezTo>
                    <a:pt x="21" y="19"/>
                    <a:pt x="21" y="19"/>
                    <a:pt x="21" y="19"/>
                  </a:cubicBezTo>
                  <a:cubicBezTo>
                    <a:pt x="22" y="19"/>
                    <a:pt x="22" y="19"/>
                    <a:pt x="22" y="19"/>
                  </a:cubicBezTo>
                  <a:cubicBezTo>
                    <a:pt x="24" y="18"/>
                    <a:pt x="26" y="17"/>
                    <a:pt x="29" y="16"/>
                  </a:cubicBezTo>
                  <a:cubicBezTo>
                    <a:pt x="29" y="16"/>
                    <a:pt x="29" y="16"/>
                    <a:pt x="29" y="16"/>
                  </a:cubicBezTo>
                  <a:cubicBezTo>
                    <a:pt x="29" y="16"/>
                    <a:pt x="29" y="16"/>
                    <a:pt x="29" y="16"/>
                  </a:cubicBezTo>
                  <a:cubicBezTo>
                    <a:pt x="30" y="15"/>
                    <a:pt x="30" y="13"/>
                    <a:pt x="30" y="12"/>
                  </a:cubicBezTo>
                  <a:cubicBezTo>
                    <a:pt x="30" y="12"/>
                    <a:pt x="30" y="12"/>
                    <a:pt x="30" y="12"/>
                  </a:cubicBezTo>
                  <a:cubicBezTo>
                    <a:pt x="29" y="7"/>
                    <a:pt x="27" y="4"/>
                    <a:pt x="24" y="2"/>
                  </a:cubicBezTo>
                  <a:cubicBezTo>
                    <a:pt x="22" y="1"/>
                    <a:pt x="19"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7" name="Freeform 193"/>
            <p:cNvSpPr>
              <a:spLocks noEditPoints="1"/>
            </p:cNvSpPr>
            <p:nvPr/>
          </p:nvSpPr>
          <p:spPr bwMode="auto">
            <a:xfrm>
              <a:off x="3546" y="2115"/>
              <a:ext cx="105" cy="64"/>
            </a:xfrm>
            <a:custGeom>
              <a:avLst/>
              <a:gdLst>
                <a:gd name="T0" fmla="*/ 35 w 44"/>
                <a:gd name="T1" fmla="*/ 26 h 27"/>
                <a:gd name="T2" fmla="*/ 43 w 44"/>
                <a:gd name="T3" fmla="*/ 14 h 27"/>
                <a:gd name="T4" fmla="*/ 43 w 44"/>
                <a:gd name="T5" fmla="*/ 26 h 27"/>
                <a:gd name="T6" fmla="*/ 35 w 44"/>
                <a:gd name="T7" fmla="*/ 26 h 27"/>
                <a:gd name="T8" fmla="*/ 5 w 44"/>
                <a:gd name="T9" fmla="*/ 26 h 27"/>
                <a:gd name="T10" fmla="*/ 2 w 44"/>
                <a:gd name="T11" fmla="*/ 26 h 27"/>
                <a:gd name="T12" fmla="*/ 2 w 44"/>
                <a:gd name="T13" fmla="*/ 10 h 27"/>
                <a:gd name="T14" fmla="*/ 1 w 44"/>
                <a:gd name="T15" fmla="*/ 8 h 27"/>
                <a:gd name="T16" fmla="*/ 2 w 44"/>
                <a:gd name="T17" fmla="*/ 2 h 27"/>
                <a:gd name="T18" fmla="*/ 2 w 44"/>
                <a:gd name="T19" fmla="*/ 1 h 27"/>
                <a:gd name="T20" fmla="*/ 21 w 44"/>
                <a:gd name="T21" fmla="*/ 1 h 27"/>
                <a:gd name="T22" fmla="*/ 4 w 44"/>
                <a:gd name="T23" fmla="*/ 25 h 27"/>
                <a:gd name="T24" fmla="*/ 5 w 44"/>
                <a:gd name="T25" fmla="*/ 26 h 27"/>
                <a:gd name="T26" fmla="*/ 5 w 44"/>
                <a:gd name="T27" fmla="*/ 26 h 27"/>
                <a:gd name="T28" fmla="*/ 22 w 44"/>
                <a:gd name="T29" fmla="*/ 1 h 27"/>
                <a:gd name="T30" fmla="*/ 30 w 44"/>
                <a:gd name="T31" fmla="*/ 1 h 27"/>
                <a:gd name="T32" fmla="*/ 13 w 44"/>
                <a:gd name="T33" fmla="*/ 25 h 27"/>
                <a:gd name="T34" fmla="*/ 13 w 44"/>
                <a:gd name="T35" fmla="*/ 26 h 27"/>
                <a:gd name="T36" fmla="*/ 11 w 44"/>
                <a:gd name="T37" fmla="*/ 26 h 27"/>
                <a:gd name="T38" fmla="*/ 10 w 44"/>
                <a:gd name="T39" fmla="*/ 26 h 27"/>
                <a:gd name="T40" fmla="*/ 6 w 44"/>
                <a:gd name="T41" fmla="*/ 26 h 27"/>
                <a:gd name="T42" fmla="*/ 5 w 44"/>
                <a:gd name="T43" fmla="*/ 26 h 27"/>
                <a:gd name="T44" fmla="*/ 14 w 44"/>
                <a:gd name="T45" fmla="*/ 26 h 27"/>
                <a:gd name="T46" fmla="*/ 31 w 44"/>
                <a:gd name="T47" fmla="*/ 1 h 27"/>
                <a:gd name="T48" fmla="*/ 38 w 44"/>
                <a:gd name="T49" fmla="*/ 1 h 27"/>
                <a:gd name="T50" fmla="*/ 43 w 44"/>
                <a:gd name="T51" fmla="*/ 1 h 27"/>
                <a:gd name="T52" fmla="*/ 43 w 44"/>
                <a:gd name="T53" fmla="*/ 3 h 27"/>
                <a:gd name="T54" fmla="*/ 43 w 44"/>
                <a:gd name="T55" fmla="*/ 3 h 27"/>
                <a:gd name="T56" fmla="*/ 43 w 44"/>
                <a:gd name="T57" fmla="*/ 13 h 27"/>
                <a:gd name="T58" fmla="*/ 43 w 44"/>
                <a:gd name="T59" fmla="*/ 13 h 27"/>
                <a:gd name="T60" fmla="*/ 34 w 44"/>
                <a:gd name="T61" fmla="*/ 25 h 27"/>
                <a:gd name="T62" fmla="*/ 35 w 44"/>
                <a:gd name="T63" fmla="*/ 26 h 27"/>
                <a:gd name="T64" fmla="*/ 14 w 44"/>
                <a:gd name="T65" fmla="*/ 26 h 27"/>
                <a:gd name="T66" fmla="*/ 22 w 44"/>
                <a:gd name="T67" fmla="*/ 0 h 27"/>
                <a:gd name="T68" fmla="*/ 22 w 44"/>
                <a:gd name="T69" fmla="*/ 0 h 27"/>
                <a:gd name="T70" fmla="*/ 2 w 44"/>
                <a:gd name="T71" fmla="*/ 0 h 27"/>
                <a:gd name="T72" fmla="*/ 1 w 44"/>
                <a:gd name="T73" fmla="*/ 1 h 27"/>
                <a:gd name="T74" fmla="*/ 0 w 44"/>
                <a:gd name="T75" fmla="*/ 8 h 27"/>
                <a:gd name="T76" fmla="*/ 1 w 44"/>
                <a:gd name="T77" fmla="*/ 10 h 27"/>
                <a:gd name="T78" fmla="*/ 1 w 44"/>
                <a:gd name="T79" fmla="*/ 26 h 27"/>
                <a:gd name="T80" fmla="*/ 2 w 44"/>
                <a:gd name="T81" fmla="*/ 27 h 27"/>
                <a:gd name="T82" fmla="*/ 6 w 44"/>
                <a:gd name="T83" fmla="*/ 27 h 27"/>
                <a:gd name="T84" fmla="*/ 10 w 44"/>
                <a:gd name="T85" fmla="*/ 27 h 27"/>
                <a:gd name="T86" fmla="*/ 43 w 44"/>
                <a:gd name="T87" fmla="*/ 27 h 27"/>
                <a:gd name="T88" fmla="*/ 44 w 44"/>
                <a:gd name="T89" fmla="*/ 26 h 27"/>
                <a:gd name="T90" fmla="*/ 44 w 44"/>
                <a:gd name="T91" fmla="*/ 3 h 27"/>
                <a:gd name="T92" fmla="*/ 44 w 44"/>
                <a:gd name="T93" fmla="*/ 3 h 27"/>
                <a:gd name="T94" fmla="*/ 44 w 44"/>
                <a:gd name="T95" fmla="*/ 1 h 27"/>
                <a:gd name="T96" fmla="*/ 43 w 44"/>
                <a:gd name="T97" fmla="*/ 0 h 27"/>
                <a:gd name="T98" fmla="*/ 22 w 44"/>
                <a:gd name="T99" fmla="*/ 0 h 27"/>
                <a:gd name="T100" fmla="*/ 22 w 44"/>
                <a:gd name="T10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27">
                  <a:moveTo>
                    <a:pt x="35" y="26"/>
                  </a:moveTo>
                  <a:cubicBezTo>
                    <a:pt x="38" y="22"/>
                    <a:pt x="40" y="18"/>
                    <a:pt x="43" y="14"/>
                  </a:cubicBezTo>
                  <a:cubicBezTo>
                    <a:pt x="43" y="26"/>
                    <a:pt x="43" y="26"/>
                    <a:pt x="43" y="26"/>
                  </a:cubicBezTo>
                  <a:cubicBezTo>
                    <a:pt x="35" y="26"/>
                    <a:pt x="35" y="26"/>
                    <a:pt x="35" y="26"/>
                  </a:cubicBezTo>
                  <a:moveTo>
                    <a:pt x="5" y="26"/>
                  </a:moveTo>
                  <a:cubicBezTo>
                    <a:pt x="3" y="26"/>
                    <a:pt x="2" y="26"/>
                    <a:pt x="2" y="26"/>
                  </a:cubicBezTo>
                  <a:cubicBezTo>
                    <a:pt x="2" y="10"/>
                    <a:pt x="2" y="10"/>
                    <a:pt x="2" y="10"/>
                  </a:cubicBezTo>
                  <a:cubicBezTo>
                    <a:pt x="2" y="9"/>
                    <a:pt x="2" y="9"/>
                    <a:pt x="1" y="8"/>
                  </a:cubicBezTo>
                  <a:cubicBezTo>
                    <a:pt x="1" y="6"/>
                    <a:pt x="1" y="2"/>
                    <a:pt x="2" y="2"/>
                  </a:cubicBezTo>
                  <a:cubicBezTo>
                    <a:pt x="2" y="1"/>
                    <a:pt x="2" y="1"/>
                    <a:pt x="2" y="1"/>
                  </a:cubicBezTo>
                  <a:cubicBezTo>
                    <a:pt x="21" y="1"/>
                    <a:pt x="21" y="1"/>
                    <a:pt x="21" y="1"/>
                  </a:cubicBezTo>
                  <a:cubicBezTo>
                    <a:pt x="15" y="9"/>
                    <a:pt x="9" y="17"/>
                    <a:pt x="4" y="25"/>
                  </a:cubicBezTo>
                  <a:cubicBezTo>
                    <a:pt x="5" y="26"/>
                    <a:pt x="5" y="26"/>
                    <a:pt x="5" y="26"/>
                  </a:cubicBezTo>
                  <a:moveTo>
                    <a:pt x="5" y="26"/>
                  </a:moveTo>
                  <a:cubicBezTo>
                    <a:pt x="10" y="17"/>
                    <a:pt x="16" y="9"/>
                    <a:pt x="22" y="1"/>
                  </a:cubicBezTo>
                  <a:cubicBezTo>
                    <a:pt x="30" y="1"/>
                    <a:pt x="30" y="1"/>
                    <a:pt x="30" y="1"/>
                  </a:cubicBezTo>
                  <a:cubicBezTo>
                    <a:pt x="24" y="9"/>
                    <a:pt x="18" y="17"/>
                    <a:pt x="13" y="25"/>
                  </a:cubicBezTo>
                  <a:cubicBezTo>
                    <a:pt x="13" y="26"/>
                    <a:pt x="13" y="26"/>
                    <a:pt x="13" y="26"/>
                  </a:cubicBezTo>
                  <a:cubicBezTo>
                    <a:pt x="11" y="26"/>
                    <a:pt x="11" y="26"/>
                    <a:pt x="11" y="26"/>
                  </a:cubicBezTo>
                  <a:cubicBezTo>
                    <a:pt x="10" y="26"/>
                    <a:pt x="10" y="26"/>
                    <a:pt x="10" y="26"/>
                  </a:cubicBezTo>
                  <a:cubicBezTo>
                    <a:pt x="9" y="26"/>
                    <a:pt x="7" y="26"/>
                    <a:pt x="6" y="26"/>
                  </a:cubicBezTo>
                  <a:cubicBezTo>
                    <a:pt x="5" y="26"/>
                    <a:pt x="5" y="26"/>
                    <a:pt x="5" y="26"/>
                  </a:cubicBezTo>
                  <a:moveTo>
                    <a:pt x="14" y="26"/>
                  </a:moveTo>
                  <a:cubicBezTo>
                    <a:pt x="20" y="17"/>
                    <a:pt x="25" y="9"/>
                    <a:pt x="31" y="1"/>
                  </a:cubicBezTo>
                  <a:cubicBezTo>
                    <a:pt x="38" y="1"/>
                    <a:pt x="38" y="1"/>
                    <a:pt x="38" y="1"/>
                  </a:cubicBezTo>
                  <a:cubicBezTo>
                    <a:pt x="43" y="1"/>
                    <a:pt x="43" y="1"/>
                    <a:pt x="43" y="1"/>
                  </a:cubicBezTo>
                  <a:cubicBezTo>
                    <a:pt x="43" y="1"/>
                    <a:pt x="43" y="2"/>
                    <a:pt x="43" y="3"/>
                  </a:cubicBezTo>
                  <a:cubicBezTo>
                    <a:pt x="43" y="3"/>
                    <a:pt x="43" y="3"/>
                    <a:pt x="43" y="3"/>
                  </a:cubicBezTo>
                  <a:cubicBezTo>
                    <a:pt x="43" y="13"/>
                    <a:pt x="43" y="13"/>
                    <a:pt x="43" y="13"/>
                  </a:cubicBezTo>
                  <a:cubicBezTo>
                    <a:pt x="43" y="13"/>
                    <a:pt x="43" y="13"/>
                    <a:pt x="43" y="13"/>
                  </a:cubicBezTo>
                  <a:cubicBezTo>
                    <a:pt x="40" y="17"/>
                    <a:pt x="37" y="21"/>
                    <a:pt x="34" y="25"/>
                  </a:cubicBezTo>
                  <a:cubicBezTo>
                    <a:pt x="35" y="26"/>
                    <a:pt x="35" y="26"/>
                    <a:pt x="35" y="26"/>
                  </a:cubicBezTo>
                  <a:cubicBezTo>
                    <a:pt x="14" y="26"/>
                    <a:pt x="14" y="26"/>
                    <a:pt x="14" y="26"/>
                  </a:cubicBezTo>
                  <a:moveTo>
                    <a:pt x="22" y="0"/>
                  </a:moveTo>
                  <a:cubicBezTo>
                    <a:pt x="22" y="0"/>
                    <a:pt x="22" y="0"/>
                    <a:pt x="22" y="0"/>
                  </a:cubicBezTo>
                  <a:cubicBezTo>
                    <a:pt x="2" y="0"/>
                    <a:pt x="2" y="0"/>
                    <a:pt x="2" y="0"/>
                  </a:cubicBezTo>
                  <a:cubicBezTo>
                    <a:pt x="2" y="0"/>
                    <a:pt x="1" y="1"/>
                    <a:pt x="1" y="1"/>
                  </a:cubicBezTo>
                  <a:cubicBezTo>
                    <a:pt x="0" y="2"/>
                    <a:pt x="0" y="5"/>
                    <a:pt x="0" y="8"/>
                  </a:cubicBezTo>
                  <a:cubicBezTo>
                    <a:pt x="1" y="9"/>
                    <a:pt x="1" y="9"/>
                    <a:pt x="1" y="10"/>
                  </a:cubicBezTo>
                  <a:cubicBezTo>
                    <a:pt x="1" y="26"/>
                    <a:pt x="1" y="26"/>
                    <a:pt x="1" y="26"/>
                  </a:cubicBezTo>
                  <a:cubicBezTo>
                    <a:pt x="1" y="26"/>
                    <a:pt x="1" y="27"/>
                    <a:pt x="2" y="27"/>
                  </a:cubicBezTo>
                  <a:cubicBezTo>
                    <a:pt x="3" y="27"/>
                    <a:pt x="4" y="27"/>
                    <a:pt x="6" y="27"/>
                  </a:cubicBezTo>
                  <a:cubicBezTo>
                    <a:pt x="7" y="27"/>
                    <a:pt x="9" y="27"/>
                    <a:pt x="10" y="27"/>
                  </a:cubicBezTo>
                  <a:cubicBezTo>
                    <a:pt x="43" y="27"/>
                    <a:pt x="43" y="27"/>
                    <a:pt x="43" y="27"/>
                  </a:cubicBezTo>
                  <a:cubicBezTo>
                    <a:pt x="44" y="26"/>
                    <a:pt x="44" y="26"/>
                    <a:pt x="44" y="26"/>
                  </a:cubicBezTo>
                  <a:cubicBezTo>
                    <a:pt x="44" y="3"/>
                    <a:pt x="44" y="3"/>
                    <a:pt x="44" y="3"/>
                  </a:cubicBezTo>
                  <a:cubicBezTo>
                    <a:pt x="44" y="3"/>
                    <a:pt x="44" y="3"/>
                    <a:pt x="44" y="3"/>
                  </a:cubicBezTo>
                  <a:cubicBezTo>
                    <a:pt x="44" y="2"/>
                    <a:pt x="44" y="1"/>
                    <a:pt x="44" y="1"/>
                  </a:cubicBezTo>
                  <a:cubicBezTo>
                    <a:pt x="43" y="0"/>
                    <a:pt x="43" y="0"/>
                    <a:pt x="43" y="0"/>
                  </a:cubicBezTo>
                  <a:cubicBezTo>
                    <a:pt x="22" y="0"/>
                    <a:pt x="22" y="0"/>
                    <a:pt x="22"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8" name="Freeform 194"/>
            <p:cNvSpPr>
              <a:spLocks noEditPoints="1"/>
            </p:cNvSpPr>
            <p:nvPr/>
          </p:nvSpPr>
          <p:spPr bwMode="auto">
            <a:xfrm>
              <a:off x="3499" y="2267"/>
              <a:ext cx="104" cy="95"/>
            </a:xfrm>
            <a:custGeom>
              <a:avLst/>
              <a:gdLst>
                <a:gd name="T0" fmla="*/ 4 w 44"/>
                <a:gd name="T1" fmla="*/ 36 h 40"/>
                <a:gd name="T2" fmla="*/ 16 w 44"/>
                <a:gd name="T3" fmla="*/ 39 h 40"/>
                <a:gd name="T4" fmla="*/ 16 w 44"/>
                <a:gd name="T5" fmla="*/ 39 h 40"/>
                <a:gd name="T6" fmla="*/ 28 w 44"/>
                <a:gd name="T7" fmla="*/ 34 h 40"/>
                <a:gd name="T8" fmla="*/ 30 w 44"/>
                <a:gd name="T9" fmla="*/ 15 h 40"/>
                <a:gd name="T10" fmla="*/ 35 w 44"/>
                <a:gd name="T11" fmla="*/ 12 h 40"/>
                <a:gd name="T12" fmla="*/ 37 w 44"/>
                <a:gd name="T13" fmla="*/ 20 h 40"/>
                <a:gd name="T14" fmla="*/ 30 w 44"/>
                <a:gd name="T15" fmla="*/ 20 h 40"/>
                <a:gd name="T16" fmla="*/ 35 w 44"/>
                <a:gd name="T17" fmla="*/ 8 h 40"/>
                <a:gd name="T18" fmla="*/ 33 w 44"/>
                <a:gd name="T19" fmla="*/ 26 h 40"/>
                <a:gd name="T20" fmla="*/ 30 w 44"/>
                <a:gd name="T21" fmla="*/ 22 h 40"/>
                <a:gd name="T22" fmla="*/ 39 w 44"/>
                <a:gd name="T23" fmla="*/ 13 h 40"/>
                <a:gd name="T24" fmla="*/ 31 w 44"/>
                <a:gd name="T25" fmla="*/ 12 h 40"/>
                <a:gd name="T26" fmla="*/ 30 w 44"/>
                <a:gd name="T27" fmla="*/ 11 h 40"/>
                <a:gd name="T28" fmla="*/ 29 w 44"/>
                <a:gd name="T29" fmla="*/ 8 h 40"/>
                <a:gd name="T30" fmla="*/ 24 w 44"/>
                <a:gd name="T31" fmla="*/ 15 h 40"/>
                <a:gd name="T32" fmla="*/ 24 w 44"/>
                <a:gd name="T33" fmla="*/ 15 h 40"/>
                <a:gd name="T34" fmla="*/ 29 w 44"/>
                <a:gd name="T35" fmla="*/ 10 h 40"/>
                <a:gd name="T36" fmla="*/ 25 w 44"/>
                <a:gd name="T37" fmla="*/ 22 h 40"/>
                <a:gd name="T38" fmla="*/ 25 w 44"/>
                <a:gd name="T39" fmla="*/ 22 h 40"/>
                <a:gd name="T40" fmla="*/ 28 w 44"/>
                <a:gd name="T41" fmla="*/ 20 h 40"/>
                <a:gd name="T42" fmla="*/ 25 w 44"/>
                <a:gd name="T43" fmla="*/ 26 h 40"/>
                <a:gd name="T44" fmla="*/ 28 w 44"/>
                <a:gd name="T45" fmla="*/ 31 h 40"/>
                <a:gd name="T46" fmla="*/ 24 w 44"/>
                <a:gd name="T47" fmla="*/ 36 h 40"/>
                <a:gd name="T48" fmla="*/ 3 w 44"/>
                <a:gd name="T49" fmla="*/ 32 h 40"/>
                <a:gd name="T50" fmla="*/ 5 w 44"/>
                <a:gd name="T51" fmla="*/ 9 h 40"/>
                <a:gd name="T52" fmla="*/ 27 w 44"/>
                <a:gd name="T53" fmla="*/ 9 h 40"/>
                <a:gd name="T54" fmla="*/ 24 w 44"/>
                <a:gd name="T55" fmla="*/ 12 h 40"/>
                <a:gd name="T56" fmla="*/ 8 w 44"/>
                <a:gd name="T57" fmla="*/ 8 h 40"/>
                <a:gd name="T58" fmla="*/ 16 w 44"/>
                <a:gd name="T59" fmla="*/ 5 h 40"/>
                <a:gd name="T60" fmla="*/ 24 w 44"/>
                <a:gd name="T61" fmla="*/ 7 h 40"/>
                <a:gd name="T62" fmla="*/ 23 w 44"/>
                <a:gd name="T63" fmla="*/ 7 h 40"/>
                <a:gd name="T64" fmla="*/ 9 w 44"/>
                <a:gd name="T65" fmla="*/ 7 h 40"/>
                <a:gd name="T66" fmla="*/ 9 w 44"/>
                <a:gd name="T67" fmla="*/ 8 h 40"/>
                <a:gd name="T68" fmla="*/ 22 w 44"/>
                <a:gd name="T69" fmla="*/ 8 h 40"/>
                <a:gd name="T70" fmla="*/ 13 w 44"/>
                <a:gd name="T71" fmla="*/ 7 h 40"/>
                <a:gd name="T72" fmla="*/ 16 w 44"/>
                <a:gd name="T73" fmla="*/ 8 h 40"/>
                <a:gd name="T74" fmla="*/ 15 w 44"/>
                <a:gd name="T75" fmla="*/ 7 h 40"/>
                <a:gd name="T76" fmla="*/ 18 w 44"/>
                <a:gd name="T77" fmla="*/ 8 h 40"/>
                <a:gd name="T78" fmla="*/ 15 w 44"/>
                <a:gd name="T79" fmla="*/ 6 h 40"/>
                <a:gd name="T80" fmla="*/ 21 w 44"/>
                <a:gd name="T81" fmla="*/ 9 h 40"/>
                <a:gd name="T82" fmla="*/ 2 w 44"/>
                <a:gd name="T83" fmla="*/ 6 h 40"/>
                <a:gd name="T84" fmla="*/ 16 w 44"/>
                <a:gd name="T85" fmla="*/ 1 h 40"/>
                <a:gd name="T86" fmla="*/ 27 w 44"/>
                <a:gd name="T87" fmla="*/ 8 h 40"/>
                <a:gd name="T88" fmla="*/ 4 w 44"/>
                <a:gd name="T89" fmla="*/ 8 h 40"/>
                <a:gd name="T90" fmla="*/ 1 w 44"/>
                <a:gd name="T91" fmla="*/ 5 h 40"/>
                <a:gd name="T92" fmla="*/ 1 w 44"/>
                <a:gd name="T93" fmla="*/ 23 h 40"/>
                <a:gd name="T94" fmla="*/ 3 w 44"/>
                <a:gd name="T95" fmla="*/ 34 h 40"/>
                <a:gd name="T96" fmla="*/ 3 w 44"/>
                <a:gd name="T97" fmla="*/ 36 h 40"/>
                <a:gd name="T98" fmla="*/ 3 w 44"/>
                <a:gd name="T99" fmla="*/ 37 h 40"/>
                <a:gd name="T100" fmla="*/ 28 w 44"/>
                <a:gd name="T101" fmla="*/ 37 h 40"/>
                <a:gd name="T102" fmla="*/ 28 w 44"/>
                <a:gd name="T103" fmla="*/ 35 h 40"/>
                <a:gd name="T104" fmla="*/ 29 w 44"/>
                <a:gd name="T105" fmla="*/ 34 h 40"/>
                <a:gd name="T106" fmla="*/ 29 w 44"/>
                <a:gd name="T107" fmla="*/ 25 h 40"/>
                <a:gd name="T108" fmla="*/ 42 w 44"/>
                <a:gd name="T109" fmla="*/ 11 h 40"/>
                <a:gd name="T110" fmla="*/ 30 w 44"/>
                <a:gd name="T111" fmla="*/ 9 h 40"/>
                <a:gd name="T112" fmla="*/ 30 w 44"/>
                <a:gd name="T113" fmla="*/ 5 h 40"/>
                <a:gd name="T114" fmla="*/ 16 w 44"/>
                <a:gd name="T11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0">
                  <a:moveTo>
                    <a:pt x="16" y="39"/>
                  </a:moveTo>
                  <a:cubicBezTo>
                    <a:pt x="15" y="39"/>
                    <a:pt x="14" y="39"/>
                    <a:pt x="12" y="39"/>
                  </a:cubicBezTo>
                  <a:cubicBezTo>
                    <a:pt x="9" y="39"/>
                    <a:pt x="5" y="37"/>
                    <a:pt x="4" y="36"/>
                  </a:cubicBezTo>
                  <a:cubicBezTo>
                    <a:pt x="4" y="35"/>
                    <a:pt x="4" y="35"/>
                    <a:pt x="4" y="35"/>
                  </a:cubicBezTo>
                  <a:cubicBezTo>
                    <a:pt x="6" y="37"/>
                    <a:pt x="9" y="38"/>
                    <a:pt x="14" y="39"/>
                  </a:cubicBezTo>
                  <a:cubicBezTo>
                    <a:pt x="15" y="39"/>
                    <a:pt x="15" y="39"/>
                    <a:pt x="16" y="39"/>
                  </a:cubicBezTo>
                  <a:cubicBezTo>
                    <a:pt x="20" y="39"/>
                    <a:pt x="24" y="38"/>
                    <a:pt x="27" y="36"/>
                  </a:cubicBezTo>
                  <a:cubicBezTo>
                    <a:pt x="27" y="36"/>
                    <a:pt x="27" y="36"/>
                    <a:pt x="27" y="36"/>
                  </a:cubicBezTo>
                  <a:cubicBezTo>
                    <a:pt x="26" y="37"/>
                    <a:pt x="23" y="39"/>
                    <a:pt x="16" y="39"/>
                  </a:cubicBezTo>
                  <a:moveTo>
                    <a:pt x="24" y="36"/>
                  </a:moveTo>
                  <a:cubicBezTo>
                    <a:pt x="26" y="34"/>
                    <a:pt x="27" y="33"/>
                    <a:pt x="28" y="32"/>
                  </a:cubicBezTo>
                  <a:cubicBezTo>
                    <a:pt x="28" y="32"/>
                    <a:pt x="28" y="33"/>
                    <a:pt x="28" y="34"/>
                  </a:cubicBezTo>
                  <a:cubicBezTo>
                    <a:pt x="27" y="34"/>
                    <a:pt x="26" y="35"/>
                    <a:pt x="24" y="36"/>
                  </a:cubicBezTo>
                  <a:moveTo>
                    <a:pt x="30" y="20"/>
                  </a:moveTo>
                  <a:cubicBezTo>
                    <a:pt x="30" y="19"/>
                    <a:pt x="30" y="17"/>
                    <a:pt x="30" y="15"/>
                  </a:cubicBezTo>
                  <a:cubicBezTo>
                    <a:pt x="30" y="15"/>
                    <a:pt x="30" y="15"/>
                    <a:pt x="30" y="15"/>
                  </a:cubicBezTo>
                  <a:cubicBezTo>
                    <a:pt x="30" y="15"/>
                    <a:pt x="30" y="14"/>
                    <a:pt x="31" y="13"/>
                  </a:cubicBezTo>
                  <a:cubicBezTo>
                    <a:pt x="32" y="12"/>
                    <a:pt x="33" y="12"/>
                    <a:pt x="35" y="12"/>
                  </a:cubicBezTo>
                  <a:cubicBezTo>
                    <a:pt x="35" y="12"/>
                    <a:pt x="35" y="12"/>
                    <a:pt x="35" y="12"/>
                  </a:cubicBezTo>
                  <a:cubicBezTo>
                    <a:pt x="36" y="12"/>
                    <a:pt x="38" y="12"/>
                    <a:pt x="38" y="13"/>
                  </a:cubicBezTo>
                  <a:cubicBezTo>
                    <a:pt x="39" y="16"/>
                    <a:pt x="39" y="18"/>
                    <a:pt x="37" y="20"/>
                  </a:cubicBezTo>
                  <a:cubicBezTo>
                    <a:pt x="36" y="21"/>
                    <a:pt x="35" y="22"/>
                    <a:pt x="33" y="22"/>
                  </a:cubicBezTo>
                  <a:cubicBezTo>
                    <a:pt x="32" y="22"/>
                    <a:pt x="31" y="21"/>
                    <a:pt x="30" y="20"/>
                  </a:cubicBezTo>
                  <a:cubicBezTo>
                    <a:pt x="30" y="20"/>
                    <a:pt x="30" y="20"/>
                    <a:pt x="30" y="20"/>
                  </a:cubicBezTo>
                  <a:moveTo>
                    <a:pt x="30" y="11"/>
                  </a:moveTo>
                  <a:cubicBezTo>
                    <a:pt x="31" y="9"/>
                    <a:pt x="33" y="8"/>
                    <a:pt x="35" y="8"/>
                  </a:cubicBezTo>
                  <a:cubicBezTo>
                    <a:pt x="35" y="8"/>
                    <a:pt x="35" y="8"/>
                    <a:pt x="35" y="8"/>
                  </a:cubicBezTo>
                  <a:cubicBezTo>
                    <a:pt x="38" y="8"/>
                    <a:pt x="40" y="9"/>
                    <a:pt x="41" y="11"/>
                  </a:cubicBezTo>
                  <a:cubicBezTo>
                    <a:pt x="43" y="16"/>
                    <a:pt x="41" y="21"/>
                    <a:pt x="39" y="23"/>
                  </a:cubicBezTo>
                  <a:cubicBezTo>
                    <a:pt x="37" y="25"/>
                    <a:pt x="35" y="26"/>
                    <a:pt x="33" y="26"/>
                  </a:cubicBezTo>
                  <a:cubicBezTo>
                    <a:pt x="32" y="26"/>
                    <a:pt x="31" y="25"/>
                    <a:pt x="30" y="25"/>
                  </a:cubicBezTo>
                  <a:cubicBezTo>
                    <a:pt x="29" y="25"/>
                    <a:pt x="29" y="25"/>
                    <a:pt x="29" y="25"/>
                  </a:cubicBezTo>
                  <a:cubicBezTo>
                    <a:pt x="29" y="24"/>
                    <a:pt x="29" y="23"/>
                    <a:pt x="30" y="22"/>
                  </a:cubicBezTo>
                  <a:cubicBezTo>
                    <a:pt x="31" y="22"/>
                    <a:pt x="32" y="23"/>
                    <a:pt x="33" y="23"/>
                  </a:cubicBezTo>
                  <a:cubicBezTo>
                    <a:pt x="35" y="23"/>
                    <a:pt x="36" y="22"/>
                    <a:pt x="37" y="21"/>
                  </a:cubicBezTo>
                  <a:cubicBezTo>
                    <a:pt x="40" y="19"/>
                    <a:pt x="40" y="16"/>
                    <a:pt x="39" y="13"/>
                  </a:cubicBezTo>
                  <a:cubicBezTo>
                    <a:pt x="38" y="11"/>
                    <a:pt x="37" y="11"/>
                    <a:pt x="35" y="11"/>
                  </a:cubicBezTo>
                  <a:cubicBezTo>
                    <a:pt x="35" y="11"/>
                    <a:pt x="35" y="11"/>
                    <a:pt x="35" y="11"/>
                  </a:cubicBezTo>
                  <a:cubicBezTo>
                    <a:pt x="33" y="11"/>
                    <a:pt x="31" y="12"/>
                    <a:pt x="31" y="12"/>
                  </a:cubicBezTo>
                  <a:cubicBezTo>
                    <a:pt x="30" y="13"/>
                    <a:pt x="30" y="13"/>
                    <a:pt x="30" y="13"/>
                  </a:cubicBezTo>
                  <a:cubicBezTo>
                    <a:pt x="30" y="13"/>
                    <a:pt x="30" y="12"/>
                    <a:pt x="30" y="11"/>
                  </a:cubicBezTo>
                  <a:cubicBezTo>
                    <a:pt x="30" y="11"/>
                    <a:pt x="30" y="11"/>
                    <a:pt x="30" y="11"/>
                  </a:cubicBezTo>
                  <a:moveTo>
                    <a:pt x="24" y="12"/>
                  </a:moveTo>
                  <a:cubicBezTo>
                    <a:pt x="24" y="12"/>
                    <a:pt x="24" y="12"/>
                    <a:pt x="24" y="12"/>
                  </a:cubicBezTo>
                  <a:cubicBezTo>
                    <a:pt x="26" y="11"/>
                    <a:pt x="28" y="9"/>
                    <a:pt x="29" y="8"/>
                  </a:cubicBezTo>
                  <a:cubicBezTo>
                    <a:pt x="29" y="8"/>
                    <a:pt x="29" y="8"/>
                    <a:pt x="29" y="8"/>
                  </a:cubicBezTo>
                  <a:cubicBezTo>
                    <a:pt x="29" y="8"/>
                    <a:pt x="29" y="9"/>
                    <a:pt x="29" y="10"/>
                  </a:cubicBezTo>
                  <a:cubicBezTo>
                    <a:pt x="24" y="15"/>
                    <a:pt x="24" y="15"/>
                    <a:pt x="24" y="15"/>
                  </a:cubicBezTo>
                  <a:cubicBezTo>
                    <a:pt x="24" y="15"/>
                    <a:pt x="24" y="15"/>
                    <a:pt x="24" y="15"/>
                  </a:cubicBezTo>
                  <a:cubicBezTo>
                    <a:pt x="24" y="15"/>
                    <a:pt x="24" y="15"/>
                    <a:pt x="24" y="15"/>
                  </a:cubicBezTo>
                  <a:cubicBezTo>
                    <a:pt x="24" y="15"/>
                    <a:pt x="24" y="15"/>
                    <a:pt x="24" y="15"/>
                  </a:cubicBezTo>
                  <a:cubicBezTo>
                    <a:pt x="25" y="15"/>
                    <a:pt x="25" y="15"/>
                    <a:pt x="25" y="15"/>
                  </a:cubicBezTo>
                  <a:cubicBezTo>
                    <a:pt x="25" y="14"/>
                    <a:pt x="25" y="14"/>
                    <a:pt x="25" y="14"/>
                  </a:cubicBezTo>
                  <a:cubicBezTo>
                    <a:pt x="29" y="10"/>
                    <a:pt x="29" y="10"/>
                    <a:pt x="29" y="10"/>
                  </a:cubicBezTo>
                  <a:cubicBezTo>
                    <a:pt x="29" y="12"/>
                    <a:pt x="29" y="14"/>
                    <a:pt x="29" y="16"/>
                  </a:cubicBezTo>
                  <a:cubicBezTo>
                    <a:pt x="29" y="16"/>
                    <a:pt x="29" y="16"/>
                    <a:pt x="29" y="16"/>
                  </a:cubicBezTo>
                  <a:cubicBezTo>
                    <a:pt x="25" y="22"/>
                    <a:pt x="25" y="22"/>
                    <a:pt x="25" y="22"/>
                  </a:cubicBezTo>
                  <a:cubicBezTo>
                    <a:pt x="25" y="22"/>
                    <a:pt x="25" y="22"/>
                    <a:pt x="25" y="22"/>
                  </a:cubicBezTo>
                  <a:cubicBezTo>
                    <a:pt x="25" y="22"/>
                    <a:pt x="25" y="22"/>
                    <a:pt x="25" y="22"/>
                  </a:cubicBezTo>
                  <a:cubicBezTo>
                    <a:pt x="25" y="22"/>
                    <a:pt x="25" y="22"/>
                    <a:pt x="25" y="22"/>
                  </a:cubicBezTo>
                  <a:cubicBezTo>
                    <a:pt x="29" y="17"/>
                    <a:pt x="29" y="17"/>
                    <a:pt x="29" y="17"/>
                  </a:cubicBezTo>
                  <a:cubicBezTo>
                    <a:pt x="29" y="18"/>
                    <a:pt x="29" y="19"/>
                    <a:pt x="29" y="20"/>
                  </a:cubicBezTo>
                  <a:cubicBezTo>
                    <a:pt x="28" y="20"/>
                    <a:pt x="28" y="20"/>
                    <a:pt x="28" y="20"/>
                  </a:cubicBezTo>
                  <a:cubicBezTo>
                    <a:pt x="24" y="25"/>
                    <a:pt x="24" y="25"/>
                    <a:pt x="24" y="25"/>
                  </a:cubicBezTo>
                  <a:cubicBezTo>
                    <a:pt x="24" y="26"/>
                    <a:pt x="24" y="26"/>
                    <a:pt x="24" y="26"/>
                  </a:cubicBezTo>
                  <a:cubicBezTo>
                    <a:pt x="25" y="26"/>
                    <a:pt x="25" y="26"/>
                    <a:pt x="25" y="26"/>
                  </a:cubicBezTo>
                  <a:cubicBezTo>
                    <a:pt x="25" y="26"/>
                    <a:pt x="25" y="26"/>
                    <a:pt x="25" y="26"/>
                  </a:cubicBezTo>
                  <a:cubicBezTo>
                    <a:pt x="29" y="21"/>
                    <a:pt x="29" y="21"/>
                    <a:pt x="29" y="21"/>
                  </a:cubicBezTo>
                  <a:cubicBezTo>
                    <a:pt x="28" y="24"/>
                    <a:pt x="28" y="28"/>
                    <a:pt x="28" y="31"/>
                  </a:cubicBezTo>
                  <a:cubicBezTo>
                    <a:pt x="28" y="31"/>
                    <a:pt x="28" y="31"/>
                    <a:pt x="28" y="31"/>
                  </a:cubicBezTo>
                  <a:cubicBezTo>
                    <a:pt x="26" y="33"/>
                    <a:pt x="25" y="34"/>
                    <a:pt x="24" y="36"/>
                  </a:cubicBezTo>
                  <a:cubicBezTo>
                    <a:pt x="24" y="36"/>
                    <a:pt x="24" y="36"/>
                    <a:pt x="24" y="36"/>
                  </a:cubicBezTo>
                  <a:cubicBezTo>
                    <a:pt x="21" y="37"/>
                    <a:pt x="19" y="38"/>
                    <a:pt x="16" y="38"/>
                  </a:cubicBezTo>
                  <a:cubicBezTo>
                    <a:pt x="15" y="38"/>
                    <a:pt x="15" y="38"/>
                    <a:pt x="14" y="38"/>
                  </a:cubicBezTo>
                  <a:cubicBezTo>
                    <a:pt x="6" y="37"/>
                    <a:pt x="3" y="33"/>
                    <a:pt x="3" y="32"/>
                  </a:cubicBezTo>
                  <a:cubicBezTo>
                    <a:pt x="2" y="29"/>
                    <a:pt x="2" y="26"/>
                    <a:pt x="2" y="23"/>
                  </a:cubicBezTo>
                  <a:cubicBezTo>
                    <a:pt x="2" y="18"/>
                    <a:pt x="2" y="12"/>
                    <a:pt x="1" y="8"/>
                  </a:cubicBezTo>
                  <a:cubicBezTo>
                    <a:pt x="2" y="8"/>
                    <a:pt x="3" y="9"/>
                    <a:pt x="5" y="9"/>
                  </a:cubicBezTo>
                  <a:cubicBezTo>
                    <a:pt x="8" y="10"/>
                    <a:pt x="12" y="10"/>
                    <a:pt x="16" y="10"/>
                  </a:cubicBezTo>
                  <a:cubicBezTo>
                    <a:pt x="18" y="10"/>
                    <a:pt x="20" y="10"/>
                    <a:pt x="23" y="10"/>
                  </a:cubicBezTo>
                  <a:cubicBezTo>
                    <a:pt x="24" y="10"/>
                    <a:pt x="26" y="9"/>
                    <a:pt x="27" y="9"/>
                  </a:cubicBezTo>
                  <a:cubicBezTo>
                    <a:pt x="26" y="10"/>
                    <a:pt x="25" y="11"/>
                    <a:pt x="24" y="12"/>
                  </a:cubicBezTo>
                  <a:cubicBezTo>
                    <a:pt x="24" y="12"/>
                    <a:pt x="24" y="12"/>
                    <a:pt x="24" y="12"/>
                  </a:cubicBezTo>
                  <a:cubicBezTo>
                    <a:pt x="24" y="12"/>
                    <a:pt x="24" y="12"/>
                    <a:pt x="24" y="12"/>
                  </a:cubicBezTo>
                  <a:moveTo>
                    <a:pt x="15" y="9"/>
                  </a:moveTo>
                  <a:cubicBezTo>
                    <a:pt x="13" y="9"/>
                    <a:pt x="11" y="9"/>
                    <a:pt x="9" y="8"/>
                  </a:cubicBezTo>
                  <a:cubicBezTo>
                    <a:pt x="8" y="8"/>
                    <a:pt x="8" y="8"/>
                    <a:pt x="8" y="8"/>
                  </a:cubicBezTo>
                  <a:cubicBezTo>
                    <a:pt x="8" y="7"/>
                    <a:pt x="8" y="7"/>
                    <a:pt x="8" y="7"/>
                  </a:cubicBezTo>
                  <a:cubicBezTo>
                    <a:pt x="9" y="7"/>
                    <a:pt x="9" y="7"/>
                    <a:pt x="9" y="7"/>
                  </a:cubicBezTo>
                  <a:cubicBezTo>
                    <a:pt x="11" y="6"/>
                    <a:pt x="13" y="5"/>
                    <a:pt x="16" y="5"/>
                  </a:cubicBezTo>
                  <a:cubicBezTo>
                    <a:pt x="16" y="5"/>
                    <a:pt x="17" y="5"/>
                    <a:pt x="17" y="5"/>
                  </a:cubicBezTo>
                  <a:cubicBezTo>
                    <a:pt x="20" y="5"/>
                    <a:pt x="21" y="6"/>
                    <a:pt x="24" y="7"/>
                  </a:cubicBezTo>
                  <a:cubicBezTo>
                    <a:pt x="24" y="7"/>
                    <a:pt x="24" y="7"/>
                    <a:pt x="24" y="7"/>
                  </a:cubicBezTo>
                  <a:cubicBezTo>
                    <a:pt x="24" y="7"/>
                    <a:pt x="24" y="7"/>
                    <a:pt x="24" y="7"/>
                  </a:cubicBezTo>
                  <a:cubicBezTo>
                    <a:pt x="24" y="7"/>
                    <a:pt x="24" y="7"/>
                    <a:pt x="24" y="7"/>
                  </a:cubicBezTo>
                  <a:cubicBezTo>
                    <a:pt x="23" y="7"/>
                    <a:pt x="23" y="7"/>
                    <a:pt x="23" y="7"/>
                  </a:cubicBezTo>
                  <a:cubicBezTo>
                    <a:pt x="21" y="6"/>
                    <a:pt x="20" y="6"/>
                    <a:pt x="17" y="6"/>
                  </a:cubicBezTo>
                  <a:cubicBezTo>
                    <a:pt x="17" y="6"/>
                    <a:pt x="16" y="6"/>
                    <a:pt x="16" y="6"/>
                  </a:cubicBezTo>
                  <a:cubicBezTo>
                    <a:pt x="13" y="6"/>
                    <a:pt x="11" y="6"/>
                    <a:pt x="9" y="7"/>
                  </a:cubicBezTo>
                  <a:cubicBezTo>
                    <a:pt x="9" y="7"/>
                    <a:pt x="9" y="7"/>
                    <a:pt x="9" y="7"/>
                  </a:cubicBezTo>
                  <a:cubicBezTo>
                    <a:pt x="9" y="8"/>
                    <a:pt x="9" y="8"/>
                    <a:pt x="9" y="8"/>
                  </a:cubicBezTo>
                  <a:cubicBezTo>
                    <a:pt x="9" y="8"/>
                    <a:pt x="9" y="8"/>
                    <a:pt x="9" y="8"/>
                  </a:cubicBezTo>
                  <a:cubicBezTo>
                    <a:pt x="11" y="8"/>
                    <a:pt x="13" y="9"/>
                    <a:pt x="15" y="9"/>
                  </a:cubicBezTo>
                  <a:cubicBezTo>
                    <a:pt x="17" y="9"/>
                    <a:pt x="19" y="8"/>
                    <a:pt x="21" y="8"/>
                  </a:cubicBezTo>
                  <a:cubicBezTo>
                    <a:pt x="22" y="8"/>
                    <a:pt x="22" y="8"/>
                    <a:pt x="22" y="8"/>
                  </a:cubicBezTo>
                  <a:cubicBezTo>
                    <a:pt x="21" y="8"/>
                    <a:pt x="19" y="7"/>
                    <a:pt x="16" y="7"/>
                  </a:cubicBezTo>
                  <a:cubicBezTo>
                    <a:pt x="16" y="7"/>
                    <a:pt x="15" y="7"/>
                    <a:pt x="15" y="7"/>
                  </a:cubicBezTo>
                  <a:cubicBezTo>
                    <a:pt x="14" y="7"/>
                    <a:pt x="13" y="7"/>
                    <a:pt x="13" y="7"/>
                  </a:cubicBezTo>
                  <a:cubicBezTo>
                    <a:pt x="13" y="7"/>
                    <a:pt x="14" y="8"/>
                    <a:pt x="15" y="8"/>
                  </a:cubicBezTo>
                  <a:cubicBezTo>
                    <a:pt x="16" y="8"/>
                    <a:pt x="17" y="8"/>
                    <a:pt x="17" y="8"/>
                  </a:cubicBezTo>
                  <a:cubicBezTo>
                    <a:pt x="17" y="8"/>
                    <a:pt x="17" y="8"/>
                    <a:pt x="16" y="8"/>
                  </a:cubicBezTo>
                  <a:cubicBezTo>
                    <a:pt x="16" y="8"/>
                    <a:pt x="16" y="8"/>
                    <a:pt x="15" y="8"/>
                  </a:cubicBezTo>
                  <a:cubicBezTo>
                    <a:pt x="15" y="7"/>
                    <a:pt x="15" y="7"/>
                    <a:pt x="15" y="7"/>
                  </a:cubicBezTo>
                  <a:cubicBezTo>
                    <a:pt x="15" y="7"/>
                    <a:pt x="15" y="7"/>
                    <a:pt x="15" y="7"/>
                  </a:cubicBezTo>
                  <a:cubicBezTo>
                    <a:pt x="16" y="7"/>
                    <a:pt x="16" y="7"/>
                    <a:pt x="16" y="7"/>
                  </a:cubicBezTo>
                  <a:cubicBezTo>
                    <a:pt x="17" y="7"/>
                    <a:pt x="18" y="7"/>
                    <a:pt x="18" y="8"/>
                  </a:cubicBezTo>
                  <a:cubicBezTo>
                    <a:pt x="18" y="8"/>
                    <a:pt x="18" y="8"/>
                    <a:pt x="18" y="8"/>
                  </a:cubicBezTo>
                  <a:cubicBezTo>
                    <a:pt x="18" y="8"/>
                    <a:pt x="17" y="8"/>
                    <a:pt x="15" y="8"/>
                  </a:cubicBezTo>
                  <a:cubicBezTo>
                    <a:pt x="13" y="8"/>
                    <a:pt x="12" y="8"/>
                    <a:pt x="12" y="7"/>
                  </a:cubicBezTo>
                  <a:cubicBezTo>
                    <a:pt x="12" y="7"/>
                    <a:pt x="15" y="6"/>
                    <a:pt x="15" y="6"/>
                  </a:cubicBezTo>
                  <a:cubicBezTo>
                    <a:pt x="15" y="6"/>
                    <a:pt x="16" y="6"/>
                    <a:pt x="16" y="6"/>
                  </a:cubicBezTo>
                  <a:cubicBezTo>
                    <a:pt x="19" y="6"/>
                    <a:pt x="22" y="7"/>
                    <a:pt x="22" y="8"/>
                  </a:cubicBezTo>
                  <a:cubicBezTo>
                    <a:pt x="22" y="8"/>
                    <a:pt x="21" y="9"/>
                    <a:pt x="21" y="9"/>
                  </a:cubicBezTo>
                  <a:cubicBezTo>
                    <a:pt x="19" y="9"/>
                    <a:pt x="17" y="9"/>
                    <a:pt x="15" y="9"/>
                  </a:cubicBezTo>
                  <a:moveTo>
                    <a:pt x="4" y="8"/>
                  </a:moveTo>
                  <a:cubicBezTo>
                    <a:pt x="2" y="7"/>
                    <a:pt x="2" y="7"/>
                    <a:pt x="2" y="6"/>
                  </a:cubicBezTo>
                  <a:cubicBezTo>
                    <a:pt x="2" y="5"/>
                    <a:pt x="2" y="5"/>
                    <a:pt x="2" y="5"/>
                  </a:cubicBezTo>
                  <a:cubicBezTo>
                    <a:pt x="3" y="4"/>
                    <a:pt x="7" y="2"/>
                    <a:pt x="9" y="1"/>
                  </a:cubicBezTo>
                  <a:cubicBezTo>
                    <a:pt x="11" y="1"/>
                    <a:pt x="13" y="1"/>
                    <a:pt x="16" y="1"/>
                  </a:cubicBezTo>
                  <a:cubicBezTo>
                    <a:pt x="20" y="1"/>
                    <a:pt x="25" y="1"/>
                    <a:pt x="26" y="2"/>
                  </a:cubicBezTo>
                  <a:cubicBezTo>
                    <a:pt x="28" y="3"/>
                    <a:pt x="29" y="4"/>
                    <a:pt x="29" y="5"/>
                  </a:cubicBezTo>
                  <a:cubicBezTo>
                    <a:pt x="29" y="6"/>
                    <a:pt x="28" y="7"/>
                    <a:pt x="27" y="8"/>
                  </a:cubicBezTo>
                  <a:cubicBezTo>
                    <a:pt x="26" y="5"/>
                    <a:pt x="22" y="4"/>
                    <a:pt x="16" y="4"/>
                  </a:cubicBezTo>
                  <a:cubicBezTo>
                    <a:pt x="15" y="4"/>
                    <a:pt x="14" y="5"/>
                    <a:pt x="13" y="5"/>
                  </a:cubicBezTo>
                  <a:cubicBezTo>
                    <a:pt x="8" y="5"/>
                    <a:pt x="4" y="7"/>
                    <a:pt x="4" y="8"/>
                  </a:cubicBezTo>
                  <a:moveTo>
                    <a:pt x="16" y="0"/>
                  </a:moveTo>
                  <a:cubicBezTo>
                    <a:pt x="13" y="0"/>
                    <a:pt x="11" y="0"/>
                    <a:pt x="9" y="0"/>
                  </a:cubicBezTo>
                  <a:cubicBezTo>
                    <a:pt x="7" y="1"/>
                    <a:pt x="2" y="3"/>
                    <a:pt x="1" y="5"/>
                  </a:cubicBezTo>
                  <a:cubicBezTo>
                    <a:pt x="1" y="5"/>
                    <a:pt x="0" y="6"/>
                    <a:pt x="1" y="6"/>
                  </a:cubicBezTo>
                  <a:cubicBezTo>
                    <a:pt x="0" y="6"/>
                    <a:pt x="0" y="6"/>
                    <a:pt x="0" y="6"/>
                  </a:cubicBezTo>
                  <a:cubicBezTo>
                    <a:pt x="1" y="11"/>
                    <a:pt x="1" y="17"/>
                    <a:pt x="1" y="23"/>
                  </a:cubicBezTo>
                  <a:cubicBezTo>
                    <a:pt x="1" y="27"/>
                    <a:pt x="1" y="30"/>
                    <a:pt x="2" y="32"/>
                  </a:cubicBezTo>
                  <a:cubicBezTo>
                    <a:pt x="2" y="32"/>
                    <a:pt x="2" y="32"/>
                    <a:pt x="2" y="32"/>
                  </a:cubicBezTo>
                  <a:cubicBezTo>
                    <a:pt x="2" y="33"/>
                    <a:pt x="2" y="34"/>
                    <a:pt x="3" y="34"/>
                  </a:cubicBezTo>
                  <a:cubicBezTo>
                    <a:pt x="3" y="34"/>
                    <a:pt x="3" y="34"/>
                    <a:pt x="3" y="34"/>
                  </a:cubicBezTo>
                  <a:cubicBezTo>
                    <a:pt x="3" y="35"/>
                    <a:pt x="3" y="36"/>
                    <a:pt x="3" y="36"/>
                  </a:cubicBezTo>
                  <a:cubicBezTo>
                    <a:pt x="3" y="36"/>
                    <a:pt x="3" y="36"/>
                    <a:pt x="3" y="36"/>
                  </a:cubicBezTo>
                  <a:cubicBezTo>
                    <a:pt x="3" y="36"/>
                    <a:pt x="3" y="36"/>
                    <a:pt x="3" y="36"/>
                  </a:cubicBezTo>
                  <a:cubicBezTo>
                    <a:pt x="3" y="37"/>
                    <a:pt x="3" y="37"/>
                    <a:pt x="3" y="37"/>
                  </a:cubicBezTo>
                  <a:cubicBezTo>
                    <a:pt x="3" y="37"/>
                    <a:pt x="3" y="37"/>
                    <a:pt x="3" y="37"/>
                  </a:cubicBezTo>
                  <a:cubicBezTo>
                    <a:pt x="5" y="38"/>
                    <a:pt x="9" y="40"/>
                    <a:pt x="12" y="40"/>
                  </a:cubicBezTo>
                  <a:cubicBezTo>
                    <a:pt x="14" y="40"/>
                    <a:pt x="15" y="40"/>
                    <a:pt x="16" y="40"/>
                  </a:cubicBezTo>
                  <a:cubicBezTo>
                    <a:pt x="23" y="40"/>
                    <a:pt x="27" y="38"/>
                    <a:pt x="28" y="37"/>
                  </a:cubicBezTo>
                  <a:cubicBezTo>
                    <a:pt x="28" y="37"/>
                    <a:pt x="28" y="37"/>
                    <a:pt x="28" y="37"/>
                  </a:cubicBezTo>
                  <a:cubicBezTo>
                    <a:pt x="28" y="37"/>
                    <a:pt x="28" y="37"/>
                    <a:pt x="28" y="37"/>
                  </a:cubicBezTo>
                  <a:cubicBezTo>
                    <a:pt x="28" y="35"/>
                    <a:pt x="28" y="35"/>
                    <a:pt x="28" y="35"/>
                  </a:cubicBezTo>
                  <a:cubicBezTo>
                    <a:pt x="28" y="35"/>
                    <a:pt x="29" y="35"/>
                    <a:pt x="29" y="34"/>
                  </a:cubicBezTo>
                  <a:cubicBezTo>
                    <a:pt x="29" y="34"/>
                    <a:pt x="29" y="34"/>
                    <a:pt x="29" y="34"/>
                  </a:cubicBezTo>
                  <a:cubicBezTo>
                    <a:pt x="29" y="34"/>
                    <a:pt x="29" y="34"/>
                    <a:pt x="29" y="34"/>
                  </a:cubicBezTo>
                  <a:cubicBezTo>
                    <a:pt x="29" y="34"/>
                    <a:pt x="29" y="34"/>
                    <a:pt x="29" y="34"/>
                  </a:cubicBezTo>
                  <a:cubicBezTo>
                    <a:pt x="29" y="34"/>
                    <a:pt x="29" y="34"/>
                    <a:pt x="29" y="34"/>
                  </a:cubicBezTo>
                  <a:cubicBezTo>
                    <a:pt x="29" y="31"/>
                    <a:pt x="29" y="28"/>
                    <a:pt x="29" y="25"/>
                  </a:cubicBezTo>
                  <a:cubicBezTo>
                    <a:pt x="31" y="26"/>
                    <a:pt x="32" y="27"/>
                    <a:pt x="33" y="27"/>
                  </a:cubicBezTo>
                  <a:cubicBezTo>
                    <a:pt x="35" y="27"/>
                    <a:pt x="38" y="26"/>
                    <a:pt x="39" y="24"/>
                  </a:cubicBezTo>
                  <a:cubicBezTo>
                    <a:pt x="42" y="22"/>
                    <a:pt x="44" y="17"/>
                    <a:pt x="42" y="11"/>
                  </a:cubicBezTo>
                  <a:cubicBezTo>
                    <a:pt x="40" y="8"/>
                    <a:pt x="38" y="7"/>
                    <a:pt x="35" y="7"/>
                  </a:cubicBezTo>
                  <a:cubicBezTo>
                    <a:pt x="35" y="7"/>
                    <a:pt x="35" y="7"/>
                    <a:pt x="35" y="7"/>
                  </a:cubicBezTo>
                  <a:cubicBezTo>
                    <a:pt x="33" y="7"/>
                    <a:pt x="31" y="7"/>
                    <a:pt x="30" y="9"/>
                  </a:cubicBezTo>
                  <a:cubicBezTo>
                    <a:pt x="30" y="9"/>
                    <a:pt x="30" y="9"/>
                    <a:pt x="30" y="9"/>
                  </a:cubicBezTo>
                  <a:cubicBezTo>
                    <a:pt x="30" y="9"/>
                    <a:pt x="30" y="9"/>
                    <a:pt x="30" y="9"/>
                  </a:cubicBezTo>
                  <a:cubicBezTo>
                    <a:pt x="30" y="8"/>
                    <a:pt x="30" y="6"/>
                    <a:pt x="30" y="5"/>
                  </a:cubicBezTo>
                  <a:cubicBezTo>
                    <a:pt x="30" y="5"/>
                    <a:pt x="30" y="5"/>
                    <a:pt x="30" y="5"/>
                  </a:cubicBezTo>
                  <a:cubicBezTo>
                    <a:pt x="30" y="4"/>
                    <a:pt x="30" y="2"/>
                    <a:pt x="26" y="1"/>
                  </a:cubicBezTo>
                  <a:cubicBezTo>
                    <a:pt x="25" y="0"/>
                    <a:pt x="21"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9" name="Freeform 195"/>
            <p:cNvSpPr>
              <a:spLocks noEditPoints="1"/>
            </p:cNvSpPr>
            <p:nvPr/>
          </p:nvSpPr>
          <p:spPr bwMode="auto">
            <a:xfrm>
              <a:off x="3396" y="2220"/>
              <a:ext cx="112" cy="78"/>
            </a:xfrm>
            <a:custGeom>
              <a:avLst/>
              <a:gdLst>
                <a:gd name="T0" fmla="*/ 18 w 47"/>
                <a:gd name="T1" fmla="*/ 22 h 33"/>
                <a:gd name="T2" fmla="*/ 17 w 47"/>
                <a:gd name="T3" fmla="*/ 22 h 33"/>
                <a:gd name="T4" fmla="*/ 3 w 47"/>
                <a:gd name="T5" fmla="*/ 19 h 33"/>
                <a:gd name="T6" fmla="*/ 1 w 47"/>
                <a:gd name="T7" fmla="*/ 11 h 33"/>
                <a:gd name="T8" fmla="*/ 16 w 47"/>
                <a:gd name="T9" fmla="*/ 2 h 33"/>
                <a:gd name="T10" fmla="*/ 19 w 47"/>
                <a:gd name="T11" fmla="*/ 2 h 33"/>
                <a:gd name="T12" fmla="*/ 24 w 47"/>
                <a:gd name="T13" fmla="*/ 1 h 33"/>
                <a:gd name="T14" fmla="*/ 32 w 47"/>
                <a:gd name="T15" fmla="*/ 1 h 33"/>
                <a:gd name="T16" fmla="*/ 44 w 47"/>
                <a:gd name="T17" fmla="*/ 7 h 33"/>
                <a:gd name="T18" fmla="*/ 44 w 47"/>
                <a:gd name="T19" fmla="*/ 7 h 33"/>
                <a:gd name="T20" fmla="*/ 41 w 47"/>
                <a:gd name="T21" fmla="*/ 20 h 33"/>
                <a:gd name="T22" fmla="*/ 35 w 47"/>
                <a:gd name="T23" fmla="*/ 27 h 33"/>
                <a:gd name="T24" fmla="*/ 33 w 47"/>
                <a:gd name="T25" fmla="*/ 31 h 33"/>
                <a:gd name="T26" fmla="*/ 34 w 47"/>
                <a:gd name="T27" fmla="*/ 27 h 33"/>
                <a:gd name="T28" fmla="*/ 35 w 47"/>
                <a:gd name="T29" fmla="*/ 22 h 33"/>
                <a:gd name="T30" fmla="*/ 33 w 47"/>
                <a:gd name="T31" fmla="*/ 21 h 33"/>
                <a:gd name="T32" fmla="*/ 31 w 47"/>
                <a:gd name="T33" fmla="*/ 21 h 33"/>
                <a:gd name="T34" fmla="*/ 25 w 47"/>
                <a:gd name="T35" fmla="*/ 22 h 33"/>
                <a:gd name="T36" fmla="*/ 18 w 47"/>
                <a:gd name="T37" fmla="*/ 22 h 33"/>
                <a:gd name="T38" fmla="*/ 32 w 47"/>
                <a:gd name="T39" fmla="*/ 0 h 33"/>
                <a:gd name="T40" fmla="*/ 24 w 47"/>
                <a:gd name="T41" fmla="*/ 0 h 33"/>
                <a:gd name="T42" fmla="*/ 19 w 47"/>
                <a:gd name="T43" fmla="*/ 1 h 33"/>
                <a:gd name="T44" fmla="*/ 16 w 47"/>
                <a:gd name="T45" fmla="*/ 1 h 33"/>
                <a:gd name="T46" fmla="*/ 0 w 47"/>
                <a:gd name="T47" fmla="*/ 11 h 33"/>
                <a:gd name="T48" fmla="*/ 3 w 47"/>
                <a:gd name="T49" fmla="*/ 19 h 33"/>
                <a:gd name="T50" fmla="*/ 17 w 47"/>
                <a:gd name="T51" fmla="*/ 23 h 33"/>
                <a:gd name="T52" fmla="*/ 18 w 47"/>
                <a:gd name="T53" fmla="*/ 23 h 33"/>
                <a:gd name="T54" fmla="*/ 25 w 47"/>
                <a:gd name="T55" fmla="*/ 22 h 33"/>
                <a:gd name="T56" fmla="*/ 31 w 47"/>
                <a:gd name="T57" fmla="*/ 22 h 33"/>
                <a:gd name="T58" fmla="*/ 33 w 47"/>
                <a:gd name="T59" fmla="*/ 22 h 33"/>
                <a:gd name="T60" fmla="*/ 34 w 47"/>
                <a:gd name="T61" fmla="*/ 22 h 33"/>
                <a:gd name="T62" fmla="*/ 33 w 47"/>
                <a:gd name="T63" fmla="*/ 27 h 33"/>
                <a:gd name="T64" fmla="*/ 31 w 47"/>
                <a:gd name="T65" fmla="*/ 32 h 33"/>
                <a:gd name="T66" fmla="*/ 31 w 47"/>
                <a:gd name="T67" fmla="*/ 33 h 33"/>
                <a:gd name="T68" fmla="*/ 32 w 47"/>
                <a:gd name="T69" fmla="*/ 33 h 33"/>
                <a:gd name="T70" fmla="*/ 32 w 47"/>
                <a:gd name="T71" fmla="*/ 33 h 33"/>
                <a:gd name="T72" fmla="*/ 36 w 47"/>
                <a:gd name="T73" fmla="*/ 28 h 33"/>
                <a:gd name="T74" fmla="*/ 41 w 47"/>
                <a:gd name="T75" fmla="*/ 21 h 33"/>
                <a:gd name="T76" fmla="*/ 45 w 47"/>
                <a:gd name="T77" fmla="*/ 7 h 33"/>
                <a:gd name="T78" fmla="*/ 45 w 47"/>
                <a:gd name="T79" fmla="*/ 6 h 33"/>
                <a:gd name="T80" fmla="*/ 45 w 47"/>
                <a:gd name="T81" fmla="*/ 6 h 33"/>
                <a:gd name="T82" fmla="*/ 44 w 47"/>
                <a:gd name="T83" fmla="*/ 5 h 33"/>
                <a:gd name="T84" fmla="*/ 44 w 47"/>
                <a:gd name="T85" fmla="*/ 5 h 33"/>
                <a:gd name="T86" fmla="*/ 32 w 47"/>
                <a:gd name="T8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33">
                  <a:moveTo>
                    <a:pt x="18" y="22"/>
                  </a:moveTo>
                  <a:cubicBezTo>
                    <a:pt x="17" y="22"/>
                    <a:pt x="17" y="22"/>
                    <a:pt x="17" y="22"/>
                  </a:cubicBezTo>
                  <a:cubicBezTo>
                    <a:pt x="12" y="22"/>
                    <a:pt x="6" y="22"/>
                    <a:pt x="3" y="19"/>
                  </a:cubicBezTo>
                  <a:cubicBezTo>
                    <a:pt x="2" y="17"/>
                    <a:pt x="1" y="14"/>
                    <a:pt x="1" y="11"/>
                  </a:cubicBezTo>
                  <a:cubicBezTo>
                    <a:pt x="2" y="2"/>
                    <a:pt x="9" y="2"/>
                    <a:pt x="16" y="2"/>
                  </a:cubicBezTo>
                  <a:cubicBezTo>
                    <a:pt x="17" y="2"/>
                    <a:pt x="18" y="2"/>
                    <a:pt x="19" y="2"/>
                  </a:cubicBezTo>
                  <a:cubicBezTo>
                    <a:pt x="21" y="2"/>
                    <a:pt x="22" y="2"/>
                    <a:pt x="24" y="1"/>
                  </a:cubicBezTo>
                  <a:cubicBezTo>
                    <a:pt x="27" y="1"/>
                    <a:pt x="29" y="1"/>
                    <a:pt x="32" y="1"/>
                  </a:cubicBezTo>
                  <a:cubicBezTo>
                    <a:pt x="38" y="1"/>
                    <a:pt x="42" y="3"/>
                    <a:pt x="44" y="7"/>
                  </a:cubicBezTo>
                  <a:cubicBezTo>
                    <a:pt x="44" y="7"/>
                    <a:pt x="44" y="7"/>
                    <a:pt x="44" y="7"/>
                  </a:cubicBezTo>
                  <a:cubicBezTo>
                    <a:pt x="46" y="12"/>
                    <a:pt x="45" y="17"/>
                    <a:pt x="41" y="20"/>
                  </a:cubicBezTo>
                  <a:cubicBezTo>
                    <a:pt x="40" y="20"/>
                    <a:pt x="39" y="22"/>
                    <a:pt x="35" y="27"/>
                  </a:cubicBezTo>
                  <a:cubicBezTo>
                    <a:pt x="35" y="28"/>
                    <a:pt x="34" y="30"/>
                    <a:pt x="33" y="31"/>
                  </a:cubicBezTo>
                  <a:cubicBezTo>
                    <a:pt x="33" y="29"/>
                    <a:pt x="34" y="28"/>
                    <a:pt x="34" y="27"/>
                  </a:cubicBezTo>
                  <a:cubicBezTo>
                    <a:pt x="35" y="25"/>
                    <a:pt x="35" y="23"/>
                    <a:pt x="35" y="22"/>
                  </a:cubicBezTo>
                  <a:cubicBezTo>
                    <a:pt x="35" y="21"/>
                    <a:pt x="34" y="21"/>
                    <a:pt x="33" y="21"/>
                  </a:cubicBezTo>
                  <a:cubicBezTo>
                    <a:pt x="32" y="21"/>
                    <a:pt x="32" y="21"/>
                    <a:pt x="31" y="21"/>
                  </a:cubicBezTo>
                  <a:cubicBezTo>
                    <a:pt x="29" y="21"/>
                    <a:pt x="27" y="21"/>
                    <a:pt x="25" y="22"/>
                  </a:cubicBezTo>
                  <a:cubicBezTo>
                    <a:pt x="22" y="22"/>
                    <a:pt x="20" y="22"/>
                    <a:pt x="18" y="22"/>
                  </a:cubicBezTo>
                  <a:moveTo>
                    <a:pt x="32" y="0"/>
                  </a:moveTo>
                  <a:cubicBezTo>
                    <a:pt x="29" y="0"/>
                    <a:pt x="27" y="0"/>
                    <a:pt x="24" y="0"/>
                  </a:cubicBezTo>
                  <a:cubicBezTo>
                    <a:pt x="22" y="1"/>
                    <a:pt x="21" y="1"/>
                    <a:pt x="19" y="1"/>
                  </a:cubicBezTo>
                  <a:cubicBezTo>
                    <a:pt x="18" y="1"/>
                    <a:pt x="17" y="1"/>
                    <a:pt x="16" y="1"/>
                  </a:cubicBezTo>
                  <a:cubicBezTo>
                    <a:pt x="9" y="1"/>
                    <a:pt x="1" y="1"/>
                    <a:pt x="0" y="11"/>
                  </a:cubicBezTo>
                  <a:cubicBezTo>
                    <a:pt x="0" y="15"/>
                    <a:pt x="1" y="17"/>
                    <a:pt x="3" y="19"/>
                  </a:cubicBezTo>
                  <a:cubicBezTo>
                    <a:pt x="6" y="23"/>
                    <a:pt x="12" y="23"/>
                    <a:pt x="17" y="23"/>
                  </a:cubicBezTo>
                  <a:cubicBezTo>
                    <a:pt x="18" y="23"/>
                    <a:pt x="18" y="23"/>
                    <a:pt x="18" y="23"/>
                  </a:cubicBezTo>
                  <a:cubicBezTo>
                    <a:pt x="20" y="23"/>
                    <a:pt x="23" y="23"/>
                    <a:pt x="25" y="22"/>
                  </a:cubicBezTo>
                  <a:cubicBezTo>
                    <a:pt x="27" y="22"/>
                    <a:pt x="29" y="22"/>
                    <a:pt x="31" y="22"/>
                  </a:cubicBezTo>
                  <a:cubicBezTo>
                    <a:pt x="32" y="22"/>
                    <a:pt x="32" y="22"/>
                    <a:pt x="33" y="22"/>
                  </a:cubicBezTo>
                  <a:cubicBezTo>
                    <a:pt x="34" y="22"/>
                    <a:pt x="34" y="22"/>
                    <a:pt x="34" y="22"/>
                  </a:cubicBezTo>
                  <a:cubicBezTo>
                    <a:pt x="35" y="23"/>
                    <a:pt x="34" y="25"/>
                    <a:pt x="33" y="27"/>
                  </a:cubicBezTo>
                  <a:cubicBezTo>
                    <a:pt x="33" y="28"/>
                    <a:pt x="32" y="30"/>
                    <a:pt x="31" y="32"/>
                  </a:cubicBezTo>
                  <a:cubicBezTo>
                    <a:pt x="31" y="33"/>
                    <a:pt x="31" y="33"/>
                    <a:pt x="31" y="33"/>
                  </a:cubicBezTo>
                  <a:cubicBezTo>
                    <a:pt x="32" y="33"/>
                    <a:pt x="32" y="33"/>
                    <a:pt x="32" y="33"/>
                  </a:cubicBezTo>
                  <a:cubicBezTo>
                    <a:pt x="32" y="33"/>
                    <a:pt x="32" y="33"/>
                    <a:pt x="32" y="33"/>
                  </a:cubicBezTo>
                  <a:cubicBezTo>
                    <a:pt x="32" y="33"/>
                    <a:pt x="32" y="33"/>
                    <a:pt x="36" y="28"/>
                  </a:cubicBezTo>
                  <a:cubicBezTo>
                    <a:pt x="38" y="25"/>
                    <a:pt x="41" y="21"/>
                    <a:pt x="41" y="21"/>
                  </a:cubicBezTo>
                  <a:cubicBezTo>
                    <a:pt x="46" y="18"/>
                    <a:pt x="47" y="12"/>
                    <a:pt x="45" y="7"/>
                  </a:cubicBezTo>
                  <a:cubicBezTo>
                    <a:pt x="45" y="6"/>
                    <a:pt x="45" y="6"/>
                    <a:pt x="45" y="6"/>
                  </a:cubicBezTo>
                  <a:cubicBezTo>
                    <a:pt x="45" y="6"/>
                    <a:pt x="45" y="6"/>
                    <a:pt x="45" y="6"/>
                  </a:cubicBezTo>
                  <a:cubicBezTo>
                    <a:pt x="44" y="5"/>
                    <a:pt x="44" y="5"/>
                    <a:pt x="44" y="5"/>
                  </a:cubicBezTo>
                  <a:cubicBezTo>
                    <a:pt x="44" y="5"/>
                    <a:pt x="44" y="5"/>
                    <a:pt x="44" y="5"/>
                  </a:cubicBezTo>
                  <a:cubicBezTo>
                    <a:pt x="41" y="0"/>
                    <a:pt x="36"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0" name="Freeform 196"/>
            <p:cNvSpPr>
              <a:spLocks noEditPoints="1"/>
            </p:cNvSpPr>
            <p:nvPr/>
          </p:nvSpPr>
          <p:spPr bwMode="auto">
            <a:xfrm>
              <a:off x="3439" y="2239"/>
              <a:ext cx="12" cy="14"/>
            </a:xfrm>
            <a:custGeom>
              <a:avLst/>
              <a:gdLst>
                <a:gd name="T0" fmla="*/ 3 w 5"/>
                <a:gd name="T1" fmla="*/ 5 h 6"/>
                <a:gd name="T2" fmla="*/ 2 w 5"/>
                <a:gd name="T3" fmla="*/ 4 h 6"/>
                <a:gd name="T4" fmla="*/ 2 w 5"/>
                <a:gd name="T5" fmla="*/ 1 h 6"/>
                <a:gd name="T6" fmla="*/ 3 w 5"/>
                <a:gd name="T7" fmla="*/ 1 h 6"/>
                <a:gd name="T8" fmla="*/ 4 w 5"/>
                <a:gd name="T9" fmla="*/ 1 h 6"/>
                <a:gd name="T10" fmla="*/ 4 w 5"/>
                <a:gd name="T11" fmla="*/ 2 h 6"/>
                <a:gd name="T12" fmla="*/ 4 w 5"/>
                <a:gd name="T13" fmla="*/ 3 h 6"/>
                <a:gd name="T14" fmla="*/ 4 w 5"/>
                <a:gd name="T15" fmla="*/ 4 h 6"/>
                <a:gd name="T16" fmla="*/ 3 w 5"/>
                <a:gd name="T17" fmla="*/ 5 h 6"/>
                <a:gd name="T18" fmla="*/ 3 w 5"/>
                <a:gd name="T19" fmla="*/ 0 h 6"/>
                <a:gd name="T20" fmla="*/ 1 w 5"/>
                <a:gd name="T21" fmla="*/ 1 h 6"/>
                <a:gd name="T22" fmla="*/ 1 w 5"/>
                <a:gd name="T23" fmla="*/ 4 h 6"/>
                <a:gd name="T24" fmla="*/ 3 w 5"/>
                <a:gd name="T25" fmla="*/ 6 h 6"/>
                <a:gd name="T26" fmla="*/ 4 w 5"/>
                <a:gd name="T27" fmla="*/ 5 h 6"/>
                <a:gd name="T28" fmla="*/ 5 w 5"/>
                <a:gd name="T29" fmla="*/ 4 h 6"/>
                <a:gd name="T30" fmla="*/ 5 w 5"/>
                <a:gd name="T31" fmla="*/ 2 h 6"/>
                <a:gd name="T32" fmla="*/ 5 w 5"/>
                <a:gd name="T33" fmla="*/ 1 h 6"/>
                <a:gd name="T34" fmla="*/ 3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3" y="5"/>
                  </a:moveTo>
                  <a:cubicBezTo>
                    <a:pt x="3" y="5"/>
                    <a:pt x="2" y="4"/>
                    <a:pt x="2" y="4"/>
                  </a:cubicBezTo>
                  <a:cubicBezTo>
                    <a:pt x="1" y="3"/>
                    <a:pt x="1" y="2"/>
                    <a:pt x="2" y="1"/>
                  </a:cubicBezTo>
                  <a:cubicBezTo>
                    <a:pt x="2" y="1"/>
                    <a:pt x="3" y="1"/>
                    <a:pt x="3" y="1"/>
                  </a:cubicBezTo>
                  <a:cubicBezTo>
                    <a:pt x="4" y="1"/>
                    <a:pt x="4" y="1"/>
                    <a:pt x="4" y="1"/>
                  </a:cubicBezTo>
                  <a:cubicBezTo>
                    <a:pt x="4" y="2"/>
                    <a:pt x="4" y="2"/>
                    <a:pt x="4" y="2"/>
                  </a:cubicBezTo>
                  <a:cubicBezTo>
                    <a:pt x="4" y="3"/>
                    <a:pt x="4" y="3"/>
                    <a:pt x="4" y="3"/>
                  </a:cubicBezTo>
                  <a:cubicBezTo>
                    <a:pt x="4" y="4"/>
                    <a:pt x="4" y="4"/>
                    <a:pt x="4" y="4"/>
                  </a:cubicBezTo>
                  <a:cubicBezTo>
                    <a:pt x="4" y="5"/>
                    <a:pt x="3" y="5"/>
                    <a:pt x="3" y="5"/>
                  </a:cubicBezTo>
                  <a:moveTo>
                    <a:pt x="3" y="0"/>
                  </a:moveTo>
                  <a:cubicBezTo>
                    <a:pt x="2" y="0"/>
                    <a:pt x="2" y="0"/>
                    <a:pt x="1" y="1"/>
                  </a:cubicBezTo>
                  <a:cubicBezTo>
                    <a:pt x="0" y="2"/>
                    <a:pt x="0" y="3"/>
                    <a:pt x="1" y="4"/>
                  </a:cubicBezTo>
                  <a:cubicBezTo>
                    <a:pt x="1" y="5"/>
                    <a:pt x="2" y="6"/>
                    <a:pt x="3" y="6"/>
                  </a:cubicBezTo>
                  <a:cubicBezTo>
                    <a:pt x="3" y="6"/>
                    <a:pt x="4" y="5"/>
                    <a:pt x="4" y="5"/>
                  </a:cubicBezTo>
                  <a:cubicBezTo>
                    <a:pt x="5" y="5"/>
                    <a:pt x="5" y="4"/>
                    <a:pt x="5" y="4"/>
                  </a:cubicBezTo>
                  <a:cubicBezTo>
                    <a:pt x="5" y="3"/>
                    <a:pt x="5" y="3"/>
                    <a:pt x="5" y="2"/>
                  </a:cubicBezTo>
                  <a:cubicBezTo>
                    <a:pt x="5" y="1"/>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1" name="Freeform 197"/>
            <p:cNvSpPr>
              <a:spLocks noEditPoints="1"/>
            </p:cNvSpPr>
            <p:nvPr/>
          </p:nvSpPr>
          <p:spPr bwMode="auto">
            <a:xfrm>
              <a:off x="3461" y="2239"/>
              <a:ext cx="16" cy="21"/>
            </a:xfrm>
            <a:custGeom>
              <a:avLst/>
              <a:gdLst>
                <a:gd name="T0" fmla="*/ 1 w 7"/>
                <a:gd name="T1" fmla="*/ 8 h 9"/>
                <a:gd name="T2" fmla="*/ 1 w 7"/>
                <a:gd name="T3" fmla="*/ 2 h 9"/>
                <a:gd name="T4" fmla="*/ 1 w 7"/>
                <a:gd name="T5" fmla="*/ 2 h 9"/>
                <a:gd name="T6" fmla="*/ 1 w 7"/>
                <a:gd name="T7" fmla="*/ 1 h 9"/>
                <a:gd name="T8" fmla="*/ 6 w 7"/>
                <a:gd name="T9" fmla="*/ 7 h 9"/>
                <a:gd name="T10" fmla="*/ 1 w 7"/>
                <a:gd name="T11" fmla="*/ 8 h 9"/>
                <a:gd name="T12" fmla="*/ 1 w 7"/>
                <a:gd name="T13" fmla="*/ 0 h 9"/>
                <a:gd name="T14" fmla="*/ 1 w 7"/>
                <a:gd name="T15" fmla="*/ 1 h 9"/>
                <a:gd name="T16" fmla="*/ 0 w 7"/>
                <a:gd name="T17" fmla="*/ 1 h 9"/>
                <a:gd name="T18" fmla="*/ 0 w 7"/>
                <a:gd name="T19" fmla="*/ 2 h 9"/>
                <a:gd name="T20" fmla="*/ 0 w 7"/>
                <a:gd name="T21" fmla="*/ 9 h 9"/>
                <a:gd name="T22" fmla="*/ 1 w 7"/>
                <a:gd name="T23" fmla="*/ 9 h 9"/>
                <a:gd name="T24" fmla="*/ 7 w 7"/>
                <a:gd name="T25" fmla="*/ 7 h 9"/>
                <a:gd name="T26" fmla="*/ 7 w 7"/>
                <a:gd name="T27" fmla="*/ 7 h 9"/>
                <a:gd name="T28" fmla="*/ 1 w 7"/>
                <a:gd name="T29" fmla="*/ 0 h 9"/>
                <a:gd name="T30" fmla="*/ 1 w 7"/>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9">
                  <a:moveTo>
                    <a:pt x="1" y="8"/>
                  </a:moveTo>
                  <a:cubicBezTo>
                    <a:pt x="1" y="6"/>
                    <a:pt x="1" y="4"/>
                    <a:pt x="1" y="2"/>
                  </a:cubicBezTo>
                  <a:cubicBezTo>
                    <a:pt x="1" y="2"/>
                    <a:pt x="1" y="2"/>
                    <a:pt x="1" y="2"/>
                  </a:cubicBezTo>
                  <a:cubicBezTo>
                    <a:pt x="1" y="1"/>
                    <a:pt x="1" y="1"/>
                    <a:pt x="1" y="1"/>
                  </a:cubicBezTo>
                  <a:cubicBezTo>
                    <a:pt x="3" y="3"/>
                    <a:pt x="5" y="5"/>
                    <a:pt x="6" y="7"/>
                  </a:cubicBezTo>
                  <a:cubicBezTo>
                    <a:pt x="1" y="8"/>
                    <a:pt x="1" y="8"/>
                    <a:pt x="1" y="8"/>
                  </a:cubicBezTo>
                  <a:moveTo>
                    <a:pt x="1" y="0"/>
                  </a:moveTo>
                  <a:cubicBezTo>
                    <a:pt x="1" y="1"/>
                    <a:pt x="1" y="1"/>
                    <a:pt x="1" y="1"/>
                  </a:cubicBezTo>
                  <a:cubicBezTo>
                    <a:pt x="0" y="1"/>
                    <a:pt x="0" y="1"/>
                    <a:pt x="0" y="1"/>
                  </a:cubicBezTo>
                  <a:cubicBezTo>
                    <a:pt x="0" y="2"/>
                    <a:pt x="0" y="2"/>
                    <a:pt x="0" y="2"/>
                  </a:cubicBezTo>
                  <a:cubicBezTo>
                    <a:pt x="0" y="5"/>
                    <a:pt x="0" y="7"/>
                    <a:pt x="0" y="9"/>
                  </a:cubicBezTo>
                  <a:cubicBezTo>
                    <a:pt x="1" y="9"/>
                    <a:pt x="1" y="9"/>
                    <a:pt x="1" y="9"/>
                  </a:cubicBezTo>
                  <a:cubicBezTo>
                    <a:pt x="7" y="7"/>
                    <a:pt x="7" y="7"/>
                    <a:pt x="7" y="7"/>
                  </a:cubicBezTo>
                  <a:cubicBezTo>
                    <a:pt x="7" y="7"/>
                    <a:pt x="7" y="7"/>
                    <a:pt x="7" y="7"/>
                  </a:cubicBezTo>
                  <a:cubicBezTo>
                    <a:pt x="6" y="4"/>
                    <a:pt x="4" y="2"/>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2" name="Freeform 198"/>
            <p:cNvSpPr>
              <a:spLocks noEditPoints="1"/>
            </p:cNvSpPr>
            <p:nvPr/>
          </p:nvSpPr>
          <p:spPr bwMode="auto">
            <a:xfrm>
              <a:off x="3670" y="2550"/>
              <a:ext cx="88" cy="79"/>
            </a:xfrm>
            <a:custGeom>
              <a:avLst/>
              <a:gdLst>
                <a:gd name="T0" fmla="*/ 29 w 37"/>
                <a:gd name="T1" fmla="*/ 29 h 33"/>
                <a:gd name="T2" fmla="*/ 27 w 37"/>
                <a:gd name="T3" fmla="*/ 30 h 33"/>
                <a:gd name="T4" fmla="*/ 27 w 37"/>
                <a:gd name="T5" fmla="*/ 29 h 33"/>
                <a:gd name="T6" fmla="*/ 9 w 37"/>
                <a:gd name="T7" fmla="*/ 27 h 33"/>
                <a:gd name="T8" fmla="*/ 11 w 37"/>
                <a:gd name="T9" fmla="*/ 26 h 33"/>
                <a:gd name="T10" fmla="*/ 7 w 37"/>
                <a:gd name="T11" fmla="*/ 26 h 33"/>
                <a:gd name="T12" fmla="*/ 33 w 37"/>
                <a:gd name="T13" fmla="*/ 19 h 33"/>
                <a:gd name="T14" fmla="*/ 11 w 37"/>
                <a:gd name="T15" fmla="*/ 19 h 33"/>
                <a:gd name="T16" fmla="*/ 8 w 37"/>
                <a:gd name="T17" fmla="*/ 20 h 33"/>
                <a:gd name="T18" fmla="*/ 13 w 37"/>
                <a:gd name="T19" fmla="*/ 24 h 33"/>
                <a:gd name="T20" fmla="*/ 16 w 37"/>
                <a:gd name="T21" fmla="*/ 31 h 33"/>
                <a:gd name="T22" fmla="*/ 15 w 37"/>
                <a:gd name="T23" fmla="*/ 22 h 33"/>
                <a:gd name="T24" fmla="*/ 14 w 37"/>
                <a:gd name="T25" fmla="*/ 19 h 33"/>
                <a:gd name="T26" fmla="*/ 22 w 37"/>
                <a:gd name="T27" fmla="*/ 28 h 33"/>
                <a:gd name="T28" fmla="*/ 13 w 37"/>
                <a:gd name="T29" fmla="*/ 28 h 33"/>
                <a:gd name="T30" fmla="*/ 12 w 37"/>
                <a:gd name="T31" fmla="*/ 18 h 33"/>
                <a:gd name="T32" fmla="*/ 11 w 37"/>
                <a:gd name="T33" fmla="*/ 17 h 33"/>
                <a:gd name="T34" fmla="*/ 7 w 37"/>
                <a:gd name="T35" fmla="*/ 17 h 33"/>
                <a:gd name="T36" fmla="*/ 9 w 37"/>
                <a:gd name="T37" fmla="*/ 19 h 33"/>
                <a:gd name="T38" fmla="*/ 12 w 37"/>
                <a:gd name="T39" fmla="*/ 17 h 33"/>
                <a:gd name="T40" fmla="*/ 6 w 37"/>
                <a:gd name="T41" fmla="*/ 17 h 33"/>
                <a:gd name="T42" fmla="*/ 33 w 37"/>
                <a:gd name="T43" fmla="*/ 19 h 33"/>
                <a:gd name="T44" fmla="*/ 29 w 37"/>
                <a:gd name="T45" fmla="*/ 15 h 33"/>
                <a:gd name="T46" fmla="*/ 30 w 37"/>
                <a:gd name="T47" fmla="*/ 17 h 33"/>
                <a:gd name="T48" fmla="*/ 31 w 37"/>
                <a:gd name="T49" fmla="*/ 15 h 33"/>
                <a:gd name="T50" fmla="*/ 33 w 37"/>
                <a:gd name="T51" fmla="*/ 15 h 33"/>
                <a:gd name="T52" fmla="*/ 33 w 37"/>
                <a:gd name="T53" fmla="*/ 19 h 33"/>
                <a:gd name="T54" fmla="*/ 18 w 37"/>
                <a:gd name="T55" fmla="*/ 12 h 33"/>
                <a:gd name="T56" fmla="*/ 17 w 37"/>
                <a:gd name="T57" fmla="*/ 11 h 33"/>
                <a:gd name="T58" fmla="*/ 15 w 37"/>
                <a:gd name="T59" fmla="*/ 12 h 33"/>
                <a:gd name="T60" fmla="*/ 22 w 37"/>
                <a:gd name="T61" fmla="*/ 9 h 33"/>
                <a:gd name="T62" fmla="*/ 10 w 37"/>
                <a:gd name="T63" fmla="*/ 9 h 33"/>
                <a:gd name="T64" fmla="*/ 11 w 37"/>
                <a:gd name="T65" fmla="*/ 4 h 33"/>
                <a:gd name="T66" fmla="*/ 19 w 37"/>
                <a:gd name="T67" fmla="*/ 7 h 33"/>
                <a:gd name="T68" fmla="*/ 18 w 37"/>
                <a:gd name="T69" fmla="*/ 7 h 33"/>
                <a:gd name="T70" fmla="*/ 18 w 37"/>
                <a:gd name="T71" fmla="*/ 10 h 33"/>
                <a:gd name="T72" fmla="*/ 13 w 37"/>
                <a:gd name="T73" fmla="*/ 7 h 33"/>
                <a:gd name="T74" fmla="*/ 26 w 37"/>
                <a:gd name="T75" fmla="*/ 12 h 33"/>
                <a:gd name="T76" fmla="*/ 32 w 37"/>
                <a:gd name="T77" fmla="*/ 8 h 33"/>
                <a:gd name="T78" fmla="*/ 22 w 37"/>
                <a:gd name="T79" fmla="*/ 24 h 33"/>
                <a:gd name="T80" fmla="*/ 19 w 37"/>
                <a:gd name="T81" fmla="*/ 16 h 33"/>
                <a:gd name="T82" fmla="*/ 22 w 37"/>
                <a:gd name="T83" fmla="*/ 2 h 33"/>
                <a:gd name="T84" fmla="*/ 27 w 37"/>
                <a:gd name="T85" fmla="*/ 16 h 33"/>
                <a:gd name="T86" fmla="*/ 33 w 37"/>
                <a:gd name="T87" fmla="*/ 21 h 33"/>
                <a:gd name="T88" fmla="*/ 23 w 37"/>
                <a:gd name="T89" fmla="*/ 28 h 33"/>
                <a:gd name="T90" fmla="*/ 13 w 37"/>
                <a:gd name="T91" fmla="*/ 16 h 33"/>
                <a:gd name="T92" fmla="*/ 6 w 37"/>
                <a:gd name="T93" fmla="*/ 12 h 33"/>
                <a:gd name="T94" fmla="*/ 14 w 37"/>
                <a:gd name="T95" fmla="*/ 13 h 33"/>
                <a:gd name="T96" fmla="*/ 19 w 37"/>
                <a:gd name="T97" fmla="*/ 18 h 33"/>
                <a:gd name="T98" fmla="*/ 22 w 37"/>
                <a:gd name="T99" fmla="*/ 1 h 33"/>
                <a:gd name="T100" fmla="*/ 7 w 37"/>
                <a:gd name="T101" fmla="*/ 8 h 33"/>
                <a:gd name="T102" fmla="*/ 6 w 37"/>
                <a:gd name="T103" fmla="*/ 25 h 33"/>
                <a:gd name="T104" fmla="*/ 15 w 37"/>
                <a:gd name="T105" fmla="*/ 33 h 33"/>
                <a:gd name="T106" fmla="*/ 26 w 37"/>
                <a:gd name="T107" fmla="*/ 31 h 33"/>
                <a:gd name="T108" fmla="*/ 29 w 37"/>
                <a:gd name="T109" fmla="*/ 30 h 33"/>
                <a:gd name="T110" fmla="*/ 36 w 37"/>
                <a:gd name="T111" fmla="*/ 22 h 33"/>
                <a:gd name="T112" fmla="*/ 33 w 37"/>
                <a:gd name="T11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 h="33">
                  <a:moveTo>
                    <a:pt x="25" y="30"/>
                  </a:moveTo>
                  <a:cubicBezTo>
                    <a:pt x="25" y="30"/>
                    <a:pt x="24" y="30"/>
                    <a:pt x="24" y="30"/>
                  </a:cubicBezTo>
                  <a:cubicBezTo>
                    <a:pt x="24" y="29"/>
                    <a:pt x="24" y="29"/>
                    <a:pt x="24" y="29"/>
                  </a:cubicBezTo>
                  <a:cubicBezTo>
                    <a:pt x="25" y="29"/>
                    <a:pt x="25" y="29"/>
                    <a:pt x="25" y="29"/>
                  </a:cubicBezTo>
                  <a:cubicBezTo>
                    <a:pt x="25" y="30"/>
                    <a:pt x="25" y="30"/>
                    <a:pt x="25" y="30"/>
                  </a:cubicBezTo>
                  <a:moveTo>
                    <a:pt x="29" y="29"/>
                  </a:moveTo>
                  <a:cubicBezTo>
                    <a:pt x="29" y="29"/>
                    <a:pt x="29" y="29"/>
                    <a:pt x="29" y="29"/>
                  </a:cubicBezTo>
                  <a:cubicBezTo>
                    <a:pt x="30" y="29"/>
                    <a:pt x="30" y="29"/>
                    <a:pt x="30" y="29"/>
                  </a:cubicBezTo>
                  <a:cubicBezTo>
                    <a:pt x="29" y="29"/>
                    <a:pt x="29" y="29"/>
                    <a:pt x="29" y="29"/>
                  </a:cubicBezTo>
                  <a:moveTo>
                    <a:pt x="27" y="30"/>
                  </a:moveTo>
                  <a:cubicBezTo>
                    <a:pt x="26" y="30"/>
                    <a:pt x="26" y="30"/>
                    <a:pt x="26" y="30"/>
                  </a:cubicBezTo>
                  <a:cubicBezTo>
                    <a:pt x="26" y="30"/>
                    <a:pt x="26" y="30"/>
                    <a:pt x="26" y="30"/>
                  </a:cubicBezTo>
                  <a:cubicBezTo>
                    <a:pt x="26" y="30"/>
                    <a:pt x="25" y="29"/>
                    <a:pt x="25" y="29"/>
                  </a:cubicBezTo>
                  <a:cubicBezTo>
                    <a:pt x="25" y="29"/>
                    <a:pt x="25" y="29"/>
                    <a:pt x="25" y="29"/>
                  </a:cubicBezTo>
                  <a:cubicBezTo>
                    <a:pt x="26" y="29"/>
                    <a:pt x="26" y="29"/>
                    <a:pt x="26" y="29"/>
                  </a:cubicBezTo>
                  <a:cubicBezTo>
                    <a:pt x="26" y="29"/>
                    <a:pt x="26" y="29"/>
                    <a:pt x="26" y="29"/>
                  </a:cubicBezTo>
                  <a:cubicBezTo>
                    <a:pt x="27" y="30"/>
                    <a:pt x="27" y="30"/>
                    <a:pt x="27" y="30"/>
                  </a:cubicBezTo>
                  <a:cubicBezTo>
                    <a:pt x="27" y="30"/>
                    <a:pt x="27" y="30"/>
                    <a:pt x="27" y="30"/>
                  </a:cubicBezTo>
                  <a:moveTo>
                    <a:pt x="28" y="29"/>
                  </a:move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moveTo>
                    <a:pt x="27" y="30"/>
                  </a:moveTo>
                  <a:cubicBezTo>
                    <a:pt x="27" y="29"/>
                    <a:pt x="27" y="29"/>
                    <a:pt x="27" y="29"/>
                  </a:cubicBezTo>
                  <a:cubicBezTo>
                    <a:pt x="27" y="29"/>
                    <a:pt x="27" y="29"/>
                    <a:pt x="27" y="29"/>
                  </a:cubicBezTo>
                  <a:cubicBezTo>
                    <a:pt x="28" y="30"/>
                    <a:pt x="28" y="30"/>
                    <a:pt x="28" y="30"/>
                  </a:cubicBezTo>
                  <a:cubicBezTo>
                    <a:pt x="27" y="30"/>
                    <a:pt x="27" y="30"/>
                    <a:pt x="27" y="30"/>
                  </a:cubicBezTo>
                  <a:moveTo>
                    <a:pt x="10" y="30"/>
                  </a:moveTo>
                  <a:cubicBezTo>
                    <a:pt x="9" y="29"/>
                    <a:pt x="8" y="28"/>
                    <a:pt x="7" y="27"/>
                  </a:cubicBezTo>
                  <a:cubicBezTo>
                    <a:pt x="7" y="27"/>
                    <a:pt x="7" y="27"/>
                    <a:pt x="7" y="27"/>
                  </a:cubicBezTo>
                  <a:cubicBezTo>
                    <a:pt x="8" y="27"/>
                    <a:pt x="8" y="27"/>
                    <a:pt x="9" y="27"/>
                  </a:cubicBezTo>
                  <a:cubicBezTo>
                    <a:pt x="9" y="27"/>
                    <a:pt x="9" y="27"/>
                    <a:pt x="9" y="27"/>
                  </a:cubicBezTo>
                  <a:cubicBezTo>
                    <a:pt x="9" y="27"/>
                    <a:pt x="9" y="27"/>
                    <a:pt x="9" y="27"/>
                  </a:cubicBezTo>
                  <a:cubicBezTo>
                    <a:pt x="9" y="27"/>
                    <a:pt x="9" y="27"/>
                    <a:pt x="9" y="27"/>
                  </a:cubicBezTo>
                  <a:cubicBezTo>
                    <a:pt x="9" y="27"/>
                    <a:pt x="9" y="27"/>
                    <a:pt x="9" y="27"/>
                  </a:cubicBezTo>
                  <a:cubicBezTo>
                    <a:pt x="10" y="27"/>
                    <a:pt x="10" y="27"/>
                    <a:pt x="10" y="27"/>
                  </a:cubicBezTo>
                  <a:cubicBezTo>
                    <a:pt x="11" y="27"/>
                    <a:pt x="11" y="27"/>
                    <a:pt x="11" y="27"/>
                  </a:cubicBezTo>
                  <a:cubicBezTo>
                    <a:pt x="11" y="27"/>
                    <a:pt x="11" y="27"/>
                    <a:pt x="11" y="27"/>
                  </a:cubicBezTo>
                  <a:cubicBezTo>
                    <a:pt x="11" y="27"/>
                    <a:pt x="11" y="27"/>
                    <a:pt x="11" y="27"/>
                  </a:cubicBezTo>
                  <a:cubicBezTo>
                    <a:pt x="12" y="29"/>
                    <a:pt x="12" y="29"/>
                    <a:pt x="12" y="29"/>
                  </a:cubicBezTo>
                  <a:cubicBezTo>
                    <a:pt x="12" y="29"/>
                    <a:pt x="12" y="29"/>
                    <a:pt x="12" y="29"/>
                  </a:cubicBezTo>
                  <a:cubicBezTo>
                    <a:pt x="11" y="29"/>
                    <a:pt x="11" y="29"/>
                    <a:pt x="10" y="30"/>
                  </a:cubicBezTo>
                  <a:moveTo>
                    <a:pt x="11" y="26"/>
                  </a:moveTo>
                  <a:cubicBezTo>
                    <a:pt x="11" y="26"/>
                    <a:pt x="11" y="26"/>
                    <a:pt x="11" y="26"/>
                  </a:cubicBezTo>
                  <a:cubicBezTo>
                    <a:pt x="10" y="26"/>
                    <a:pt x="10" y="26"/>
                    <a:pt x="10" y="26"/>
                  </a:cubicBezTo>
                  <a:cubicBezTo>
                    <a:pt x="11" y="26"/>
                    <a:pt x="11" y="26"/>
                    <a:pt x="11" y="26"/>
                  </a:cubicBezTo>
                  <a:cubicBezTo>
                    <a:pt x="11" y="26"/>
                    <a:pt x="11" y="26"/>
                    <a:pt x="11" y="26"/>
                  </a:cubicBezTo>
                  <a:moveTo>
                    <a:pt x="7" y="26"/>
                  </a:moveTo>
                  <a:cubicBezTo>
                    <a:pt x="7" y="25"/>
                    <a:pt x="7" y="25"/>
                    <a:pt x="7" y="25"/>
                  </a:cubicBezTo>
                  <a:cubicBezTo>
                    <a:pt x="8" y="25"/>
                    <a:pt x="8" y="25"/>
                    <a:pt x="8" y="25"/>
                  </a:cubicBezTo>
                  <a:cubicBezTo>
                    <a:pt x="8" y="26"/>
                    <a:pt x="8" y="26"/>
                    <a:pt x="8" y="26"/>
                  </a:cubicBezTo>
                  <a:cubicBezTo>
                    <a:pt x="7" y="26"/>
                    <a:pt x="7" y="26"/>
                    <a:pt x="7" y="26"/>
                  </a:cubicBezTo>
                  <a:cubicBezTo>
                    <a:pt x="7" y="26"/>
                    <a:pt x="7" y="26"/>
                    <a:pt x="7" y="26"/>
                  </a:cubicBezTo>
                  <a:moveTo>
                    <a:pt x="10" y="26"/>
                  </a:moveTo>
                  <a:cubicBezTo>
                    <a:pt x="9" y="26"/>
                    <a:pt x="9" y="26"/>
                    <a:pt x="9" y="26"/>
                  </a:cubicBezTo>
                  <a:cubicBezTo>
                    <a:pt x="9" y="25"/>
                    <a:pt x="9" y="25"/>
                    <a:pt x="9" y="25"/>
                  </a:cubicBezTo>
                  <a:cubicBezTo>
                    <a:pt x="9" y="25"/>
                    <a:pt x="9" y="25"/>
                    <a:pt x="9" y="25"/>
                  </a:cubicBezTo>
                  <a:cubicBezTo>
                    <a:pt x="10" y="26"/>
                    <a:pt x="10" y="26"/>
                    <a:pt x="10" y="26"/>
                  </a:cubicBezTo>
                  <a:moveTo>
                    <a:pt x="33" y="19"/>
                  </a:moveTo>
                  <a:cubicBezTo>
                    <a:pt x="33" y="19"/>
                    <a:pt x="33" y="19"/>
                    <a:pt x="33" y="19"/>
                  </a:cubicBezTo>
                  <a:cubicBezTo>
                    <a:pt x="33" y="19"/>
                    <a:pt x="33" y="19"/>
                    <a:pt x="33" y="19"/>
                  </a:cubicBezTo>
                  <a:cubicBezTo>
                    <a:pt x="33" y="19"/>
                    <a:pt x="33" y="19"/>
                    <a:pt x="33" y="19"/>
                  </a:cubicBezTo>
                  <a:moveTo>
                    <a:pt x="16" y="20"/>
                  </a:moveTo>
                  <a:cubicBezTo>
                    <a:pt x="16" y="20"/>
                    <a:pt x="16" y="20"/>
                    <a:pt x="16" y="20"/>
                  </a:cubicBezTo>
                  <a:cubicBezTo>
                    <a:pt x="16" y="20"/>
                    <a:pt x="16" y="20"/>
                    <a:pt x="16" y="20"/>
                  </a:cubicBezTo>
                  <a:cubicBezTo>
                    <a:pt x="15" y="20"/>
                    <a:pt x="15" y="20"/>
                    <a:pt x="15" y="20"/>
                  </a:cubicBezTo>
                  <a:cubicBezTo>
                    <a:pt x="15" y="20"/>
                    <a:pt x="15" y="20"/>
                    <a:pt x="15" y="20"/>
                  </a:cubicBezTo>
                  <a:cubicBezTo>
                    <a:pt x="14" y="18"/>
                    <a:pt x="14" y="18"/>
                    <a:pt x="14" y="18"/>
                  </a:cubicBezTo>
                  <a:cubicBezTo>
                    <a:pt x="15" y="19"/>
                    <a:pt x="15" y="20"/>
                    <a:pt x="16" y="20"/>
                  </a:cubicBezTo>
                  <a:moveTo>
                    <a:pt x="11" y="19"/>
                  </a:moveTo>
                  <a:cubicBezTo>
                    <a:pt x="10" y="18"/>
                    <a:pt x="10" y="18"/>
                    <a:pt x="10" y="18"/>
                  </a:cubicBezTo>
                  <a:cubicBezTo>
                    <a:pt x="10" y="18"/>
                    <a:pt x="10" y="18"/>
                    <a:pt x="10" y="18"/>
                  </a:cubicBezTo>
                  <a:cubicBezTo>
                    <a:pt x="11" y="19"/>
                    <a:pt x="11" y="19"/>
                    <a:pt x="11" y="19"/>
                  </a:cubicBezTo>
                  <a:cubicBezTo>
                    <a:pt x="11" y="19"/>
                    <a:pt x="11" y="19"/>
                    <a:pt x="11" y="19"/>
                  </a:cubicBezTo>
                  <a:moveTo>
                    <a:pt x="7" y="24"/>
                  </a:moveTo>
                  <a:cubicBezTo>
                    <a:pt x="5" y="23"/>
                    <a:pt x="3" y="21"/>
                    <a:pt x="2" y="18"/>
                  </a:cubicBezTo>
                  <a:cubicBezTo>
                    <a:pt x="4" y="19"/>
                    <a:pt x="4" y="19"/>
                    <a:pt x="4" y="19"/>
                  </a:cubicBezTo>
                  <a:cubicBezTo>
                    <a:pt x="4" y="19"/>
                    <a:pt x="4" y="19"/>
                    <a:pt x="4" y="19"/>
                  </a:cubicBezTo>
                  <a:cubicBezTo>
                    <a:pt x="5" y="20"/>
                    <a:pt x="7" y="20"/>
                    <a:pt x="8" y="20"/>
                  </a:cubicBezTo>
                  <a:cubicBezTo>
                    <a:pt x="8" y="21"/>
                    <a:pt x="8" y="21"/>
                    <a:pt x="8"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1" y="20"/>
                    <a:pt x="11" y="20"/>
                  </a:cubicBezTo>
                  <a:cubicBezTo>
                    <a:pt x="12" y="21"/>
                    <a:pt x="13" y="22"/>
                    <a:pt x="13" y="22"/>
                  </a:cubicBezTo>
                  <a:cubicBezTo>
                    <a:pt x="13" y="23"/>
                    <a:pt x="13" y="24"/>
                    <a:pt x="13" y="24"/>
                  </a:cubicBezTo>
                  <a:cubicBezTo>
                    <a:pt x="13" y="25"/>
                    <a:pt x="13" y="25"/>
                    <a:pt x="13" y="25"/>
                  </a:cubicBezTo>
                  <a:cubicBezTo>
                    <a:pt x="14" y="25"/>
                    <a:pt x="14" y="25"/>
                    <a:pt x="14" y="25"/>
                  </a:cubicBezTo>
                  <a:cubicBezTo>
                    <a:pt x="14" y="25"/>
                    <a:pt x="14" y="25"/>
                    <a:pt x="14" y="25"/>
                  </a:cubicBezTo>
                  <a:cubicBezTo>
                    <a:pt x="14" y="25"/>
                    <a:pt x="14" y="25"/>
                    <a:pt x="14" y="25"/>
                  </a:cubicBezTo>
                  <a:cubicBezTo>
                    <a:pt x="14" y="27"/>
                    <a:pt x="14" y="27"/>
                    <a:pt x="14" y="27"/>
                  </a:cubicBezTo>
                  <a:cubicBezTo>
                    <a:pt x="14" y="27"/>
                    <a:pt x="14" y="27"/>
                    <a:pt x="14" y="28"/>
                  </a:cubicBezTo>
                  <a:cubicBezTo>
                    <a:pt x="14" y="28"/>
                    <a:pt x="14" y="29"/>
                    <a:pt x="14" y="29"/>
                  </a:cubicBezTo>
                  <a:cubicBezTo>
                    <a:pt x="15" y="31"/>
                    <a:pt x="15" y="31"/>
                    <a:pt x="15" y="31"/>
                  </a:cubicBezTo>
                  <a:cubicBezTo>
                    <a:pt x="16" y="31"/>
                    <a:pt x="16" y="31"/>
                    <a:pt x="16" y="31"/>
                  </a:cubicBezTo>
                  <a:cubicBezTo>
                    <a:pt x="16" y="31"/>
                    <a:pt x="16" y="31"/>
                    <a:pt x="16" y="31"/>
                  </a:cubicBezTo>
                  <a:cubicBezTo>
                    <a:pt x="16" y="31"/>
                    <a:pt x="16" y="31"/>
                    <a:pt x="16" y="31"/>
                  </a:cubicBezTo>
                  <a:cubicBezTo>
                    <a:pt x="15" y="29"/>
                    <a:pt x="15" y="29"/>
                    <a:pt x="15" y="29"/>
                  </a:cubicBezTo>
                  <a:cubicBezTo>
                    <a:pt x="14" y="28"/>
                    <a:pt x="14" y="28"/>
                    <a:pt x="14" y="28"/>
                  </a:cubicBezTo>
                  <a:cubicBezTo>
                    <a:pt x="15" y="27"/>
                    <a:pt x="15" y="27"/>
                    <a:pt x="15" y="27"/>
                  </a:cubicBezTo>
                  <a:cubicBezTo>
                    <a:pt x="15" y="27"/>
                    <a:pt x="15" y="27"/>
                    <a:pt x="15" y="27"/>
                  </a:cubicBezTo>
                  <a:cubicBezTo>
                    <a:pt x="14" y="25"/>
                    <a:pt x="14" y="25"/>
                    <a:pt x="14" y="25"/>
                  </a:cubicBezTo>
                  <a:cubicBezTo>
                    <a:pt x="14" y="24"/>
                    <a:pt x="14" y="24"/>
                    <a:pt x="14" y="24"/>
                  </a:cubicBezTo>
                  <a:cubicBezTo>
                    <a:pt x="14" y="24"/>
                    <a:pt x="14" y="23"/>
                    <a:pt x="15" y="22"/>
                  </a:cubicBezTo>
                  <a:cubicBezTo>
                    <a:pt x="14" y="22"/>
                    <a:pt x="14" y="22"/>
                    <a:pt x="14" y="22"/>
                  </a:cubicBezTo>
                  <a:cubicBezTo>
                    <a:pt x="13" y="21"/>
                    <a:pt x="13" y="20"/>
                    <a:pt x="12"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4" y="19"/>
                    <a:pt x="14" y="19"/>
                  </a:cubicBezTo>
                  <a:cubicBezTo>
                    <a:pt x="14" y="19"/>
                    <a:pt x="14" y="19"/>
                    <a:pt x="14" y="19"/>
                  </a:cubicBezTo>
                  <a:cubicBezTo>
                    <a:pt x="14" y="20"/>
                    <a:pt x="15" y="21"/>
                    <a:pt x="15" y="21"/>
                  </a:cubicBezTo>
                  <a:cubicBezTo>
                    <a:pt x="16" y="21"/>
                    <a:pt x="16" y="21"/>
                    <a:pt x="16" y="21"/>
                  </a:cubicBezTo>
                  <a:cubicBezTo>
                    <a:pt x="17" y="21"/>
                    <a:pt x="17" y="21"/>
                    <a:pt x="17" y="21"/>
                  </a:cubicBezTo>
                  <a:cubicBezTo>
                    <a:pt x="17" y="21"/>
                    <a:pt x="17" y="21"/>
                    <a:pt x="17" y="21"/>
                  </a:cubicBezTo>
                  <a:cubicBezTo>
                    <a:pt x="17" y="22"/>
                    <a:pt x="17" y="22"/>
                    <a:pt x="17" y="22"/>
                  </a:cubicBezTo>
                  <a:cubicBezTo>
                    <a:pt x="18" y="22"/>
                    <a:pt x="18" y="22"/>
                    <a:pt x="18" y="22"/>
                  </a:cubicBezTo>
                  <a:cubicBezTo>
                    <a:pt x="19" y="25"/>
                    <a:pt x="19" y="25"/>
                    <a:pt x="19" y="25"/>
                  </a:cubicBezTo>
                  <a:cubicBezTo>
                    <a:pt x="20" y="27"/>
                    <a:pt x="21" y="28"/>
                    <a:pt x="22" y="28"/>
                  </a:cubicBezTo>
                  <a:cubicBezTo>
                    <a:pt x="22" y="29"/>
                    <a:pt x="22" y="30"/>
                    <a:pt x="23" y="30"/>
                  </a:cubicBezTo>
                  <a:cubicBezTo>
                    <a:pt x="22" y="31"/>
                    <a:pt x="20" y="32"/>
                    <a:pt x="19" y="32"/>
                  </a:cubicBezTo>
                  <a:cubicBezTo>
                    <a:pt x="18" y="32"/>
                    <a:pt x="18" y="32"/>
                    <a:pt x="17" y="32"/>
                  </a:cubicBezTo>
                  <a:cubicBezTo>
                    <a:pt x="17" y="32"/>
                    <a:pt x="17" y="32"/>
                    <a:pt x="17" y="32"/>
                  </a:cubicBezTo>
                  <a:cubicBezTo>
                    <a:pt x="16" y="32"/>
                    <a:pt x="16" y="31"/>
                    <a:pt x="15" y="31"/>
                  </a:cubicBezTo>
                  <a:cubicBezTo>
                    <a:pt x="15" y="32"/>
                    <a:pt x="15" y="32"/>
                    <a:pt x="15" y="32"/>
                  </a:cubicBezTo>
                  <a:cubicBezTo>
                    <a:pt x="14" y="29"/>
                    <a:pt x="14" y="29"/>
                    <a:pt x="14" y="29"/>
                  </a:cubicBezTo>
                  <a:cubicBezTo>
                    <a:pt x="13" y="29"/>
                    <a:pt x="13" y="29"/>
                    <a:pt x="13" y="29"/>
                  </a:cubicBezTo>
                  <a:cubicBezTo>
                    <a:pt x="13" y="28"/>
                    <a:pt x="13" y="28"/>
                    <a:pt x="13" y="28"/>
                  </a:cubicBezTo>
                  <a:cubicBezTo>
                    <a:pt x="12" y="26"/>
                    <a:pt x="12" y="26"/>
                    <a:pt x="12" y="26"/>
                  </a:cubicBezTo>
                  <a:cubicBezTo>
                    <a:pt x="12" y="26"/>
                    <a:pt x="12" y="25"/>
                    <a:pt x="11" y="25"/>
                  </a:cubicBezTo>
                  <a:cubicBezTo>
                    <a:pt x="11" y="24"/>
                    <a:pt x="10" y="24"/>
                    <a:pt x="10" y="24"/>
                  </a:cubicBezTo>
                  <a:cubicBezTo>
                    <a:pt x="9" y="24"/>
                    <a:pt x="9" y="24"/>
                    <a:pt x="9" y="24"/>
                  </a:cubicBezTo>
                  <a:cubicBezTo>
                    <a:pt x="8" y="24"/>
                    <a:pt x="8" y="24"/>
                    <a:pt x="7" y="24"/>
                  </a:cubicBezTo>
                  <a:moveTo>
                    <a:pt x="12" y="18"/>
                  </a:moveTo>
                  <a:cubicBezTo>
                    <a:pt x="12" y="18"/>
                    <a:pt x="12" y="18"/>
                    <a:pt x="12" y="18"/>
                  </a:cubicBezTo>
                  <a:cubicBezTo>
                    <a:pt x="13" y="18"/>
                    <a:pt x="13" y="18"/>
                    <a:pt x="13" y="18"/>
                  </a:cubicBezTo>
                  <a:cubicBezTo>
                    <a:pt x="12" y="18"/>
                    <a:pt x="12" y="18"/>
                    <a:pt x="12" y="18"/>
                  </a:cubicBezTo>
                  <a:moveTo>
                    <a:pt x="6" y="18"/>
                  </a:moveTo>
                  <a:cubicBezTo>
                    <a:pt x="5" y="18"/>
                    <a:pt x="5" y="18"/>
                    <a:pt x="5" y="18"/>
                  </a:cubicBezTo>
                  <a:cubicBezTo>
                    <a:pt x="6" y="17"/>
                    <a:pt x="6" y="17"/>
                    <a:pt x="6" y="17"/>
                  </a:cubicBezTo>
                  <a:cubicBezTo>
                    <a:pt x="6" y="18"/>
                    <a:pt x="6" y="18"/>
                    <a:pt x="6" y="18"/>
                  </a:cubicBezTo>
                  <a:moveTo>
                    <a:pt x="11" y="19"/>
                  </a:moveTo>
                  <a:cubicBezTo>
                    <a:pt x="11" y="18"/>
                    <a:pt x="11" y="18"/>
                    <a:pt x="11" y="18"/>
                  </a:cubicBezTo>
                  <a:cubicBezTo>
                    <a:pt x="10" y="17"/>
                    <a:pt x="10" y="17"/>
                    <a:pt x="10" y="17"/>
                  </a:cubicBezTo>
                  <a:cubicBezTo>
                    <a:pt x="11" y="17"/>
                    <a:pt x="11" y="17"/>
                    <a:pt x="11" y="17"/>
                  </a:cubicBezTo>
                  <a:cubicBezTo>
                    <a:pt x="11" y="17"/>
                    <a:pt x="11" y="17"/>
                    <a:pt x="11" y="17"/>
                  </a:cubicBezTo>
                  <a:cubicBezTo>
                    <a:pt x="11" y="17"/>
                    <a:pt x="11" y="17"/>
                    <a:pt x="11" y="17"/>
                  </a:cubicBezTo>
                  <a:cubicBezTo>
                    <a:pt x="11" y="17"/>
                    <a:pt x="11" y="17"/>
                    <a:pt x="11" y="17"/>
                  </a:cubicBezTo>
                  <a:cubicBezTo>
                    <a:pt x="12" y="19"/>
                    <a:pt x="12" y="19"/>
                    <a:pt x="12" y="19"/>
                  </a:cubicBezTo>
                  <a:cubicBezTo>
                    <a:pt x="12" y="19"/>
                    <a:pt x="12" y="19"/>
                    <a:pt x="12" y="19"/>
                  </a:cubicBezTo>
                  <a:cubicBezTo>
                    <a:pt x="11" y="19"/>
                    <a:pt x="11" y="19"/>
                    <a:pt x="11" y="19"/>
                  </a:cubicBezTo>
                  <a:cubicBezTo>
                    <a:pt x="11" y="19"/>
                    <a:pt x="11" y="19"/>
                    <a:pt x="11" y="19"/>
                  </a:cubicBezTo>
                  <a:moveTo>
                    <a:pt x="9" y="19"/>
                  </a:moveTo>
                  <a:cubicBezTo>
                    <a:pt x="8" y="19"/>
                    <a:pt x="8" y="19"/>
                    <a:pt x="8" y="19"/>
                  </a:cubicBezTo>
                  <a:cubicBezTo>
                    <a:pt x="8" y="18"/>
                    <a:pt x="8" y="18"/>
                    <a:pt x="7" y="17"/>
                  </a:cubicBezTo>
                  <a:cubicBezTo>
                    <a:pt x="8" y="17"/>
                    <a:pt x="8" y="17"/>
                    <a:pt x="9" y="17"/>
                  </a:cubicBezTo>
                  <a:cubicBezTo>
                    <a:pt x="9" y="17"/>
                    <a:pt x="9" y="17"/>
                    <a:pt x="9" y="17"/>
                  </a:cubicBezTo>
                  <a:cubicBezTo>
                    <a:pt x="9" y="17"/>
                    <a:pt x="9" y="17"/>
                    <a:pt x="9" y="17"/>
                  </a:cubicBezTo>
                  <a:cubicBezTo>
                    <a:pt x="9" y="18"/>
                    <a:pt x="10" y="18"/>
                    <a:pt x="10" y="19"/>
                  </a:cubicBezTo>
                  <a:cubicBezTo>
                    <a:pt x="9" y="19"/>
                    <a:pt x="9" y="19"/>
                    <a:pt x="9" y="19"/>
                  </a:cubicBezTo>
                  <a:cubicBezTo>
                    <a:pt x="9" y="18"/>
                    <a:pt x="9" y="18"/>
                    <a:pt x="9" y="18"/>
                  </a:cubicBezTo>
                  <a:cubicBezTo>
                    <a:pt x="8" y="17"/>
                    <a:pt x="8" y="17"/>
                    <a:pt x="8" y="17"/>
                  </a:cubicBezTo>
                  <a:cubicBezTo>
                    <a:pt x="8" y="18"/>
                    <a:pt x="8" y="18"/>
                    <a:pt x="8" y="18"/>
                  </a:cubicBezTo>
                  <a:cubicBezTo>
                    <a:pt x="9" y="19"/>
                    <a:pt x="9" y="19"/>
                    <a:pt x="9" y="19"/>
                  </a:cubicBezTo>
                  <a:moveTo>
                    <a:pt x="12" y="18"/>
                  </a:move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moveTo>
                    <a:pt x="13" y="18"/>
                  </a:moveTo>
                  <a:cubicBezTo>
                    <a:pt x="12" y="17"/>
                    <a:pt x="12" y="17"/>
                    <a:pt x="12" y="17"/>
                  </a:cubicBezTo>
                  <a:cubicBezTo>
                    <a:pt x="13" y="17"/>
                    <a:pt x="13" y="17"/>
                    <a:pt x="13" y="17"/>
                  </a:cubicBezTo>
                  <a:cubicBezTo>
                    <a:pt x="13" y="17"/>
                    <a:pt x="13" y="17"/>
                    <a:pt x="13" y="17"/>
                  </a:cubicBezTo>
                  <a:cubicBezTo>
                    <a:pt x="13" y="17"/>
                    <a:pt x="13" y="17"/>
                    <a:pt x="13" y="17"/>
                  </a:cubicBezTo>
                  <a:cubicBezTo>
                    <a:pt x="14" y="18"/>
                    <a:pt x="14" y="18"/>
                    <a:pt x="14" y="18"/>
                  </a:cubicBezTo>
                  <a:cubicBezTo>
                    <a:pt x="13" y="18"/>
                    <a:pt x="13" y="18"/>
                    <a:pt x="13" y="18"/>
                  </a:cubicBezTo>
                  <a:cubicBezTo>
                    <a:pt x="13" y="18"/>
                    <a:pt x="13" y="18"/>
                    <a:pt x="13" y="18"/>
                  </a:cubicBezTo>
                  <a:moveTo>
                    <a:pt x="7" y="19"/>
                  </a:moveTo>
                  <a:cubicBezTo>
                    <a:pt x="7" y="19"/>
                    <a:pt x="7" y="19"/>
                    <a:pt x="7" y="19"/>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8"/>
                    <a:pt x="7" y="18"/>
                    <a:pt x="7" y="19"/>
                  </a:cubicBezTo>
                  <a:moveTo>
                    <a:pt x="33" y="19"/>
                  </a:moveTo>
                  <a:cubicBezTo>
                    <a:pt x="32" y="18"/>
                    <a:pt x="32" y="18"/>
                    <a:pt x="32" y="18"/>
                  </a:cubicBezTo>
                  <a:cubicBezTo>
                    <a:pt x="32" y="18"/>
                    <a:pt x="32" y="17"/>
                    <a:pt x="32" y="16"/>
                  </a:cubicBezTo>
                  <a:cubicBezTo>
                    <a:pt x="32" y="17"/>
                    <a:pt x="32" y="18"/>
                    <a:pt x="33" y="19"/>
                  </a:cubicBezTo>
                  <a:moveTo>
                    <a:pt x="28" y="16"/>
                  </a:moveTo>
                  <a:cubicBezTo>
                    <a:pt x="28" y="15"/>
                    <a:pt x="28" y="15"/>
                    <a:pt x="28" y="15"/>
                  </a:cubicBezTo>
                  <a:cubicBezTo>
                    <a:pt x="28" y="15"/>
                    <a:pt x="28" y="15"/>
                    <a:pt x="28" y="15"/>
                  </a:cubicBezTo>
                  <a:cubicBezTo>
                    <a:pt x="28" y="15"/>
                    <a:pt x="28" y="15"/>
                    <a:pt x="28" y="15"/>
                  </a:cubicBezTo>
                  <a:cubicBezTo>
                    <a:pt x="28" y="16"/>
                    <a:pt x="28" y="16"/>
                    <a:pt x="28" y="16"/>
                  </a:cubicBezTo>
                  <a:moveTo>
                    <a:pt x="30" y="17"/>
                  </a:moveTo>
                  <a:cubicBezTo>
                    <a:pt x="29" y="17"/>
                    <a:pt x="29" y="17"/>
                    <a:pt x="29" y="17"/>
                  </a:cubicBezTo>
                  <a:cubicBezTo>
                    <a:pt x="29" y="16"/>
                    <a:pt x="29" y="16"/>
                    <a:pt x="29" y="15"/>
                  </a:cubicBezTo>
                  <a:cubicBezTo>
                    <a:pt x="29" y="15"/>
                    <a:pt x="29" y="15"/>
                    <a:pt x="29" y="15"/>
                  </a:cubicBezTo>
                  <a:cubicBezTo>
                    <a:pt x="29" y="16"/>
                    <a:pt x="29" y="16"/>
                    <a:pt x="30" y="17"/>
                  </a:cubicBezTo>
                  <a:moveTo>
                    <a:pt x="34" y="16"/>
                  </a:moveTo>
                  <a:cubicBezTo>
                    <a:pt x="34" y="16"/>
                    <a:pt x="34" y="15"/>
                    <a:pt x="33" y="15"/>
                  </a:cubicBezTo>
                  <a:cubicBezTo>
                    <a:pt x="34" y="15"/>
                    <a:pt x="34" y="15"/>
                    <a:pt x="34" y="15"/>
                  </a:cubicBezTo>
                  <a:cubicBezTo>
                    <a:pt x="35" y="15"/>
                    <a:pt x="35" y="15"/>
                    <a:pt x="35" y="15"/>
                  </a:cubicBezTo>
                  <a:cubicBezTo>
                    <a:pt x="34" y="16"/>
                    <a:pt x="34" y="16"/>
                    <a:pt x="34" y="16"/>
                  </a:cubicBezTo>
                  <a:moveTo>
                    <a:pt x="31" y="17"/>
                  </a:moveTo>
                  <a:cubicBezTo>
                    <a:pt x="30" y="17"/>
                    <a:pt x="30" y="17"/>
                    <a:pt x="30" y="17"/>
                  </a:cubicBezTo>
                  <a:cubicBezTo>
                    <a:pt x="30" y="17"/>
                    <a:pt x="30" y="17"/>
                    <a:pt x="30" y="17"/>
                  </a:cubicBezTo>
                  <a:cubicBezTo>
                    <a:pt x="30" y="17"/>
                    <a:pt x="30" y="16"/>
                    <a:pt x="29" y="15"/>
                  </a:cubicBezTo>
                  <a:cubicBezTo>
                    <a:pt x="30" y="15"/>
                    <a:pt x="30" y="15"/>
                    <a:pt x="30" y="15"/>
                  </a:cubicBezTo>
                  <a:cubicBezTo>
                    <a:pt x="31" y="17"/>
                    <a:pt x="31" y="17"/>
                    <a:pt x="31" y="17"/>
                  </a:cubicBezTo>
                  <a:moveTo>
                    <a:pt x="32" y="18"/>
                  </a:moveTo>
                  <a:cubicBezTo>
                    <a:pt x="31" y="18"/>
                    <a:pt x="31" y="18"/>
                    <a:pt x="31" y="18"/>
                  </a:cubicBezTo>
                  <a:cubicBezTo>
                    <a:pt x="30" y="15"/>
                    <a:pt x="30" y="15"/>
                    <a:pt x="30" y="15"/>
                  </a:cubicBezTo>
                  <a:cubicBezTo>
                    <a:pt x="31" y="15"/>
                    <a:pt x="31" y="15"/>
                    <a:pt x="31" y="15"/>
                  </a:cubicBezTo>
                  <a:cubicBezTo>
                    <a:pt x="31" y="15"/>
                    <a:pt x="31" y="15"/>
                    <a:pt x="31" y="15"/>
                  </a:cubicBezTo>
                  <a:cubicBezTo>
                    <a:pt x="31" y="15"/>
                    <a:pt x="31" y="15"/>
                    <a:pt x="31" y="15"/>
                  </a:cubicBezTo>
                  <a:cubicBezTo>
                    <a:pt x="31" y="15"/>
                    <a:pt x="31" y="15"/>
                    <a:pt x="31" y="15"/>
                  </a:cubicBezTo>
                  <a:cubicBezTo>
                    <a:pt x="31" y="16"/>
                    <a:pt x="31" y="17"/>
                    <a:pt x="32" y="18"/>
                  </a:cubicBezTo>
                  <a:moveTo>
                    <a:pt x="33" y="19"/>
                  </a:moveTo>
                  <a:cubicBezTo>
                    <a:pt x="33" y="17"/>
                    <a:pt x="32" y="16"/>
                    <a:pt x="32" y="14"/>
                  </a:cubicBezTo>
                  <a:cubicBezTo>
                    <a:pt x="32" y="14"/>
                    <a:pt x="32" y="14"/>
                    <a:pt x="32" y="14"/>
                  </a:cubicBezTo>
                  <a:cubicBezTo>
                    <a:pt x="32" y="14"/>
                    <a:pt x="32" y="14"/>
                    <a:pt x="32" y="14"/>
                  </a:cubicBezTo>
                  <a:cubicBezTo>
                    <a:pt x="32" y="14"/>
                    <a:pt x="32" y="14"/>
                    <a:pt x="32" y="14"/>
                  </a:cubicBezTo>
                  <a:cubicBezTo>
                    <a:pt x="33" y="15"/>
                    <a:pt x="33" y="15"/>
                    <a:pt x="33" y="15"/>
                  </a:cubicBezTo>
                  <a:cubicBezTo>
                    <a:pt x="33" y="15"/>
                    <a:pt x="33" y="15"/>
                    <a:pt x="33" y="15"/>
                  </a:cubicBezTo>
                  <a:cubicBezTo>
                    <a:pt x="33" y="16"/>
                    <a:pt x="33" y="16"/>
                    <a:pt x="34" y="17"/>
                  </a:cubicBezTo>
                  <a:cubicBezTo>
                    <a:pt x="34" y="17"/>
                    <a:pt x="34" y="17"/>
                    <a:pt x="34" y="17"/>
                  </a:cubicBezTo>
                  <a:cubicBezTo>
                    <a:pt x="34" y="17"/>
                    <a:pt x="34" y="17"/>
                    <a:pt x="34" y="17"/>
                  </a:cubicBezTo>
                  <a:cubicBezTo>
                    <a:pt x="33" y="15"/>
                    <a:pt x="33" y="15"/>
                    <a:pt x="33" y="15"/>
                  </a:cubicBezTo>
                  <a:cubicBezTo>
                    <a:pt x="33" y="15"/>
                    <a:pt x="33" y="15"/>
                    <a:pt x="33" y="15"/>
                  </a:cubicBezTo>
                  <a:cubicBezTo>
                    <a:pt x="32" y="16"/>
                    <a:pt x="32" y="16"/>
                    <a:pt x="32" y="16"/>
                  </a:cubicBezTo>
                  <a:cubicBezTo>
                    <a:pt x="33" y="18"/>
                    <a:pt x="33" y="18"/>
                    <a:pt x="33" y="18"/>
                  </a:cubicBezTo>
                  <a:cubicBezTo>
                    <a:pt x="33" y="18"/>
                    <a:pt x="33" y="18"/>
                    <a:pt x="33" y="18"/>
                  </a:cubicBezTo>
                  <a:cubicBezTo>
                    <a:pt x="33" y="19"/>
                    <a:pt x="33" y="19"/>
                    <a:pt x="33" y="19"/>
                  </a:cubicBezTo>
                  <a:moveTo>
                    <a:pt x="10" y="17"/>
                  </a:moveTo>
                  <a:cubicBezTo>
                    <a:pt x="9" y="17"/>
                    <a:pt x="9" y="17"/>
                    <a:pt x="9" y="17"/>
                  </a:cubicBezTo>
                  <a:cubicBezTo>
                    <a:pt x="9" y="17"/>
                    <a:pt x="9" y="17"/>
                    <a:pt x="9" y="17"/>
                  </a:cubicBezTo>
                  <a:cubicBezTo>
                    <a:pt x="8" y="17"/>
                    <a:pt x="7" y="16"/>
                    <a:pt x="6" y="16"/>
                  </a:cubicBezTo>
                  <a:cubicBezTo>
                    <a:pt x="6" y="16"/>
                    <a:pt x="6" y="16"/>
                    <a:pt x="6" y="16"/>
                  </a:cubicBezTo>
                  <a:cubicBezTo>
                    <a:pt x="6" y="15"/>
                    <a:pt x="6" y="14"/>
                    <a:pt x="7" y="14"/>
                  </a:cubicBezTo>
                  <a:cubicBezTo>
                    <a:pt x="8" y="15"/>
                    <a:pt x="9" y="16"/>
                    <a:pt x="10" y="17"/>
                  </a:cubicBezTo>
                  <a:moveTo>
                    <a:pt x="18" y="14"/>
                  </a:moveTo>
                  <a:cubicBezTo>
                    <a:pt x="18" y="12"/>
                    <a:pt x="18" y="12"/>
                    <a:pt x="18" y="12"/>
                  </a:cubicBezTo>
                  <a:cubicBezTo>
                    <a:pt x="18" y="13"/>
                    <a:pt x="18" y="13"/>
                    <a:pt x="18" y="13"/>
                  </a:cubicBezTo>
                  <a:cubicBezTo>
                    <a:pt x="18" y="14"/>
                    <a:pt x="18" y="14"/>
                    <a:pt x="18" y="14"/>
                  </a:cubicBezTo>
                  <a:moveTo>
                    <a:pt x="18" y="14"/>
                  </a:moveTo>
                  <a:cubicBezTo>
                    <a:pt x="18" y="14"/>
                    <a:pt x="18" y="14"/>
                    <a:pt x="18" y="14"/>
                  </a:cubicBezTo>
                  <a:cubicBezTo>
                    <a:pt x="18" y="14"/>
                    <a:pt x="17" y="13"/>
                    <a:pt x="17" y="13"/>
                  </a:cubicBezTo>
                  <a:cubicBezTo>
                    <a:pt x="17" y="13"/>
                    <a:pt x="17" y="13"/>
                    <a:pt x="17" y="13"/>
                  </a:cubicBezTo>
                  <a:cubicBezTo>
                    <a:pt x="17" y="13"/>
                    <a:pt x="17" y="13"/>
                    <a:pt x="17" y="13"/>
                  </a:cubicBezTo>
                  <a:cubicBezTo>
                    <a:pt x="16" y="11"/>
                    <a:pt x="16" y="11"/>
                    <a:pt x="16" y="11"/>
                  </a:cubicBezTo>
                  <a:cubicBezTo>
                    <a:pt x="17" y="11"/>
                    <a:pt x="17" y="11"/>
                    <a:pt x="17" y="11"/>
                  </a:cubicBezTo>
                  <a:cubicBezTo>
                    <a:pt x="17" y="11"/>
                    <a:pt x="17" y="11"/>
                    <a:pt x="17" y="11"/>
                  </a:cubicBezTo>
                  <a:cubicBezTo>
                    <a:pt x="17" y="11"/>
                    <a:pt x="17" y="11"/>
                    <a:pt x="17" y="11"/>
                  </a:cubicBezTo>
                  <a:cubicBezTo>
                    <a:pt x="18" y="14"/>
                    <a:pt x="18" y="14"/>
                    <a:pt x="18" y="14"/>
                  </a:cubicBezTo>
                  <a:moveTo>
                    <a:pt x="16" y="13"/>
                  </a:moveTo>
                  <a:cubicBezTo>
                    <a:pt x="16" y="13"/>
                    <a:pt x="16" y="13"/>
                    <a:pt x="16" y="13"/>
                  </a:cubicBezTo>
                  <a:cubicBezTo>
                    <a:pt x="15" y="12"/>
                    <a:pt x="15" y="11"/>
                    <a:pt x="15" y="11"/>
                  </a:cubicBezTo>
                  <a:cubicBezTo>
                    <a:pt x="16" y="11"/>
                    <a:pt x="16" y="11"/>
                    <a:pt x="16" y="11"/>
                  </a:cubicBezTo>
                  <a:cubicBezTo>
                    <a:pt x="16" y="13"/>
                    <a:pt x="16" y="13"/>
                    <a:pt x="16" y="13"/>
                  </a:cubicBezTo>
                  <a:moveTo>
                    <a:pt x="15" y="12"/>
                  </a:moveTo>
                  <a:cubicBezTo>
                    <a:pt x="15" y="12"/>
                    <a:pt x="15" y="12"/>
                    <a:pt x="15" y="12"/>
                  </a:cubicBezTo>
                  <a:cubicBezTo>
                    <a:pt x="15" y="12"/>
                    <a:pt x="15" y="12"/>
                    <a:pt x="15" y="12"/>
                  </a:cubicBezTo>
                  <a:cubicBezTo>
                    <a:pt x="14" y="12"/>
                    <a:pt x="14" y="12"/>
                    <a:pt x="14" y="12"/>
                  </a:cubicBezTo>
                  <a:cubicBezTo>
                    <a:pt x="14" y="12"/>
                    <a:pt x="14" y="12"/>
                    <a:pt x="14" y="12"/>
                  </a:cubicBezTo>
                  <a:cubicBezTo>
                    <a:pt x="14" y="12"/>
                    <a:pt x="14" y="11"/>
                    <a:pt x="14" y="11"/>
                  </a:cubicBezTo>
                  <a:cubicBezTo>
                    <a:pt x="14" y="11"/>
                    <a:pt x="14" y="11"/>
                    <a:pt x="14" y="11"/>
                  </a:cubicBezTo>
                  <a:cubicBezTo>
                    <a:pt x="14" y="11"/>
                    <a:pt x="14" y="11"/>
                    <a:pt x="14" y="11"/>
                  </a:cubicBezTo>
                  <a:cubicBezTo>
                    <a:pt x="15" y="11"/>
                    <a:pt x="15" y="12"/>
                    <a:pt x="15" y="12"/>
                  </a:cubicBezTo>
                  <a:moveTo>
                    <a:pt x="22" y="9"/>
                  </a:moveTo>
                  <a:cubicBezTo>
                    <a:pt x="21" y="8"/>
                    <a:pt x="21" y="8"/>
                    <a:pt x="21" y="8"/>
                  </a:cubicBezTo>
                  <a:cubicBezTo>
                    <a:pt x="22" y="9"/>
                    <a:pt x="22" y="9"/>
                    <a:pt x="22" y="9"/>
                  </a:cubicBezTo>
                  <a:cubicBezTo>
                    <a:pt x="22" y="9"/>
                    <a:pt x="22" y="9"/>
                    <a:pt x="22" y="9"/>
                  </a:cubicBezTo>
                  <a:cubicBezTo>
                    <a:pt x="22" y="9"/>
                    <a:pt x="22" y="9"/>
                    <a:pt x="22" y="9"/>
                  </a:cubicBezTo>
                  <a:moveTo>
                    <a:pt x="11" y="9"/>
                  </a:moveTo>
                  <a:cubicBezTo>
                    <a:pt x="11" y="8"/>
                    <a:pt x="11" y="8"/>
                    <a:pt x="11" y="8"/>
                  </a:cubicBezTo>
                  <a:cubicBezTo>
                    <a:pt x="11" y="9"/>
                    <a:pt x="11" y="9"/>
                    <a:pt x="11" y="9"/>
                  </a:cubicBezTo>
                  <a:cubicBezTo>
                    <a:pt x="11" y="9"/>
                    <a:pt x="11" y="9"/>
                    <a:pt x="11" y="9"/>
                  </a:cubicBezTo>
                  <a:moveTo>
                    <a:pt x="10" y="9"/>
                  </a:moveTo>
                  <a:cubicBezTo>
                    <a:pt x="9" y="8"/>
                    <a:pt x="9" y="8"/>
                    <a:pt x="8" y="8"/>
                  </a:cubicBezTo>
                  <a:cubicBezTo>
                    <a:pt x="9" y="8"/>
                    <a:pt x="9" y="7"/>
                    <a:pt x="9" y="7"/>
                  </a:cubicBezTo>
                  <a:cubicBezTo>
                    <a:pt x="10" y="7"/>
                    <a:pt x="10" y="8"/>
                    <a:pt x="10" y="9"/>
                  </a:cubicBezTo>
                  <a:moveTo>
                    <a:pt x="12" y="7"/>
                  </a:moveTo>
                  <a:cubicBezTo>
                    <a:pt x="11" y="7"/>
                    <a:pt x="11" y="7"/>
                    <a:pt x="11" y="7"/>
                  </a:cubicBezTo>
                  <a:cubicBezTo>
                    <a:pt x="11" y="7"/>
                    <a:pt x="11" y="7"/>
                    <a:pt x="11" y="7"/>
                  </a:cubicBezTo>
                  <a:cubicBezTo>
                    <a:pt x="11" y="7"/>
                    <a:pt x="11" y="7"/>
                    <a:pt x="11" y="7"/>
                  </a:cubicBezTo>
                  <a:cubicBezTo>
                    <a:pt x="10" y="6"/>
                    <a:pt x="10" y="6"/>
                    <a:pt x="10" y="6"/>
                  </a:cubicBezTo>
                  <a:cubicBezTo>
                    <a:pt x="10" y="5"/>
                    <a:pt x="11" y="4"/>
                    <a:pt x="11" y="4"/>
                  </a:cubicBezTo>
                  <a:cubicBezTo>
                    <a:pt x="11" y="4"/>
                    <a:pt x="13" y="4"/>
                    <a:pt x="15" y="4"/>
                  </a:cubicBezTo>
                  <a:cubicBezTo>
                    <a:pt x="18" y="4"/>
                    <a:pt x="19" y="4"/>
                    <a:pt x="20" y="5"/>
                  </a:cubicBezTo>
                  <a:cubicBezTo>
                    <a:pt x="20" y="5"/>
                    <a:pt x="20" y="5"/>
                    <a:pt x="20" y="5"/>
                  </a:cubicBezTo>
                  <a:cubicBezTo>
                    <a:pt x="20" y="6"/>
                    <a:pt x="20" y="6"/>
                    <a:pt x="20" y="6"/>
                  </a:cubicBezTo>
                  <a:cubicBezTo>
                    <a:pt x="21" y="9"/>
                    <a:pt x="21" y="9"/>
                    <a:pt x="21" y="9"/>
                  </a:cubicBezTo>
                  <a:cubicBezTo>
                    <a:pt x="21" y="10"/>
                    <a:pt x="21" y="10"/>
                    <a:pt x="21" y="10"/>
                  </a:cubicBezTo>
                  <a:cubicBezTo>
                    <a:pt x="20" y="7"/>
                    <a:pt x="20" y="7"/>
                    <a:pt x="20" y="7"/>
                  </a:cubicBezTo>
                  <a:cubicBezTo>
                    <a:pt x="19" y="7"/>
                    <a:pt x="19" y="7"/>
                    <a:pt x="19" y="7"/>
                  </a:cubicBezTo>
                  <a:cubicBezTo>
                    <a:pt x="19" y="7"/>
                    <a:pt x="19" y="7"/>
                    <a:pt x="19" y="7"/>
                  </a:cubicBezTo>
                  <a:cubicBezTo>
                    <a:pt x="20" y="10"/>
                    <a:pt x="20" y="10"/>
                    <a:pt x="20" y="10"/>
                  </a:cubicBezTo>
                  <a:cubicBezTo>
                    <a:pt x="21" y="11"/>
                    <a:pt x="21" y="11"/>
                    <a:pt x="21" y="11"/>
                  </a:cubicBezTo>
                  <a:cubicBezTo>
                    <a:pt x="20" y="11"/>
                    <a:pt x="20" y="11"/>
                    <a:pt x="20" y="11"/>
                  </a:cubicBezTo>
                  <a:cubicBezTo>
                    <a:pt x="19" y="11"/>
                    <a:pt x="19" y="11"/>
                    <a:pt x="19" y="11"/>
                  </a:cubicBezTo>
                  <a:cubicBezTo>
                    <a:pt x="19" y="9"/>
                    <a:pt x="18" y="8"/>
                    <a:pt x="19" y="7"/>
                  </a:cubicBezTo>
                  <a:cubicBezTo>
                    <a:pt x="18" y="6"/>
                    <a:pt x="18" y="6"/>
                    <a:pt x="18" y="6"/>
                  </a:cubicBezTo>
                  <a:cubicBezTo>
                    <a:pt x="18" y="6"/>
                    <a:pt x="18" y="6"/>
                    <a:pt x="18" y="6"/>
                  </a:cubicBezTo>
                  <a:cubicBezTo>
                    <a:pt x="18" y="7"/>
                    <a:pt x="18" y="7"/>
                    <a:pt x="18" y="7"/>
                  </a:cubicBezTo>
                  <a:cubicBezTo>
                    <a:pt x="18" y="7"/>
                    <a:pt x="18" y="7"/>
                    <a:pt x="18" y="7"/>
                  </a:cubicBezTo>
                  <a:cubicBezTo>
                    <a:pt x="18" y="8"/>
                    <a:pt x="18" y="10"/>
                    <a:pt x="19" y="11"/>
                  </a:cubicBezTo>
                  <a:cubicBezTo>
                    <a:pt x="19" y="12"/>
                    <a:pt x="19" y="12"/>
                    <a:pt x="19" y="12"/>
                  </a:cubicBezTo>
                  <a:cubicBezTo>
                    <a:pt x="19" y="12"/>
                    <a:pt x="19" y="12"/>
                    <a:pt x="19" y="12"/>
                  </a:cubicBezTo>
                  <a:cubicBezTo>
                    <a:pt x="19" y="12"/>
                    <a:pt x="19" y="12"/>
                    <a:pt x="19" y="12"/>
                  </a:cubicBezTo>
                  <a:cubicBezTo>
                    <a:pt x="17" y="8"/>
                    <a:pt x="17" y="8"/>
                    <a:pt x="17" y="8"/>
                  </a:cubicBezTo>
                  <a:cubicBezTo>
                    <a:pt x="17" y="8"/>
                    <a:pt x="17" y="8"/>
                    <a:pt x="17" y="8"/>
                  </a:cubicBezTo>
                  <a:cubicBezTo>
                    <a:pt x="17" y="8"/>
                    <a:pt x="17" y="8"/>
                    <a:pt x="17" y="8"/>
                  </a:cubicBezTo>
                  <a:cubicBezTo>
                    <a:pt x="18" y="10"/>
                    <a:pt x="18" y="10"/>
                    <a:pt x="18" y="10"/>
                  </a:cubicBezTo>
                  <a:cubicBezTo>
                    <a:pt x="18" y="10"/>
                    <a:pt x="18" y="10"/>
                    <a:pt x="18" y="10"/>
                  </a:cubicBezTo>
                  <a:cubicBezTo>
                    <a:pt x="17" y="10"/>
                    <a:pt x="17" y="10"/>
                    <a:pt x="17" y="10"/>
                  </a:cubicBezTo>
                  <a:cubicBezTo>
                    <a:pt x="14" y="10"/>
                    <a:pt x="14" y="10"/>
                    <a:pt x="14" y="10"/>
                  </a:cubicBezTo>
                  <a:cubicBezTo>
                    <a:pt x="14" y="10"/>
                    <a:pt x="14" y="10"/>
                    <a:pt x="14" y="10"/>
                  </a:cubicBezTo>
                  <a:cubicBezTo>
                    <a:pt x="14" y="10"/>
                    <a:pt x="14" y="10"/>
                    <a:pt x="14" y="10"/>
                  </a:cubicBezTo>
                  <a:cubicBezTo>
                    <a:pt x="14" y="8"/>
                    <a:pt x="14" y="8"/>
                    <a:pt x="14" y="8"/>
                  </a:cubicBezTo>
                  <a:cubicBezTo>
                    <a:pt x="13" y="7"/>
                    <a:pt x="13" y="7"/>
                    <a:pt x="13" y="7"/>
                  </a:cubicBezTo>
                  <a:cubicBezTo>
                    <a:pt x="13" y="7"/>
                    <a:pt x="13" y="7"/>
                    <a:pt x="13"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moveTo>
                    <a:pt x="28" y="14"/>
                  </a:moveTo>
                  <a:cubicBezTo>
                    <a:pt x="27" y="14"/>
                    <a:pt x="27" y="14"/>
                    <a:pt x="27" y="14"/>
                  </a:cubicBezTo>
                  <a:cubicBezTo>
                    <a:pt x="27" y="13"/>
                    <a:pt x="26" y="12"/>
                    <a:pt x="26" y="12"/>
                  </a:cubicBezTo>
                  <a:cubicBezTo>
                    <a:pt x="26" y="12"/>
                    <a:pt x="26" y="12"/>
                    <a:pt x="26" y="12"/>
                  </a:cubicBezTo>
                  <a:cubicBezTo>
                    <a:pt x="25" y="11"/>
                    <a:pt x="25" y="11"/>
                    <a:pt x="25" y="10"/>
                  </a:cubicBezTo>
                  <a:cubicBezTo>
                    <a:pt x="25" y="10"/>
                    <a:pt x="25" y="10"/>
                    <a:pt x="25" y="10"/>
                  </a:cubicBezTo>
                  <a:cubicBezTo>
                    <a:pt x="25" y="7"/>
                    <a:pt x="25" y="7"/>
                    <a:pt x="25" y="7"/>
                  </a:cubicBezTo>
                  <a:cubicBezTo>
                    <a:pt x="25" y="7"/>
                    <a:pt x="25" y="6"/>
                    <a:pt x="25" y="6"/>
                  </a:cubicBezTo>
                  <a:cubicBezTo>
                    <a:pt x="25" y="5"/>
                    <a:pt x="25" y="5"/>
                    <a:pt x="24" y="4"/>
                  </a:cubicBezTo>
                  <a:cubicBezTo>
                    <a:pt x="24" y="3"/>
                    <a:pt x="23" y="2"/>
                    <a:pt x="23" y="2"/>
                  </a:cubicBezTo>
                  <a:cubicBezTo>
                    <a:pt x="25" y="3"/>
                    <a:pt x="30" y="5"/>
                    <a:pt x="31" y="7"/>
                  </a:cubicBezTo>
                  <a:cubicBezTo>
                    <a:pt x="31" y="7"/>
                    <a:pt x="31" y="7"/>
                    <a:pt x="31" y="7"/>
                  </a:cubicBezTo>
                  <a:cubicBezTo>
                    <a:pt x="31" y="8"/>
                    <a:pt x="31" y="8"/>
                    <a:pt x="32" y="8"/>
                  </a:cubicBezTo>
                  <a:cubicBezTo>
                    <a:pt x="32" y="9"/>
                    <a:pt x="32" y="9"/>
                    <a:pt x="33" y="9"/>
                  </a:cubicBezTo>
                  <a:cubicBezTo>
                    <a:pt x="33" y="9"/>
                    <a:pt x="33" y="9"/>
                    <a:pt x="33" y="9"/>
                  </a:cubicBezTo>
                  <a:cubicBezTo>
                    <a:pt x="35" y="14"/>
                    <a:pt x="35" y="14"/>
                    <a:pt x="35" y="14"/>
                  </a:cubicBezTo>
                  <a:cubicBezTo>
                    <a:pt x="35" y="14"/>
                    <a:pt x="35" y="14"/>
                    <a:pt x="34" y="14"/>
                  </a:cubicBezTo>
                  <a:cubicBezTo>
                    <a:pt x="34" y="14"/>
                    <a:pt x="33" y="14"/>
                    <a:pt x="33" y="14"/>
                  </a:cubicBezTo>
                  <a:cubicBezTo>
                    <a:pt x="32" y="13"/>
                    <a:pt x="32" y="13"/>
                    <a:pt x="32" y="13"/>
                  </a:cubicBezTo>
                  <a:cubicBezTo>
                    <a:pt x="32" y="13"/>
                    <a:pt x="32" y="13"/>
                    <a:pt x="32" y="13"/>
                  </a:cubicBezTo>
                  <a:cubicBezTo>
                    <a:pt x="28" y="14"/>
                    <a:pt x="28" y="14"/>
                    <a:pt x="28" y="14"/>
                  </a:cubicBezTo>
                  <a:moveTo>
                    <a:pt x="22" y="24"/>
                  </a:moveTo>
                  <a:cubicBezTo>
                    <a:pt x="22" y="24"/>
                    <a:pt x="22" y="24"/>
                    <a:pt x="22" y="24"/>
                  </a:cubicBezTo>
                  <a:cubicBezTo>
                    <a:pt x="22" y="23"/>
                    <a:pt x="22" y="23"/>
                    <a:pt x="22" y="23"/>
                  </a:cubicBezTo>
                  <a:cubicBezTo>
                    <a:pt x="20" y="21"/>
                    <a:pt x="20" y="21"/>
                    <a:pt x="20" y="21"/>
                  </a:cubicBezTo>
                  <a:cubicBezTo>
                    <a:pt x="20" y="21"/>
                    <a:pt x="20" y="20"/>
                    <a:pt x="20" y="20"/>
                  </a:cubicBezTo>
                  <a:cubicBezTo>
                    <a:pt x="20" y="19"/>
                    <a:pt x="20" y="19"/>
                    <a:pt x="20" y="19"/>
                  </a:cubicBezTo>
                  <a:cubicBezTo>
                    <a:pt x="20" y="19"/>
                    <a:pt x="20" y="19"/>
                    <a:pt x="20" y="19"/>
                  </a:cubicBezTo>
                  <a:cubicBezTo>
                    <a:pt x="20" y="18"/>
                    <a:pt x="20" y="18"/>
                    <a:pt x="20" y="18"/>
                  </a:cubicBezTo>
                  <a:cubicBezTo>
                    <a:pt x="20" y="18"/>
                    <a:pt x="20" y="17"/>
                    <a:pt x="20" y="17"/>
                  </a:cubicBezTo>
                  <a:cubicBezTo>
                    <a:pt x="19" y="16"/>
                    <a:pt x="19" y="16"/>
                    <a:pt x="19" y="16"/>
                  </a:cubicBezTo>
                  <a:cubicBezTo>
                    <a:pt x="19" y="15"/>
                    <a:pt x="19" y="14"/>
                    <a:pt x="20" y="14"/>
                  </a:cubicBezTo>
                  <a:cubicBezTo>
                    <a:pt x="20" y="13"/>
                    <a:pt x="20" y="13"/>
                    <a:pt x="20" y="13"/>
                  </a:cubicBezTo>
                  <a:cubicBezTo>
                    <a:pt x="20" y="13"/>
                    <a:pt x="20" y="13"/>
                    <a:pt x="20" y="13"/>
                  </a:cubicBezTo>
                  <a:cubicBezTo>
                    <a:pt x="23" y="10"/>
                    <a:pt x="23" y="10"/>
                    <a:pt x="23" y="10"/>
                  </a:cubicBezTo>
                  <a:cubicBezTo>
                    <a:pt x="23" y="9"/>
                    <a:pt x="23" y="9"/>
                    <a:pt x="23" y="9"/>
                  </a:cubicBezTo>
                  <a:cubicBezTo>
                    <a:pt x="23" y="9"/>
                    <a:pt x="23" y="8"/>
                    <a:pt x="23" y="8"/>
                  </a:cubicBezTo>
                  <a:cubicBezTo>
                    <a:pt x="22" y="7"/>
                    <a:pt x="21" y="5"/>
                    <a:pt x="21" y="4"/>
                  </a:cubicBezTo>
                  <a:cubicBezTo>
                    <a:pt x="21" y="3"/>
                    <a:pt x="22" y="2"/>
                    <a:pt x="22" y="1"/>
                  </a:cubicBezTo>
                  <a:cubicBezTo>
                    <a:pt x="22" y="2"/>
                    <a:pt x="22" y="2"/>
                    <a:pt x="22" y="2"/>
                  </a:cubicBezTo>
                  <a:cubicBezTo>
                    <a:pt x="23" y="3"/>
                    <a:pt x="23" y="4"/>
                    <a:pt x="24" y="4"/>
                  </a:cubicBezTo>
                  <a:cubicBezTo>
                    <a:pt x="24" y="5"/>
                    <a:pt x="25" y="5"/>
                    <a:pt x="25" y="6"/>
                  </a:cubicBezTo>
                  <a:cubicBezTo>
                    <a:pt x="25" y="6"/>
                    <a:pt x="25" y="7"/>
                    <a:pt x="25" y="7"/>
                  </a:cubicBezTo>
                  <a:cubicBezTo>
                    <a:pt x="24" y="9"/>
                    <a:pt x="24" y="9"/>
                    <a:pt x="24" y="9"/>
                  </a:cubicBezTo>
                  <a:cubicBezTo>
                    <a:pt x="24" y="10"/>
                    <a:pt x="24" y="10"/>
                    <a:pt x="24" y="10"/>
                  </a:cubicBezTo>
                  <a:cubicBezTo>
                    <a:pt x="24" y="11"/>
                    <a:pt x="25" y="11"/>
                    <a:pt x="25" y="12"/>
                  </a:cubicBezTo>
                  <a:cubicBezTo>
                    <a:pt x="25" y="12"/>
                    <a:pt x="25" y="12"/>
                    <a:pt x="25" y="12"/>
                  </a:cubicBezTo>
                  <a:cubicBezTo>
                    <a:pt x="25" y="12"/>
                    <a:pt x="25" y="12"/>
                    <a:pt x="25" y="12"/>
                  </a:cubicBezTo>
                  <a:cubicBezTo>
                    <a:pt x="25" y="14"/>
                    <a:pt x="26" y="15"/>
                    <a:pt x="27" y="16"/>
                  </a:cubicBezTo>
                  <a:cubicBezTo>
                    <a:pt x="27" y="17"/>
                    <a:pt x="28" y="17"/>
                    <a:pt x="29" y="18"/>
                  </a:cubicBezTo>
                  <a:cubicBezTo>
                    <a:pt x="29" y="18"/>
                    <a:pt x="29" y="18"/>
                    <a:pt x="29" y="18"/>
                  </a:cubicBezTo>
                  <a:cubicBezTo>
                    <a:pt x="30" y="18"/>
                    <a:pt x="30" y="18"/>
                    <a:pt x="30" y="18"/>
                  </a:cubicBezTo>
                  <a:cubicBezTo>
                    <a:pt x="30" y="18"/>
                    <a:pt x="30" y="18"/>
                    <a:pt x="30" y="18"/>
                  </a:cubicBezTo>
                  <a:cubicBezTo>
                    <a:pt x="30" y="19"/>
                    <a:pt x="30" y="19"/>
                    <a:pt x="30" y="19"/>
                  </a:cubicBezTo>
                  <a:cubicBezTo>
                    <a:pt x="30" y="19"/>
                    <a:pt x="30" y="19"/>
                    <a:pt x="30" y="19"/>
                  </a:cubicBezTo>
                  <a:cubicBezTo>
                    <a:pt x="30" y="19"/>
                    <a:pt x="30" y="19"/>
                    <a:pt x="30" y="19"/>
                  </a:cubicBezTo>
                  <a:cubicBezTo>
                    <a:pt x="31" y="19"/>
                    <a:pt x="32" y="20"/>
                    <a:pt x="33" y="21"/>
                  </a:cubicBezTo>
                  <a:cubicBezTo>
                    <a:pt x="33" y="21"/>
                    <a:pt x="33" y="21"/>
                    <a:pt x="33" y="21"/>
                  </a:cubicBezTo>
                  <a:cubicBezTo>
                    <a:pt x="34" y="21"/>
                    <a:pt x="34" y="21"/>
                    <a:pt x="34" y="21"/>
                  </a:cubicBezTo>
                  <a:cubicBezTo>
                    <a:pt x="35" y="22"/>
                    <a:pt x="35" y="22"/>
                    <a:pt x="35" y="22"/>
                  </a:cubicBezTo>
                  <a:cubicBezTo>
                    <a:pt x="33" y="24"/>
                    <a:pt x="32" y="26"/>
                    <a:pt x="31" y="28"/>
                  </a:cubicBezTo>
                  <a:cubicBezTo>
                    <a:pt x="30" y="28"/>
                    <a:pt x="28" y="27"/>
                    <a:pt x="27" y="27"/>
                  </a:cubicBezTo>
                  <a:cubicBezTo>
                    <a:pt x="26" y="27"/>
                    <a:pt x="26" y="27"/>
                    <a:pt x="25" y="28"/>
                  </a:cubicBezTo>
                  <a:cubicBezTo>
                    <a:pt x="25" y="28"/>
                    <a:pt x="25" y="28"/>
                    <a:pt x="25" y="28"/>
                  </a:cubicBezTo>
                  <a:cubicBezTo>
                    <a:pt x="25" y="28"/>
                    <a:pt x="24" y="28"/>
                    <a:pt x="24" y="28"/>
                  </a:cubicBezTo>
                  <a:cubicBezTo>
                    <a:pt x="24" y="28"/>
                    <a:pt x="24" y="28"/>
                    <a:pt x="24" y="28"/>
                  </a:cubicBezTo>
                  <a:cubicBezTo>
                    <a:pt x="23" y="28"/>
                    <a:pt x="23" y="28"/>
                    <a:pt x="23" y="28"/>
                  </a:cubicBezTo>
                  <a:cubicBezTo>
                    <a:pt x="22" y="27"/>
                    <a:pt x="21" y="26"/>
                    <a:pt x="20" y="25"/>
                  </a:cubicBezTo>
                  <a:cubicBezTo>
                    <a:pt x="19" y="22"/>
                    <a:pt x="19" y="22"/>
                    <a:pt x="19" y="22"/>
                  </a:cubicBezTo>
                  <a:cubicBezTo>
                    <a:pt x="18" y="21"/>
                    <a:pt x="18" y="21"/>
                    <a:pt x="18" y="21"/>
                  </a:cubicBezTo>
                  <a:cubicBezTo>
                    <a:pt x="17" y="21"/>
                    <a:pt x="17" y="21"/>
                    <a:pt x="17" y="21"/>
                  </a:cubicBezTo>
                  <a:cubicBezTo>
                    <a:pt x="17" y="21"/>
                    <a:pt x="17" y="21"/>
                    <a:pt x="17" y="21"/>
                  </a:cubicBezTo>
                  <a:cubicBezTo>
                    <a:pt x="17" y="20"/>
                    <a:pt x="17" y="20"/>
                    <a:pt x="17" y="20"/>
                  </a:cubicBezTo>
                  <a:cubicBezTo>
                    <a:pt x="17" y="20"/>
                    <a:pt x="17" y="20"/>
                    <a:pt x="17" y="20"/>
                  </a:cubicBezTo>
                  <a:cubicBezTo>
                    <a:pt x="16" y="19"/>
                    <a:pt x="15" y="18"/>
                    <a:pt x="14" y="17"/>
                  </a:cubicBezTo>
                  <a:cubicBezTo>
                    <a:pt x="13" y="16"/>
                    <a:pt x="13" y="16"/>
                    <a:pt x="13" y="16"/>
                  </a:cubicBezTo>
                  <a:cubicBezTo>
                    <a:pt x="13" y="16"/>
                    <a:pt x="13" y="16"/>
                    <a:pt x="13" y="16"/>
                  </a:cubicBezTo>
                  <a:cubicBezTo>
                    <a:pt x="13" y="16"/>
                    <a:pt x="13" y="16"/>
                    <a:pt x="13" y="16"/>
                  </a:cubicBezTo>
                  <a:cubicBezTo>
                    <a:pt x="12" y="16"/>
                    <a:pt x="12" y="16"/>
                    <a:pt x="11" y="17"/>
                  </a:cubicBezTo>
                  <a:cubicBezTo>
                    <a:pt x="11" y="16"/>
                    <a:pt x="11" y="16"/>
                    <a:pt x="11" y="16"/>
                  </a:cubicBezTo>
                  <a:cubicBezTo>
                    <a:pt x="11" y="17"/>
                    <a:pt x="11" y="17"/>
                    <a:pt x="11" y="17"/>
                  </a:cubicBezTo>
                  <a:cubicBezTo>
                    <a:pt x="10" y="16"/>
                    <a:pt x="8" y="14"/>
                    <a:pt x="7" y="13"/>
                  </a:cubicBezTo>
                  <a:cubicBezTo>
                    <a:pt x="7" y="13"/>
                    <a:pt x="7" y="13"/>
                    <a:pt x="7" y="13"/>
                  </a:cubicBezTo>
                  <a:cubicBezTo>
                    <a:pt x="7" y="13"/>
                    <a:pt x="7" y="13"/>
                    <a:pt x="7" y="13"/>
                  </a:cubicBezTo>
                  <a:cubicBezTo>
                    <a:pt x="6" y="12"/>
                    <a:pt x="6" y="12"/>
                    <a:pt x="6" y="12"/>
                  </a:cubicBezTo>
                  <a:cubicBezTo>
                    <a:pt x="6" y="11"/>
                    <a:pt x="7" y="10"/>
                    <a:pt x="8" y="9"/>
                  </a:cubicBezTo>
                  <a:cubicBezTo>
                    <a:pt x="9" y="9"/>
                    <a:pt x="9" y="10"/>
                    <a:pt x="10" y="10"/>
                  </a:cubicBezTo>
                  <a:cubicBezTo>
                    <a:pt x="11" y="10"/>
                    <a:pt x="11" y="10"/>
                    <a:pt x="11" y="10"/>
                  </a:cubicBezTo>
                  <a:cubicBezTo>
                    <a:pt x="13" y="9"/>
                    <a:pt x="13" y="9"/>
                    <a:pt x="13" y="9"/>
                  </a:cubicBezTo>
                  <a:cubicBezTo>
                    <a:pt x="13" y="10"/>
                    <a:pt x="13" y="10"/>
                    <a:pt x="13" y="10"/>
                  </a:cubicBezTo>
                  <a:cubicBezTo>
                    <a:pt x="13" y="11"/>
                    <a:pt x="13" y="11"/>
                    <a:pt x="13" y="11"/>
                  </a:cubicBezTo>
                  <a:cubicBezTo>
                    <a:pt x="13" y="11"/>
                    <a:pt x="13" y="11"/>
                    <a:pt x="13" y="11"/>
                  </a:cubicBezTo>
                  <a:cubicBezTo>
                    <a:pt x="13" y="11"/>
                    <a:pt x="14" y="12"/>
                    <a:pt x="14" y="12"/>
                  </a:cubicBezTo>
                  <a:cubicBezTo>
                    <a:pt x="14" y="13"/>
                    <a:pt x="14" y="13"/>
                    <a:pt x="14" y="13"/>
                  </a:cubicBezTo>
                  <a:cubicBezTo>
                    <a:pt x="14" y="13"/>
                    <a:pt x="14" y="13"/>
                    <a:pt x="14" y="13"/>
                  </a:cubicBezTo>
                  <a:cubicBezTo>
                    <a:pt x="15" y="13"/>
                    <a:pt x="15" y="13"/>
                    <a:pt x="15" y="13"/>
                  </a:cubicBezTo>
                  <a:cubicBezTo>
                    <a:pt x="15" y="13"/>
                    <a:pt x="16" y="13"/>
                    <a:pt x="16" y="13"/>
                  </a:cubicBezTo>
                  <a:cubicBezTo>
                    <a:pt x="16" y="14"/>
                    <a:pt x="16" y="14"/>
                    <a:pt x="16" y="14"/>
                  </a:cubicBezTo>
                  <a:cubicBezTo>
                    <a:pt x="17" y="14"/>
                    <a:pt x="17" y="14"/>
                    <a:pt x="17" y="14"/>
                  </a:cubicBezTo>
                  <a:cubicBezTo>
                    <a:pt x="17" y="14"/>
                    <a:pt x="17" y="14"/>
                    <a:pt x="17" y="14"/>
                  </a:cubicBezTo>
                  <a:cubicBezTo>
                    <a:pt x="17" y="15"/>
                    <a:pt x="17" y="15"/>
                    <a:pt x="17" y="15"/>
                  </a:cubicBezTo>
                  <a:cubicBezTo>
                    <a:pt x="19" y="18"/>
                    <a:pt x="19" y="18"/>
                    <a:pt x="19" y="18"/>
                  </a:cubicBezTo>
                  <a:cubicBezTo>
                    <a:pt x="19" y="18"/>
                    <a:pt x="19" y="18"/>
                    <a:pt x="19" y="18"/>
                  </a:cubicBezTo>
                  <a:cubicBezTo>
                    <a:pt x="19" y="18"/>
                    <a:pt x="19" y="18"/>
                    <a:pt x="19" y="18"/>
                  </a:cubicBezTo>
                  <a:cubicBezTo>
                    <a:pt x="19" y="19"/>
                    <a:pt x="18" y="19"/>
                    <a:pt x="18" y="20"/>
                  </a:cubicBezTo>
                  <a:cubicBezTo>
                    <a:pt x="19" y="21"/>
                    <a:pt x="19" y="21"/>
                    <a:pt x="19" y="22"/>
                  </a:cubicBezTo>
                  <a:cubicBezTo>
                    <a:pt x="21" y="24"/>
                    <a:pt x="21" y="24"/>
                    <a:pt x="21" y="24"/>
                  </a:cubicBezTo>
                  <a:cubicBezTo>
                    <a:pt x="22" y="24"/>
                    <a:pt x="22" y="24"/>
                    <a:pt x="22" y="24"/>
                  </a:cubicBezTo>
                  <a:moveTo>
                    <a:pt x="22" y="1"/>
                  </a:moveTo>
                  <a:cubicBezTo>
                    <a:pt x="22" y="1"/>
                    <a:pt x="22" y="1"/>
                    <a:pt x="22" y="1"/>
                  </a:cubicBezTo>
                  <a:cubicBezTo>
                    <a:pt x="22" y="1"/>
                    <a:pt x="22" y="1"/>
                    <a:pt x="22" y="1"/>
                  </a:cubicBezTo>
                  <a:cubicBezTo>
                    <a:pt x="22" y="1"/>
                    <a:pt x="22" y="1"/>
                    <a:pt x="22" y="1"/>
                  </a:cubicBezTo>
                  <a:moveTo>
                    <a:pt x="22" y="0"/>
                  </a:moveTo>
                  <a:cubicBezTo>
                    <a:pt x="22" y="0"/>
                    <a:pt x="22" y="0"/>
                    <a:pt x="22" y="0"/>
                  </a:cubicBezTo>
                  <a:cubicBezTo>
                    <a:pt x="22" y="0"/>
                    <a:pt x="20" y="2"/>
                    <a:pt x="20" y="3"/>
                  </a:cubicBezTo>
                  <a:cubicBezTo>
                    <a:pt x="19" y="3"/>
                    <a:pt x="17" y="3"/>
                    <a:pt x="15" y="3"/>
                  </a:cubicBezTo>
                  <a:cubicBezTo>
                    <a:pt x="13" y="3"/>
                    <a:pt x="10" y="3"/>
                    <a:pt x="10" y="3"/>
                  </a:cubicBezTo>
                  <a:cubicBezTo>
                    <a:pt x="10" y="3"/>
                    <a:pt x="10" y="3"/>
                    <a:pt x="10" y="3"/>
                  </a:cubicBezTo>
                  <a:cubicBezTo>
                    <a:pt x="10" y="3"/>
                    <a:pt x="9" y="6"/>
                    <a:pt x="7" y="8"/>
                  </a:cubicBezTo>
                  <a:cubicBezTo>
                    <a:pt x="7" y="8"/>
                    <a:pt x="7" y="8"/>
                    <a:pt x="7" y="8"/>
                  </a:cubicBezTo>
                  <a:cubicBezTo>
                    <a:pt x="7" y="8"/>
                    <a:pt x="7" y="8"/>
                    <a:pt x="7" y="8"/>
                  </a:cubicBezTo>
                  <a:cubicBezTo>
                    <a:pt x="6" y="9"/>
                    <a:pt x="5" y="10"/>
                    <a:pt x="5" y="12"/>
                  </a:cubicBezTo>
                  <a:cubicBezTo>
                    <a:pt x="5" y="12"/>
                    <a:pt x="5" y="12"/>
                    <a:pt x="5" y="12"/>
                  </a:cubicBezTo>
                  <a:cubicBezTo>
                    <a:pt x="6" y="13"/>
                    <a:pt x="6" y="13"/>
                    <a:pt x="6" y="13"/>
                  </a:cubicBezTo>
                  <a:cubicBezTo>
                    <a:pt x="5" y="14"/>
                    <a:pt x="5" y="15"/>
                    <a:pt x="5" y="16"/>
                  </a:cubicBezTo>
                  <a:cubicBezTo>
                    <a:pt x="5" y="16"/>
                    <a:pt x="4" y="17"/>
                    <a:pt x="4" y="18"/>
                  </a:cubicBezTo>
                  <a:cubicBezTo>
                    <a:pt x="1" y="17"/>
                    <a:pt x="1" y="17"/>
                    <a:pt x="1" y="17"/>
                  </a:cubicBezTo>
                  <a:cubicBezTo>
                    <a:pt x="0" y="17"/>
                    <a:pt x="0" y="17"/>
                    <a:pt x="0" y="17"/>
                  </a:cubicBezTo>
                  <a:cubicBezTo>
                    <a:pt x="0" y="18"/>
                    <a:pt x="0" y="18"/>
                    <a:pt x="0" y="18"/>
                  </a:cubicBezTo>
                  <a:cubicBezTo>
                    <a:pt x="1" y="21"/>
                    <a:pt x="4" y="23"/>
                    <a:pt x="6" y="25"/>
                  </a:cubicBezTo>
                  <a:cubicBezTo>
                    <a:pt x="6" y="25"/>
                    <a:pt x="6" y="25"/>
                    <a:pt x="6" y="25"/>
                  </a:cubicBezTo>
                  <a:cubicBezTo>
                    <a:pt x="6" y="26"/>
                    <a:pt x="6" y="26"/>
                    <a:pt x="6" y="26"/>
                  </a:cubicBezTo>
                  <a:cubicBezTo>
                    <a:pt x="6" y="27"/>
                    <a:pt x="6" y="27"/>
                    <a:pt x="6" y="27"/>
                  </a:cubicBezTo>
                  <a:cubicBezTo>
                    <a:pt x="7" y="28"/>
                    <a:pt x="9" y="29"/>
                    <a:pt x="10" y="31"/>
                  </a:cubicBezTo>
                  <a:cubicBezTo>
                    <a:pt x="10" y="31"/>
                    <a:pt x="10" y="31"/>
                    <a:pt x="10" y="31"/>
                  </a:cubicBezTo>
                  <a:cubicBezTo>
                    <a:pt x="11" y="31"/>
                    <a:pt x="11" y="31"/>
                    <a:pt x="11" y="31"/>
                  </a:cubicBezTo>
                  <a:cubicBezTo>
                    <a:pt x="11" y="30"/>
                    <a:pt x="12" y="30"/>
                    <a:pt x="13" y="29"/>
                  </a:cubicBezTo>
                  <a:cubicBezTo>
                    <a:pt x="14" y="32"/>
                    <a:pt x="14" y="32"/>
                    <a:pt x="14" y="32"/>
                  </a:cubicBezTo>
                  <a:cubicBezTo>
                    <a:pt x="15" y="33"/>
                    <a:pt x="15" y="33"/>
                    <a:pt x="15" y="33"/>
                  </a:cubicBezTo>
                  <a:cubicBezTo>
                    <a:pt x="15" y="33"/>
                    <a:pt x="15" y="33"/>
                    <a:pt x="15" y="33"/>
                  </a:cubicBezTo>
                  <a:cubicBezTo>
                    <a:pt x="16" y="33"/>
                    <a:pt x="16" y="33"/>
                    <a:pt x="17" y="33"/>
                  </a:cubicBezTo>
                  <a:cubicBezTo>
                    <a:pt x="17" y="33"/>
                    <a:pt x="17" y="33"/>
                    <a:pt x="17" y="33"/>
                  </a:cubicBezTo>
                  <a:cubicBezTo>
                    <a:pt x="18" y="33"/>
                    <a:pt x="18" y="33"/>
                    <a:pt x="19" y="33"/>
                  </a:cubicBezTo>
                  <a:cubicBezTo>
                    <a:pt x="21" y="33"/>
                    <a:pt x="23" y="32"/>
                    <a:pt x="24" y="30"/>
                  </a:cubicBezTo>
                  <a:cubicBezTo>
                    <a:pt x="25" y="30"/>
                    <a:pt x="25" y="31"/>
                    <a:pt x="26" y="31"/>
                  </a:cubicBezTo>
                  <a:cubicBezTo>
                    <a:pt x="26" y="31"/>
                    <a:pt x="26" y="31"/>
                    <a:pt x="26" y="31"/>
                  </a:cubicBezTo>
                  <a:cubicBezTo>
                    <a:pt x="26" y="31"/>
                    <a:pt x="26" y="31"/>
                    <a:pt x="26" y="31"/>
                  </a:cubicBezTo>
                  <a:cubicBezTo>
                    <a:pt x="26" y="31"/>
                    <a:pt x="26" y="31"/>
                    <a:pt x="26" y="31"/>
                  </a:cubicBezTo>
                  <a:cubicBezTo>
                    <a:pt x="27" y="31"/>
                    <a:pt x="27" y="31"/>
                    <a:pt x="27" y="31"/>
                  </a:cubicBezTo>
                  <a:cubicBezTo>
                    <a:pt x="27" y="31"/>
                    <a:pt x="27" y="31"/>
                    <a:pt x="27" y="31"/>
                  </a:cubicBezTo>
                  <a:cubicBezTo>
                    <a:pt x="27" y="30"/>
                    <a:pt x="27" y="30"/>
                    <a:pt x="27" y="30"/>
                  </a:cubicBezTo>
                  <a:cubicBezTo>
                    <a:pt x="28" y="30"/>
                    <a:pt x="28" y="30"/>
                    <a:pt x="28" y="30"/>
                  </a:cubicBezTo>
                  <a:cubicBezTo>
                    <a:pt x="28" y="30"/>
                    <a:pt x="28" y="30"/>
                    <a:pt x="28" y="30"/>
                  </a:cubicBezTo>
                  <a:cubicBezTo>
                    <a:pt x="28" y="30"/>
                    <a:pt x="28" y="30"/>
                    <a:pt x="28" y="30"/>
                  </a:cubicBezTo>
                  <a:cubicBezTo>
                    <a:pt x="28" y="30"/>
                    <a:pt x="28" y="30"/>
                    <a:pt x="28" y="30"/>
                  </a:cubicBezTo>
                  <a:cubicBezTo>
                    <a:pt x="29" y="30"/>
                    <a:pt x="29" y="30"/>
                    <a:pt x="29" y="30"/>
                  </a:cubicBezTo>
                  <a:cubicBezTo>
                    <a:pt x="29" y="30"/>
                    <a:pt x="29" y="30"/>
                    <a:pt x="29" y="30"/>
                  </a:cubicBezTo>
                  <a:cubicBezTo>
                    <a:pt x="29" y="30"/>
                    <a:pt x="29" y="30"/>
                    <a:pt x="29" y="30"/>
                  </a:cubicBezTo>
                  <a:cubicBezTo>
                    <a:pt x="29" y="30"/>
                    <a:pt x="29" y="30"/>
                    <a:pt x="29" y="30"/>
                  </a:cubicBezTo>
                  <a:cubicBezTo>
                    <a:pt x="29" y="30"/>
                    <a:pt x="29" y="30"/>
                    <a:pt x="29" y="30"/>
                  </a:cubicBezTo>
                  <a:cubicBezTo>
                    <a:pt x="30" y="30"/>
                    <a:pt x="30" y="30"/>
                    <a:pt x="30" y="30"/>
                  </a:cubicBezTo>
                  <a:cubicBezTo>
                    <a:pt x="30" y="30"/>
                    <a:pt x="30" y="30"/>
                    <a:pt x="30" y="30"/>
                  </a:cubicBezTo>
                  <a:cubicBezTo>
                    <a:pt x="31" y="30"/>
                    <a:pt x="31" y="30"/>
                    <a:pt x="31" y="30"/>
                  </a:cubicBezTo>
                  <a:cubicBezTo>
                    <a:pt x="31" y="29"/>
                    <a:pt x="31" y="29"/>
                    <a:pt x="31" y="29"/>
                  </a:cubicBezTo>
                  <a:cubicBezTo>
                    <a:pt x="33" y="27"/>
                    <a:pt x="34" y="25"/>
                    <a:pt x="36" y="23"/>
                  </a:cubicBezTo>
                  <a:cubicBezTo>
                    <a:pt x="36" y="22"/>
                    <a:pt x="36" y="22"/>
                    <a:pt x="36" y="22"/>
                  </a:cubicBezTo>
                  <a:cubicBezTo>
                    <a:pt x="36" y="22"/>
                    <a:pt x="36" y="22"/>
                    <a:pt x="36" y="22"/>
                  </a:cubicBezTo>
                  <a:cubicBezTo>
                    <a:pt x="34" y="20"/>
                    <a:pt x="34" y="20"/>
                    <a:pt x="34" y="20"/>
                  </a:cubicBezTo>
                  <a:cubicBezTo>
                    <a:pt x="34" y="18"/>
                    <a:pt x="35" y="16"/>
                    <a:pt x="36" y="15"/>
                  </a:cubicBezTo>
                  <a:cubicBezTo>
                    <a:pt x="36" y="15"/>
                    <a:pt x="36" y="15"/>
                    <a:pt x="36" y="15"/>
                  </a:cubicBezTo>
                  <a:cubicBezTo>
                    <a:pt x="37" y="14"/>
                    <a:pt x="37" y="14"/>
                    <a:pt x="37" y="14"/>
                  </a:cubicBezTo>
                  <a:cubicBezTo>
                    <a:pt x="37" y="14"/>
                    <a:pt x="37" y="14"/>
                    <a:pt x="37" y="14"/>
                  </a:cubicBezTo>
                  <a:cubicBezTo>
                    <a:pt x="37" y="14"/>
                    <a:pt x="37" y="14"/>
                    <a:pt x="37" y="14"/>
                  </a:cubicBezTo>
                  <a:cubicBezTo>
                    <a:pt x="34" y="8"/>
                    <a:pt x="34" y="8"/>
                    <a:pt x="34" y="8"/>
                  </a:cubicBezTo>
                  <a:cubicBezTo>
                    <a:pt x="33" y="7"/>
                    <a:pt x="33" y="7"/>
                    <a:pt x="33" y="7"/>
                  </a:cubicBezTo>
                  <a:cubicBezTo>
                    <a:pt x="33" y="8"/>
                    <a:pt x="33" y="8"/>
                    <a:pt x="33" y="8"/>
                  </a:cubicBezTo>
                  <a:cubicBezTo>
                    <a:pt x="32" y="8"/>
                    <a:pt x="32" y="8"/>
                    <a:pt x="32" y="8"/>
                  </a:cubicBezTo>
                  <a:cubicBezTo>
                    <a:pt x="32" y="7"/>
                    <a:pt x="32" y="7"/>
                    <a:pt x="32" y="7"/>
                  </a:cubicBezTo>
                  <a:cubicBezTo>
                    <a:pt x="32" y="6"/>
                    <a:pt x="32" y="6"/>
                    <a:pt x="32" y="6"/>
                  </a:cubicBezTo>
                  <a:cubicBezTo>
                    <a:pt x="30" y="3"/>
                    <a:pt x="23"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3" name="Freeform 199"/>
            <p:cNvSpPr>
              <a:spLocks noEditPoints="1"/>
            </p:cNvSpPr>
            <p:nvPr/>
          </p:nvSpPr>
          <p:spPr bwMode="auto">
            <a:xfrm>
              <a:off x="3993" y="2512"/>
              <a:ext cx="96" cy="105"/>
            </a:xfrm>
            <a:custGeom>
              <a:avLst/>
              <a:gdLst>
                <a:gd name="T0" fmla="*/ 26 w 40"/>
                <a:gd name="T1" fmla="*/ 40 h 44"/>
                <a:gd name="T2" fmla="*/ 22 w 40"/>
                <a:gd name="T3" fmla="*/ 38 h 44"/>
                <a:gd name="T4" fmla="*/ 26 w 40"/>
                <a:gd name="T5" fmla="*/ 38 h 44"/>
                <a:gd name="T6" fmla="*/ 23 w 40"/>
                <a:gd name="T7" fmla="*/ 39 h 44"/>
                <a:gd name="T8" fmla="*/ 22 w 40"/>
                <a:gd name="T9" fmla="*/ 36 h 44"/>
                <a:gd name="T10" fmla="*/ 7 w 40"/>
                <a:gd name="T11" fmla="*/ 35 h 44"/>
                <a:gd name="T12" fmla="*/ 25 w 40"/>
                <a:gd name="T13" fmla="*/ 34 h 44"/>
                <a:gd name="T14" fmla="*/ 8 w 40"/>
                <a:gd name="T15" fmla="*/ 33 h 44"/>
                <a:gd name="T16" fmla="*/ 23 w 40"/>
                <a:gd name="T17" fmla="*/ 33 h 44"/>
                <a:gd name="T18" fmla="*/ 7 w 40"/>
                <a:gd name="T19" fmla="*/ 32 h 44"/>
                <a:gd name="T20" fmla="*/ 28 w 40"/>
                <a:gd name="T21" fmla="*/ 37 h 44"/>
                <a:gd name="T22" fmla="*/ 30 w 40"/>
                <a:gd name="T23" fmla="*/ 27 h 44"/>
                <a:gd name="T24" fmla="*/ 33 w 40"/>
                <a:gd name="T25" fmla="*/ 36 h 44"/>
                <a:gd name="T26" fmla="*/ 25 w 40"/>
                <a:gd name="T27" fmla="*/ 19 h 44"/>
                <a:gd name="T28" fmla="*/ 26 w 40"/>
                <a:gd name="T29" fmla="*/ 18 h 44"/>
                <a:gd name="T30" fmla="*/ 15 w 40"/>
                <a:gd name="T31" fmla="*/ 19 h 44"/>
                <a:gd name="T32" fmla="*/ 16 w 40"/>
                <a:gd name="T33" fmla="*/ 15 h 44"/>
                <a:gd name="T34" fmla="*/ 18 w 40"/>
                <a:gd name="T35" fmla="*/ 15 h 44"/>
                <a:gd name="T36" fmla="*/ 24 w 40"/>
                <a:gd name="T37" fmla="*/ 15 h 44"/>
                <a:gd name="T38" fmla="*/ 7 w 40"/>
                <a:gd name="T39" fmla="*/ 15 h 44"/>
                <a:gd name="T40" fmla="*/ 17 w 40"/>
                <a:gd name="T41" fmla="*/ 14 h 44"/>
                <a:gd name="T42" fmla="*/ 16 w 40"/>
                <a:gd name="T43" fmla="*/ 12 h 44"/>
                <a:gd name="T44" fmla="*/ 17 w 40"/>
                <a:gd name="T45" fmla="*/ 12 h 44"/>
                <a:gd name="T46" fmla="*/ 5 w 40"/>
                <a:gd name="T47" fmla="*/ 11 h 44"/>
                <a:gd name="T48" fmla="*/ 6 w 40"/>
                <a:gd name="T49" fmla="*/ 11 h 44"/>
                <a:gd name="T50" fmla="*/ 27 w 40"/>
                <a:gd name="T51" fmla="*/ 10 h 44"/>
                <a:gd name="T52" fmla="*/ 17 w 40"/>
                <a:gd name="T53" fmla="*/ 11 h 44"/>
                <a:gd name="T54" fmla="*/ 14 w 40"/>
                <a:gd name="T55" fmla="*/ 11 h 44"/>
                <a:gd name="T56" fmla="*/ 29 w 40"/>
                <a:gd name="T57" fmla="*/ 13 h 44"/>
                <a:gd name="T58" fmla="*/ 29 w 40"/>
                <a:gd name="T59" fmla="*/ 11 h 44"/>
                <a:gd name="T60" fmla="*/ 33 w 40"/>
                <a:gd name="T61" fmla="*/ 20 h 44"/>
                <a:gd name="T62" fmla="*/ 26 w 40"/>
                <a:gd name="T63" fmla="*/ 21 h 44"/>
                <a:gd name="T64" fmla="*/ 27 w 40"/>
                <a:gd name="T65" fmla="*/ 20 h 44"/>
                <a:gd name="T66" fmla="*/ 27 w 40"/>
                <a:gd name="T67" fmla="*/ 9 h 44"/>
                <a:gd name="T68" fmla="*/ 16 w 40"/>
                <a:gd name="T69" fmla="*/ 7 h 44"/>
                <a:gd name="T70" fmla="*/ 17 w 40"/>
                <a:gd name="T71" fmla="*/ 7 h 44"/>
                <a:gd name="T72" fmla="*/ 21 w 40"/>
                <a:gd name="T73" fmla="*/ 8 h 44"/>
                <a:gd name="T74" fmla="*/ 25 w 40"/>
                <a:gd name="T75" fmla="*/ 13 h 44"/>
                <a:gd name="T76" fmla="*/ 22 w 40"/>
                <a:gd name="T77" fmla="*/ 18 h 44"/>
                <a:gd name="T78" fmla="*/ 14 w 40"/>
                <a:gd name="T79" fmla="*/ 24 h 44"/>
                <a:gd name="T80" fmla="*/ 18 w 40"/>
                <a:gd name="T81" fmla="*/ 24 h 44"/>
                <a:gd name="T82" fmla="*/ 25 w 40"/>
                <a:gd name="T83" fmla="*/ 22 h 44"/>
                <a:gd name="T84" fmla="*/ 34 w 40"/>
                <a:gd name="T85" fmla="*/ 25 h 44"/>
                <a:gd name="T86" fmla="*/ 21 w 40"/>
                <a:gd name="T87" fmla="*/ 33 h 44"/>
                <a:gd name="T88" fmla="*/ 19 w 40"/>
                <a:gd name="T89" fmla="*/ 40 h 44"/>
                <a:gd name="T90" fmla="*/ 14 w 40"/>
                <a:gd name="T91" fmla="*/ 23 h 44"/>
                <a:gd name="T92" fmla="*/ 18 w 40"/>
                <a:gd name="T93" fmla="*/ 13 h 44"/>
                <a:gd name="T94" fmla="*/ 2 w 40"/>
                <a:gd name="T95" fmla="*/ 21 h 44"/>
                <a:gd name="T96" fmla="*/ 13 w 40"/>
                <a:gd name="T97" fmla="*/ 2 h 44"/>
                <a:gd name="T98" fmla="*/ 13 w 40"/>
                <a:gd name="T99" fmla="*/ 11 h 44"/>
                <a:gd name="T100" fmla="*/ 6 w 40"/>
                <a:gd name="T101" fmla="*/ 19 h 44"/>
                <a:gd name="T102" fmla="*/ 6 w 40"/>
                <a:gd name="T103" fmla="*/ 20 h 44"/>
                <a:gd name="T104" fmla="*/ 13 w 40"/>
                <a:gd name="T105" fmla="*/ 18 h 44"/>
                <a:gd name="T106" fmla="*/ 16 w 40"/>
                <a:gd name="T107" fmla="*/ 16 h 44"/>
                <a:gd name="T108" fmla="*/ 7 w 40"/>
                <a:gd name="T109" fmla="*/ 29 h 44"/>
                <a:gd name="T110" fmla="*/ 1 w 40"/>
                <a:gd name="T111" fmla="*/ 16 h 44"/>
                <a:gd name="T112" fmla="*/ 6 w 40"/>
                <a:gd name="T113" fmla="*/ 32 h 44"/>
                <a:gd name="T114" fmla="*/ 8 w 40"/>
                <a:gd name="T115" fmla="*/ 37 h 44"/>
                <a:gd name="T116" fmla="*/ 9 w 40"/>
                <a:gd name="T117" fmla="*/ 40 h 44"/>
                <a:gd name="T118" fmla="*/ 27 w 40"/>
                <a:gd name="T119" fmla="*/ 41 h 44"/>
                <a:gd name="T120" fmla="*/ 34 w 40"/>
                <a:gd name="T121" fmla="*/ 35 h 44"/>
                <a:gd name="T122" fmla="*/ 33 w 40"/>
                <a:gd name="T123" fmla="*/ 8 h 44"/>
                <a:gd name="T124" fmla="*/ 17 w 40"/>
                <a:gd name="T12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44">
                  <a:moveTo>
                    <a:pt x="21" y="38"/>
                  </a:moveTo>
                  <a:cubicBezTo>
                    <a:pt x="21" y="38"/>
                    <a:pt x="21" y="38"/>
                    <a:pt x="21" y="38"/>
                  </a:cubicBezTo>
                  <a:cubicBezTo>
                    <a:pt x="22" y="38"/>
                    <a:pt x="22" y="38"/>
                    <a:pt x="22" y="38"/>
                  </a:cubicBezTo>
                  <a:cubicBezTo>
                    <a:pt x="21" y="38"/>
                    <a:pt x="21" y="38"/>
                    <a:pt x="21" y="38"/>
                  </a:cubicBezTo>
                  <a:moveTo>
                    <a:pt x="26" y="40"/>
                  </a:moveTo>
                  <a:cubicBezTo>
                    <a:pt x="26" y="39"/>
                    <a:pt x="25" y="39"/>
                    <a:pt x="25" y="39"/>
                  </a:cubicBezTo>
                  <a:cubicBezTo>
                    <a:pt x="25" y="39"/>
                    <a:pt x="26" y="39"/>
                    <a:pt x="26" y="38"/>
                  </a:cubicBezTo>
                  <a:cubicBezTo>
                    <a:pt x="26" y="39"/>
                    <a:pt x="26" y="39"/>
                    <a:pt x="26" y="40"/>
                  </a:cubicBezTo>
                  <a:moveTo>
                    <a:pt x="9" y="38"/>
                  </a:moveTo>
                  <a:cubicBezTo>
                    <a:pt x="9" y="37"/>
                    <a:pt x="9" y="37"/>
                    <a:pt x="9" y="37"/>
                  </a:cubicBezTo>
                  <a:cubicBezTo>
                    <a:pt x="9" y="37"/>
                    <a:pt x="9" y="37"/>
                    <a:pt x="9" y="37"/>
                  </a:cubicBezTo>
                  <a:cubicBezTo>
                    <a:pt x="9" y="38"/>
                    <a:pt x="9" y="38"/>
                    <a:pt x="9" y="38"/>
                  </a:cubicBezTo>
                  <a:moveTo>
                    <a:pt x="22" y="38"/>
                  </a:moveTo>
                  <a:cubicBezTo>
                    <a:pt x="22" y="38"/>
                    <a:pt x="22" y="38"/>
                    <a:pt x="22" y="38"/>
                  </a:cubicBezTo>
                  <a:cubicBezTo>
                    <a:pt x="23" y="37"/>
                    <a:pt x="23" y="37"/>
                    <a:pt x="24" y="36"/>
                  </a:cubicBezTo>
                  <a:cubicBezTo>
                    <a:pt x="23" y="37"/>
                    <a:pt x="23" y="38"/>
                    <a:pt x="22" y="38"/>
                  </a:cubicBezTo>
                  <a:moveTo>
                    <a:pt x="23" y="39"/>
                  </a:moveTo>
                  <a:cubicBezTo>
                    <a:pt x="23" y="39"/>
                    <a:pt x="22" y="39"/>
                    <a:pt x="22" y="39"/>
                  </a:cubicBezTo>
                  <a:cubicBezTo>
                    <a:pt x="23" y="38"/>
                    <a:pt x="25" y="37"/>
                    <a:pt x="26" y="36"/>
                  </a:cubicBezTo>
                  <a:cubicBezTo>
                    <a:pt x="26" y="36"/>
                    <a:pt x="26" y="36"/>
                    <a:pt x="26" y="36"/>
                  </a:cubicBezTo>
                  <a:cubicBezTo>
                    <a:pt x="26" y="36"/>
                    <a:pt x="26" y="36"/>
                    <a:pt x="26" y="36"/>
                  </a:cubicBezTo>
                  <a:cubicBezTo>
                    <a:pt x="26" y="37"/>
                    <a:pt x="26" y="37"/>
                    <a:pt x="26" y="37"/>
                  </a:cubicBezTo>
                  <a:cubicBezTo>
                    <a:pt x="26" y="37"/>
                    <a:pt x="26" y="37"/>
                    <a:pt x="26" y="37"/>
                  </a:cubicBezTo>
                  <a:cubicBezTo>
                    <a:pt x="26" y="38"/>
                    <a:pt x="26" y="38"/>
                    <a:pt x="26" y="38"/>
                  </a:cubicBezTo>
                  <a:cubicBezTo>
                    <a:pt x="25" y="38"/>
                    <a:pt x="25" y="39"/>
                    <a:pt x="24" y="39"/>
                  </a:cubicBezTo>
                  <a:cubicBezTo>
                    <a:pt x="24" y="39"/>
                    <a:pt x="24" y="39"/>
                    <a:pt x="24" y="39"/>
                  </a:cubicBezTo>
                  <a:cubicBezTo>
                    <a:pt x="24" y="39"/>
                    <a:pt x="24" y="39"/>
                    <a:pt x="24" y="39"/>
                  </a:cubicBezTo>
                  <a:cubicBezTo>
                    <a:pt x="26" y="38"/>
                    <a:pt x="26" y="38"/>
                    <a:pt x="26" y="38"/>
                  </a:cubicBezTo>
                  <a:cubicBezTo>
                    <a:pt x="26" y="37"/>
                    <a:pt x="26" y="37"/>
                    <a:pt x="26" y="37"/>
                  </a:cubicBezTo>
                  <a:cubicBezTo>
                    <a:pt x="25" y="37"/>
                    <a:pt x="25" y="37"/>
                    <a:pt x="25" y="37"/>
                  </a:cubicBezTo>
                  <a:cubicBezTo>
                    <a:pt x="23" y="39"/>
                    <a:pt x="23" y="39"/>
                    <a:pt x="23" y="39"/>
                  </a:cubicBezTo>
                  <a:cubicBezTo>
                    <a:pt x="23" y="39"/>
                    <a:pt x="23" y="39"/>
                    <a:pt x="23" y="39"/>
                  </a:cubicBezTo>
                  <a:moveTo>
                    <a:pt x="8" y="37"/>
                  </a:moveTo>
                  <a:cubicBezTo>
                    <a:pt x="8" y="36"/>
                    <a:pt x="8" y="36"/>
                    <a:pt x="8" y="36"/>
                  </a:cubicBezTo>
                  <a:cubicBezTo>
                    <a:pt x="9" y="35"/>
                    <a:pt x="9" y="35"/>
                    <a:pt x="9" y="35"/>
                  </a:cubicBezTo>
                  <a:cubicBezTo>
                    <a:pt x="9" y="36"/>
                    <a:pt x="9" y="36"/>
                    <a:pt x="9" y="36"/>
                  </a:cubicBezTo>
                  <a:cubicBezTo>
                    <a:pt x="9" y="36"/>
                    <a:pt x="9" y="36"/>
                    <a:pt x="9" y="36"/>
                  </a:cubicBezTo>
                  <a:cubicBezTo>
                    <a:pt x="8" y="37"/>
                    <a:pt x="8" y="37"/>
                    <a:pt x="8" y="37"/>
                  </a:cubicBezTo>
                  <a:moveTo>
                    <a:pt x="22" y="37"/>
                  </a:moveTo>
                  <a:cubicBezTo>
                    <a:pt x="22" y="36"/>
                    <a:pt x="22" y="36"/>
                    <a:pt x="22" y="36"/>
                  </a:cubicBezTo>
                  <a:cubicBezTo>
                    <a:pt x="25" y="34"/>
                    <a:pt x="25" y="34"/>
                    <a:pt x="25" y="34"/>
                  </a:cubicBezTo>
                  <a:cubicBezTo>
                    <a:pt x="26" y="35"/>
                    <a:pt x="26" y="35"/>
                    <a:pt x="26" y="35"/>
                  </a:cubicBezTo>
                  <a:cubicBezTo>
                    <a:pt x="26" y="36"/>
                    <a:pt x="26" y="36"/>
                    <a:pt x="26" y="36"/>
                  </a:cubicBezTo>
                  <a:cubicBezTo>
                    <a:pt x="26" y="35"/>
                    <a:pt x="26" y="35"/>
                    <a:pt x="26" y="35"/>
                  </a:cubicBezTo>
                  <a:cubicBezTo>
                    <a:pt x="25" y="35"/>
                    <a:pt x="25" y="35"/>
                    <a:pt x="25" y="35"/>
                  </a:cubicBezTo>
                  <a:cubicBezTo>
                    <a:pt x="24" y="36"/>
                    <a:pt x="23" y="36"/>
                    <a:pt x="22" y="37"/>
                  </a:cubicBezTo>
                  <a:moveTo>
                    <a:pt x="8" y="36"/>
                  </a:moveTo>
                  <a:cubicBezTo>
                    <a:pt x="7" y="35"/>
                    <a:pt x="7" y="35"/>
                    <a:pt x="7" y="35"/>
                  </a:cubicBezTo>
                  <a:cubicBezTo>
                    <a:pt x="8" y="34"/>
                    <a:pt x="8" y="34"/>
                    <a:pt x="8" y="34"/>
                  </a:cubicBezTo>
                  <a:cubicBezTo>
                    <a:pt x="9" y="34"/>
                    <a:pt x="9" y="34"/>
                    <a:pt x="9" y="34"/>
                  </a:cubicBezTo>
                  <a:cubicBezTo>
                    <a:pt x="8" y="36"/>
                    <a:pt x="8" y="36"/>
                    <a:pt x="8" y="36"/>
                  </a:cubicBezTo>
                  <a:moveTo>
                    <a:pt x="23" y="35"/>
                  </a:moveTo>
                  <a:cubicBezTo>
                    <a:pt x="23" y="35"/>
                    <a:pt x="23" y="35"/>
                    <a:pt x="23" y="35"/>
                  </a:cubicBezTo>
                  <a:cubicBezTo>
                    <a:pt x="23" y="35"/>
                    <a:pt x="23" y="35"/>
                    <a:pt x="23" y="35"/>
                  </a:cubicBezTo>
                  <a:cubicBezTo>
                    <a:pt x="23" y="35"/>
                    <a:pt x="24" y="34"/>
                    <a:pt x="25" y="34"/>
                  </a:cubicBezTo>
                  <a:cubicBezTo>
                    <a:pt x="25" y="34"/>
                    <a:pt x="25" y="34"/>
                    <a:pt x="25" y="34"/>
                  </a:cubicBezTo>
                  <a:cubicBezTo>
                    <a:pt x="23" y="35"/>
                    <a:pt x="23" y="35"/>
                    <a:pt x="23" y="35"/>
                  </a:cubicBezTo>
                  <a:moveTo>
                    <a:pt x="7" y="35"/>
                  </a:moveTo>
                  <a:cubicBezTo>
                    <a:pt x="7" y="35"/>
                    <a:pt x="7" y="35"/>
                    <a:pt x="7" y="35"/>
                  </a:cubicBezTo>
                  <a:cubicBezTo>
                    <a:pt x="7" y="34"/>
                    <a:pt x="7" y="34"/>
                    <a:pt x="7" y="34"/>
                  </a:cubicBezTo>
                  <a:cubicBezTo>
                    <a:pt x="7" y="34"/>
                    <a:pt x="7" y="34"/>
                    <a:pt x="7" y="34"/>
                  </a:cubicBezTo>
                  <a:cubicBezTo>
                    <a:pt x="7" y="33"/>
                    <a:pt x="7" y="33"/>
                    <a:pt x="8" y="33"/>
                  </a:cubicBezTo>
                  <a:cubicBezTo>
                    <a:pt x="8" y="33"/>
                    <a:pt x="8" y="33"/>
                    <a:pt x="8" y="33"/>
                  </a:cubicBezTo>
                  <a:cubicBezTo>
                    <a:pt x="8" y="33"/>
                    <a:pt x="8" y="33"/>
                    <a:pt x="8" y="33"/>
                  </a:cubicBezTo>
                  <a:cubicBezTo>
                    <a:pt x="8" y="33"/>
                    <a:pt x="8" y="33"/>
                    <a:pt x="8" y="33"/>
                  </a:cubicBezTo>
                  <a:cubicBezTo>
                    <a:pt x="7" y="35"/>
                    <a:pt x="7" y="35"/>
                    <a:pt x="7" y="35"/>
                  </a:cubicBezTo>
                  <a:moveTo>
                    <a:pt x="23" y="34"/>
                  </a:moveTo>
                  <a:cubicBezTo>
                    <a:pt x="23" y="34"/>
                    <a:pt x="23" y="34"/>
                    <a:pt x="23" y="34"/>
                  </a:cubicBezTo>
                  <a:cubicBezTo>
                    <a:pt x="23" y="33"/>
                    <a:pt x="24" y="33"/>
                    <a:pt x="24" y="33"/>
                  </a:cubicBezTo>
                  <a:cubicBezTo>
                    <a:pt x="25" y="33"/>
                    <a:pt x="25" y="33"/>
                    <a:pt x="25" y="33"/>
                  </a:cubicBezTo>
                  <a:cubicBezTo>
                    <a:pt x="24" y="33"/>
                    <a:pt x="23" y="34"/>
                    <a:pt x="23" y="34"/>
                  </a:cubicBezTo>
                  <a:moveTo>
                    <a:pt x="23" y="33"/>
                  </a:moveTo>
                  <a:cubicBezTo>
                    <a:pt x="23" y="32"/>
                    <a:pt x="24" y="32"/>
                    <a:pt x="24" y="32"/>
                  </a:cubicBezTo>
                  <a:cubicBezTo>
                    <a:pt x="24" y="31"/>
                    <a:pt x="24" y="31"/>
                    <a:pt x="24" y="31"/>
                  </a:cubicBezTo>
                  <a:cubicBezTo>
                    <a:pt x="24" y="32"/>
                    <a:pt x="24" y="32"/>
                    <a:pt x="24" y="32"/>
                  </a:cubicBezTo>
                  <a:cubicBezTo>
                    <a:pt x="23" y="33"/>
                    <a:pt x="23" y="33"/>
                    <a:pt x="23" y="33"/>
                  </a:cubicBezTo>
                  <a:moveTo>
                    <a:pt x="7" y="33"/>
                  </a:moveTo>
                  <a:cubicBezTo>
                    <a:pt x="6" y="33"/>
                    <a:pt x="6" y="32"/>
                    <a:pt x="6" y="31"/>
                  </a:cubicBezTo>
                  <a:cubicBezTo>
                    <a:pt x="7" y="31"/>
                    <a:pt x="7" y="31"/>
                    <a:pt x="7" y="31"/>
                  </a:cubicBezTo>
                  <a:cubicBezTo>
                    <a:pt x="7" y="31"/>
                    <a:pt x="7" y="32"/>
                    <a:pt x="7" y="32"/>
                  </a:cubicBezTo>
                  <a:cubicBezTo>
                    <a:pt x="7" y="32"/>
                    <a:pt x="7" y="33"/>
                    <a:pt x="7" y="33"/>
                  </a:cubicBezTo>
                  <a:moveTo>
                    <a:pt x="30" y="23"/>
                  </a:moveTo>
                  <a:cubicBezTo>
                    <a:pt x="30" y="23"/>
                    <a:pt x="30" y="23"/>
                    <a:pt x="30" y="23"/>
                  </a:cubicBezTo>
                  <a:cubicBezTo>
                    <a:pt x="31" y="22"/>
                    <a:pt x="31" y="22"/>
                    <a:pt x="31" y="22"/>
                  </a:cubicBezTo>
                  <a:cubicBezTo>
                    <a:pt x="30" y="23"/>
                    <a:pt x="30" y="23"/>
                    <a:pt x="30" y="23"/>
                  </a:cubicBezTo>
                  <a:cubicBezTo>
                    <a:pt x="30" y="23"/>
                    <a:pt x="30" y="23"/>
                    <a:pt x="30" y="23"/>
                  </a:cubicBezTo>
                  <a:moveTo>
                    <a:pt x="28" y="40"/>
                  </a:moveTo>
                  <a:cubicBezTo>
                    <a:pt x="27" y="39"/>
                    <a:pt x="27" y="38"/>
                    <a:pt x="28" y="37"/>
                  </a:cubicBezTo>
                  <a:cubicBezTo>
                    <a:pt x="28" y="36"/>
                    <a:pt x="28" y="36"/>
                    <a:pt x="28" y="36"/>
                  </a:cubicBezTo>
                  <a:cubicBezTo>
                    <a:pt x="28" y="36"/>
                    <a:pt x="28" y="36"/>
                    <a:pt x="28" y="36"/>
                  </a:cubicBezTo>
                  <a:cubicBezTo>
                    <a:pt x="25" y="32"/>
                    <a:pt x="25" y="32"/>
                    <a:pt x="25" y="32"/>
                  </a:cubicBezTo>
                  <a:cubicBezTo>
                    <a:pt x="26" y="31"/>
                    <a:pt x="26" y="31"/>
                    <a:pt x="26" y="31"/>
                  </a:cubicBezTo>
                  <a:cubicBezTo>
                    <a:pt x="27" y="30"/>
                    <a:pt x="27" y="29"/>
                    <a:pt x="28" y="28"/>
                  </a:cubicBezTo>
                  <a:cubicBezTo>
                    <a:pt x="28" y="28"/>
                    <a:pt x="28" y="28"/>
                    <a:pt x="28" y="28"/>
                  </a:cubicBezTo>
                  <a:cubicBezTo>
                    <a:pt x="28" y="28"/>
                    <a:pt x="29" y="27"/>
                    <a:pt x="29" y="27"/>
                  </a:cubicBezTo>
                  <a:cubicBezTo>
                    <a:pt x="30" y="27"/>
                    <a:pt x="30" y="27"/>
                    <a:pt x="30" y="27"/>
                  </a:cubicBezTo>
                  <a:cubicBezTo>
                    <a:pt x="33" y="26"/>
                    <a:pt x="33" y="26"/>
                    <a:pt x="33" y="26"/>
                  </a:cubicBezTo>
                  <a:cubicBezTo>
                    <a:pt x="33" y="26"/>
                    <a:pt x="34" y="26"/>
                    <a:pt x="34" y="26"/>
                  </a:cubicBezTo>
                  <a:cubicBezTo>
                    <a:pt x="35" y="26"/>
                    <a:pt x="36" y="25"/>
                    <a:pt x="36" y="25"/>
                  </a:cubicBezTo>
                  <a:cubicBezTo>
                    <a:pt x="37" y="24"/>
                    <a:pt x="38" y="23"/>
                    <a:pt x="39" y="22"/>
                  </a:cubicBezTo>
                  <a:cubicBezTo>
                    <a:pt x="38" y="25"/>
                    <a:pt x="37" y="31"/>
                    <a:pt x="35" y="33"/>
                  </a:cubicBezTo>
                  <a:cubicBezTo>
                    <a:pt x="34" y="33"/>
                    <a:pt x="34" y="33"/>
                    <a:pt x="34" y="33"/>
                  </a:cubicBezTo>
                  <a:cubicBezTo>
                    <a:pt x="34" y="33"/>
                    <a:pt x="33" y="34"/>
                    <a:pt x="33" y="34"/>
                  </a:cubicBezTo>
                  <a:cubicBezTo>
                    <a:pt x="33" y="35"/>
                    <a:pt x="33" y="35"/>
                    <a:pt x="33" y="36"/>
                  </a:cubicBezTo>
                  <a:cubicBezTo>
                    <a:pt x="28" y="40"/>
                    <a:pt x="28" y="40"/>
                    <a:pt x="28" y="40"/>
                  </a:cubicBezTo>
                  <a:moveTo>
                    <a:pt x="39" y="21"/>
                  </a:moveTo>
                  <a:cubicBezTo>
                    <a:pt x="39" y="21"/>
                    <a:pt x="39" y="21"/>
                    <a:pt x="39" y="21"/>
                  </a:cubicBezTo>
                  <a:cubicBezTo>
                    <a:pt x="39" y="21"/>
                    <a:pt x="39" y="21"/>
                    <a:pt x="39" y="21"/>
                  </a:cubicBezTo>
                  <a:cubicBezTo>
                    <a:pt x="39" y="21"/>
                    <a:pt x="39" y="21"/>
                    <a:pt x="39" y="21"/>
                  </a:cubicBezTo>
                  <a:moveTo>
                    <a:pt x="24" y="20"/>
                  </a:moveTo>
                  <a:cubicBezTo>
                    <a:pt x="23" y="20"/>
                    <a:pt x="23" y="20"/>
                    <a:pt x="23" y="20"/>
                  </a:cubicBezTo>
                  <a:cubicBezTo>
                    <a:pt x="25" y="19"/>
                    <a:pt x="25" y="19"/>
                    <a:pt x="25" y="19"/>
                  </a:cubicBezTo>
                  <a:cubicBezTo>
                    <a:pt x="24" y="20"/>
                    <a:pt x="24" y="20"/>
                    <a:pt x="24" y="20"/>
                  </a:cubicBezTo>
                  <a:moveTo>
                    <a:pt x="22" y="20"/>
                  </a:moveTo>
                  <a:cubicBezTo>
                    <a:pt x="22" y="20"/>
                    <a:pt x="22" y="20"/>
                    <a:pt x="22" y="20"/>
                  </a:cubicBezTo>
                  <a:cubicBezTo>
                    <a:pt x="23" y="20"/>
                    <a:pt x="23" y="19"/>
                    <a:pt x="24" y="18"/>
                  </a:cubicBezTo>
                  <a:cubicBezTo>
                    <a:pt x="24" y="18"/>
                    <a:pt x="24" y="18"/>
                    <a:pt x="24" y="18"/>
                  </a:cubicBezTo>
                  <a:cubicBezTo>
                    <a:pt x="24" y="18"/>
                    <a:pt x="24" y="18"/>
                    <a:pt x="24" y="18"/>
                  </a:cubicBezTo>
                  <a:cubicBezTo>
                    <a:pt x="26" y="17"/>
                    <a:pt x="26" y="17"/>
                    <a:pt x="26" y="17"/>
                  </a:cubicBezTo>
                  <a:cubicBezTo>
                    <a:pt x="26" y="18"/>
                    <a:pt x="26" y="18"/>
                    <a:pt x="26" y="18"/>
                  </a:cubicBezTo>
                  <a:cubicBezTo>
                    <a:pt x="26" y="18"/>
                    <a:pt x="26" y="18"/>
                    <a:pt x="26" y="18"/>
                  </a:cubicBezTo>
                  <a:cubicBezTo>
                    <a:pt x="26" y="18"/>
                    <a:pt x="26" y="18"/>
                    <a:pt x="26" y="18"/>
                  </a:cubicBezTo>
                  <a:cubicBezTo>
                    <a:pt x="22" y="20"/>
                    <a:pt x="22" y="20"/>
                    <a:pt x="22" y="20"/>
                  </a:cubicBezTo>
                  <a:moveTo>
                    <a:pt x="15" y="20"/>
                  </a:moveTo>
                  <a:cubicBezTo>
                    <a:pt x="15" y="20"/>
                    <a:pt x="15" y="20"/>
                    <a:pt x="15" y="20"/>
                  </a:cubicBezTo>
                  <a:cubicBezTo>
                    <a:pt x="15" y="19"/>
                    <a:pt x="15" y="19"/>
                    <a:pt x="15" y="19"/>
                  </a:cubicBezTo>
                  <a:cubicBezTo>
                    <a:pt x="15" y="19"/>
                    <a:pt x="15" y="19"/>
                    <a:pt x="15" y="19"/>
                  </a:cubicBezTo>
                  <a:cubicBezTo>
                    <a:pt x="15" y="19"/>
                    <a:pt x="15" y="19"/>
                    <a:pt x="15" y="19"/>
                  </a:cubicBezTo>
                  <a:cubicBezTo>
                    <a:pt x="17" y="17"/>
                    <a:pt x="17" y="17"/>
                    <a:pt x="17" y="17"/>
                  </a:cubicBezTo>
                  <a:cubicBezTo>
                    <a:pt x="16" y="18"/>
                    <a:pt x="16" y="19"/>
                    <a:pt x="15" y="20"/>
                  </a:cubicBezTo>
                  <a:moveTo>
                    <a:pt x="24" y="17"/>
                  </a:moveTo>
                  <a:cubicBezTo>
                    <a:pt x="24" y="17"/>
                    <a:pt x="24" y="17"/>
                    <a:pt x="24" y="17"/>
                  </a:cubicBezTo>
                  <a:cubicBezTo>
                    <a:pt x="24" y="16"/>
                    <a:pt x="25" y="16"/>
                    <a:pt x="26" y="16"/>
                  </a:cubicBezTo>
                  <a:cubicBezTo>
                    <a:pt x="26" y="16"/>
                    <a:pt x="26" y="16"/>
                    <a:pt x="26" y="16"/>
                  </a:cubicBezTo>
                  <a:cubicBezTo>
                    <a:pt x="24" y="17"/>
                    <a:pt x="24" y="17"/>
                    <a:pt x="24" y="17"/>
                  </a:cubicBezTo>
                  <a:moveTo>
                    <a:pt x="16" y="15"/>
                  </a:moveTo>
                  <a:cubicBezTo>
                    <a:pt x="16" y="15"/>
                    <a:pt x="16" y="15"/>
                    <a:pt x="16" y="15"/>
                  </a:cubicBezTo>
                  <a:cubicBezTo>
                    <a:pt x="16" y="15"/>
                    <a:pt x="16" y="15"/>
                    <a:pt x="16" y="15"/>
                  </a:cubicBezTo>
                  <a:cubicBezTo>
                    <a:pt x="16" y="15"/>
                    <a:pt x="16" y="15"/>
                    <a:pt x="16" y="15"/>
                  </a:cubicBezTo>
                  <a:moveTo>
                    <a:pt x="17" y="16"/>
                  </a:moveTo>
                  <a:cubicBezTo>
                    <a:pt x="17" y="16"/>
                    <a:pt x="17" y="16"/>
                    <a:pt x="17" y="16"/>
                  </a:cubicBezTo>
                  <a:cubicBezTo>
                    <a:pt x="16" y="16"/>
                    <a:pt x="16" y="16"/>
                    <a:pt x="16" y="16"/>
                  </a:cubicBezTo>
                  <a:cubicBezTo>
                    <a:pt x="18" y="14"/>
                    <a:pt x="18" y="14"/>
                    <a:pt x="18" y="14"/>
                  </a:cubicBezTo>
                  <a:cubicBezTo>
                    <a:pt x="18" y="15"/>
                    <a:pt x="18" y="15"/>
                    <a:pt x="18" y="15"/>
                  </a:cubicBezTo>
                  <a:cubicBezTo>
                    <a:pt x="18" y="15"/>
                    <a:pt x="18" y="15"/>
                    <a:pt x="18" y="15"/>
                  </a:cubicBezTo>
                  <a:cubicBezTo>
                    <a:pt x="18" y="15"/>
                    <a:pt x="18" y="15"/>
                    <a:pt x="18" y="15"/>
                  </a:cubicBezTo>
                  <a:cubicBezTo>
                    <a:pt x="17" y="16"/>
                    <a:pt x="17" y="16"/>
                    <a:pt x="17" y="16"/>
                  </a:cubicBezTo>
                  <a:moveTo>
                    <a:pt x="24" y="16"/>
                  </a:moveTo>
                  <a:cubicBezTo>
                    <a:pt x="24" y="16"/>
                    <a:pt x="24" y="16"/>
                    <a:pt x="24" y="16"/>
                  </a:cubicBezTo>
                  <a:cubicBezTo>
                    <a:pt x="24" y="16"/>
                    <a:pt x="24" y="16"/>
                    <a:pt x="24" y="16"/>
                  </a:cubicBezTo>
                  <a:cubicBezTo>
                    <a:pt x="24" y="15"/>
                    <a:pt x="24" y="15"/>
                    <a:pt x="24" y="15"/>
                  </a:cubicBezTo>
                  <a:cubicBezTo>
                    <a:pt x="24" y="15"/>
                    <a:pt x="24" y="15"/>
                    <a:pt x="24" y="15"/>
                  </a:cubicBezTo>
                  <a:cubicBezTo>
                    <a:pt x="25" y="15"/>
                    <a:pt x="25" y="15"/>
                    <a:pt x="25" y="14"/>
                  </a:cubicBezTo>
                  <a:cubicBezTo>
                    <a:pt x="25" y="15"/>
                    <a:pt x="25" y="15"/>
                    <a:pt x="25" y="15"/>
                  </a:cubicBezTo>
                  <a:cubicBezTo>
                    <a:pt x="25" y="15"/>
                    <a:pt x="25" y="15"/>
                    <a:pt x="25" y="15"/>
                  </a:cubicBezTo>
                  <a:cubicBezTo>
                    <a:pt x="25" y="15"/>
                    <a:pt x="24" y="16"/>
                    <a:pt x="24" y="16"/>
                  </a:cubicBezTo>
                  <a:moveTo>
                    <a:pt x="7" y="16"/>
                  </a:moveTo>
                  <a:cubicBezTo>
                    <a:pt x="6" y="15"/>
                    <a:pt x="6" y="15"/>
                    <a:pt x="6" y="15"/>
                  </a:cubicBezTo>
                  <a:cubicBezTo>
                    <a:pt x="7" y="14"/>
                    <a:pt x="7" y="14"/>
                    <a:pt x="7" y="14"/>
                  </a:cubicBezTo>
                  <a:cubicBezTo>
                    <a:pt x="7" y="15"/>
                    <a:pt x="7" y="15"/>
                    <a:pt x="7" y="15"/>
                  </a:cubicBezTo>
                  <a:cubicBezTo>
                    <a:pt x="7" y="16"/>
                    <a:pt x="7" y="16"/>
                    <a:pt x="7" y="16"/>
                  </a:cubicBezTo>
                  <a:moveTo>
                    <a:pt x="17" y="14"/>
                  </a:moveTo>
                  <a:cubicBezTo>
                    <a:pt x="17" y="14"/>
                    <a:pt x="17" y="14"/>
                    <a:pt x="17" y="14"/>
                  </a:cubicBezTo>
                  <a:cubicBezTo>
                    <a:pt x="17" y="14"/>
                    <a:pt x="17" y="14"/>
                    <a:pt x="17" y="14"/>
                  </a:cubicBezTo>
                  <a:cubicBezTo>
                    <a:pt x="18" y="13"/>
                    <a:pt x="18" y="13"/>
                    <a:pt x="18" y="13"/>
                  </a:cubicBezTo>
                  <a:cubicBezTo>
                    <a:pt x="18" y="14"/>
                    <a:pt x="18" y="14"/>
                    <a:pt x="18" y="14"/>
                  </a:cubicBezTo>
                  <a:cubicBezTo>
                    <a:pt x="18" y="14"/>
                    <a:pt x="18" y="14"/>
                    <a:pt x="18" y="14"/>
                  </a:cubicBezTo>
                  <a:cubicBezTo>
                    <a:pt x="17" y="14"/>
                    <a:pt x="17" y="14"/>
                    <a:pt x="17" y="14"/>
                  </a:cubicBezTo>
                  <a:moveTo>
                    <a:pt x="6" y="14"/>
                  </a:moveTo>
                  <a:cubicBezTo>
                    <a:pt x="6" y="13"/>
                    <a:pt x="6" y="13"/>
                    <a:pt x="6" y="13"/>
                  </a:cubicBezTo>
                  <a:cubicBezTo>
                    <a:pt x="7" y="12"/>
                    <a:pt x="7" y="12"/>
                    <a:pt x="7" y="12"/>
                  </a:cubicBezTo>
                  <a:cubicBezTo>
                    <a:pt x="7" y="13"/>
                    <a:pt x="7" y="13"/>
                    <a:pt x="7" y="13"/>
                  </a:cubicBezTo>
                  <a:cubicBezTo>
                    <a:pt x="6" y="14"/>
                    <a:pt x="6" y="14"/>
                    <a:pt x="6" y="14"/>
                  </a:cubicBezTo>
                  <a:moveTo>
                    <a:pt x="15" y="13"/>
                  </a:moveTo>
                  <a:cubicBezTo>
                    <a:pt x="15" y="13"/>
                    <a:pt x="15" y="13"/>
                    <a:pt x="15" y="13"/>
                  </a:cubicBezTo>
                  <a:cubicBezTo>
                    <a:pt x="16" y="12"/>
                    <a:pt x="16" y="12"/>
                    <a:pt x="16" y="12"/>
                  </a:cubicBezTo>
                  <a:cubicBezTo>
                    <a:pt x="16" y="12"/>
                    <a:pt x="16" y="12"/>
                    <a:pt x="16" y="12"/>
                  </a:cubicBezTo>
                  <a:cubicBezTo>
                    <a:pt x="15" y="13"/>
                    <a:pt x="15" y="13"/>
                    <a:pt x="15" y="13"/>
                  </a:cubicBezTo>
                  <a:moveTo>
                    <a:pt x="16" y="14"/>
                  </a:moveTo>
                  <a:cubicBezTo>
                    <a:pt x="16" y="14"/>
                    <a:pt x="16" y="14"/>
                    <a:pt x="16" y="14"/>
                  </a:cubicBezTo>
                  <a:cubicBezTo>
                    <a:pt x="16" y="14"/>
                    <a:pt x="16" y="14"/>
                    <a:pt x="16" y="14"/>
                  </a:cubicBezTo>
                  <a:cubicBezTo>
                    <a:pt x="16" y="14"/>
                    <a:pt x="16" y="14"/>
                    <a:pt x="16" y="14"/>
                  </a:cubicBezTo>
                  <a:cubicBezTo>
                    <a:pt x="16" y="13"/>
                    <a:pt x="16" y="13"/>
                    <a:pt x="16" y="13"/>
                  </a:cubicBezTo>
                  <a:cubicBezTo>
                    <a:pt x="16" y="12"/>
                    <a:pt x="17" y="12"/>
                    <a:pt x="17" y="12"/>
                  </a:cubicBezTo>
                  <a:cubicBezTo>
                    <a:pt x="17" y="13"/>
                    <a:pt x="17" y="13"/>
                    <a:pt x="17" y="13"/>
                  </a:cubicBezTo>
                  <a:cubicBezTo>
                    <a:pt x="17" y="13"/>
                    <a:pt x="17" y="13"/>
                    <a:pt x="17" y="13"/>
                  </a:cubicBezTo>
                  <a:cubicBezTo>
                    <a:pt x="17" y="13"/>
                    <a:pt x="17" y="13"/>
                    <a:pt x="17" y="13"/>
                  </a:cubicBezTo>
                  <a:cubicBezTo>
                    <a:pt x="16" y="14"/>
                    <a:pt x="16" y="14"/>
                    <a:pt x="16" y="14"/>
                  </a:cubicBezTo>
                  <a:moveTo>
                    <a:pt x="4" y="17"/>
                  </a:moveTo>
                  <a:cubicBezTo>
                    <a:pt x="4" y="17"/>
                    <a:pt x="3" y="16"/>
                    <a:pt x="3" y="16"/>
                  </a:cubicBezTo>
                  <a:cubicBezTo>
                    <a:pt x="4" y="14"/>
                    <a:pt x="4" y="13"/>
                    <a:pt x="5" y="11"/>
                  </a:cubicBezTo>
                  <a:cubicBezTo>
                    <a:pt x="5" y="11"/>
                    <a:pt x="5" y="11"/>
                    <a:pt x="5" y="11"/>
                  </a:cubicBezTo>
                  <a:cubicBezTo>
                    <a:pt x="5" y="12"/>
                    <a:pt x="5" y="13"/>
                    <a:pt x="6" y="13"/>
                  </a:cubicBezTo>
                  <a:cubicBezTo>
                    <a:pt x="5" y="13"/>
                    <a:pt x="5" y="13"/>
                    <a:pt x="5" y="13"/>
                  </a:cubicBezTo>
                  <a:cubicBezTo>
                    <a:pt x="5" y="14"/>
                    <a:pt x="5" y="14"/>
                    <a:pt x="5" y="14"/>
                  </a:cubicBezTo>
                  <a:cubicBezTo>
                    <a:pt x="6" y="14"/>
                    <a:pt x="6" y="14"/>
                    <a:pt x="6" y="14"/>
                  </a:cubicBezTo>
                  <a:cubicBezTo>
                    <a:pt x="6" y="15"/>
                    <a:pt x="6" y="15"/>
                    <a:pt x="6" y="16"/>
                  </a:cubicBezTo>
                  <a:cubicBezTo>
                    <a:pt x="4" y="17"/>
                    <a:pt x="4" y="17"/>
                    <a:pt x="4" y="17"/>
                  </a:cubicBezTo>
                  <a:moveTo>
                    <a:pt x="6" y="12"/>
                  </a:moveTo>
                  <a:cubicBezTo>
                    <a:pt x="6" y="11"/>
                    <a:pt x="6" y="11"/>
                    <a:pt x="6" y="11"/>
                  </a:cubicBezTo>
                  <a:cubicBezTo>
                    <a:pt x="6" y="11"/>
                    <a:pt x="6" y="11"/>
                    <a:pt x="6" y="11"/>
                  </a:cubicBezTo>
                  <a:cubicBezTo>
                    <a:pt x="7" y="11"/>
                    <a:pt x="7" y="11"/>
                    <a:pt x="7" y="11"/>
                  </a:cubicBezTo>
                  <a:cubicBezTo>
                    <a:pt x="7" y="12"/>
                    <a:pt x="7" y="12"/>
                    <a:pt x="7" y="12"/>
                  </a:cubicBezTo>
                  <a:cubicBezTo>
                    <a:pt x="6" y="12"/>
                    <a:pt x="6" y="12"/>
                    <a:pt x="6" y="12"/>
                  </a:cubicBezTo>
                  <a:moveTo>
                    <a:pt x="27" y="10"/>
                  </a:moveTo>
                  <a:cubicBezTo>
                    <a:pt x="27" y="10"/>
                    <a:pt x="27" y="10"/>
                    <a:pt x="27" y="10"/>
                  </a:cubicBezTo>
                  <a:cubicBezTo>
                    <a:pt x="27" y="10"/>
                    <a:pt x="27" y="10"/>
                    <a:pt x="28" y="10"/>
                  </a:cubicBezTo>
                  <a:cubicBezTo>
                    <a:pt x="27" y="10"/>
                    <a:pt x="27" y="10"/>
                    <a:pt x="27" y="10"/>
                  </a:cubicBezTo>
                  <a:moveTo>
                    <a:pt x="28" y="9"/>
                  </a:moveTo>
                  <a:cubicBezTo>
                    <a:pt x="28" y="9"/>
                    <a:pt x="28" y="9"/>
                    <a:pt x="28" y="9"/>
                  </a:cubicBezTo>
                  <a:cubicBezTo>
                    <a:pt x="28" y="9"/>
                    <a:pt x="28" y="9"/>
                    <a:pt x="28" y="9"/>
                  </a:cubicBezTo>
                  <a:cubicBezTo>
                    <a:pt x="28" y="9"/>
                    <a:pt x="28" y="9"/>
                    <a:pt x="28" y="9"/>
                  </a:cubicBezTo>
                  <a:moveTo>
                    <a:pt x="14" y="11"/>
                  </a:moveTo>
                  <a:cubicBezTo>
                    <a:pt x="14" y="10"/>
                    <a:pt x="14" y="10"/>
                    <a:pt x="14" y="10"/>
                  </a:cubicBezTo>
                  <a:cubicBezTo>
                    <a:pt x="15" y="10"/>
                    <a:pt x="16" y="9"/>
                    <a:pt x="16" y="9"/>
                  </a:cubicBezTo>
                  <a:cubicBezTo>
                    <a:pt x="16" y="9"/>
                    <a:pt x="16" y="10"/>
                    <a:pt x="17" y="11"/>
                  </a:cubicBezTo>
                  <a:cubicBezTo>
                    <a:pt x="17" y="11"/>
                    <a:pt x="17" y="11"/>
                    <a:pt x="17" y="11"/>
                  </a:cubicBezTo>
                  <a:cubicBezTo>
                    <a:pt x="17" y="11"/>
                    <a:pt x="17" y="11"/>
                    <a:pt x="17" y="11"/>
                  </a:cubicBezTo>
                  <a:cubicBezTo>
                    <a:pt x="16" y="11"/>
                    <a:pt x="15" y="12"/>
                    <a:pt x="15" y="12"/>
                  </a:cubicBezTo>
                  <a:cubicBezTo>
                    <a:pt x="14" y="12"/>
                    <a:pt x="14" y="12"/>
                    <a:pt x="14" y="12"/>
                  </a:cubicBezTo>
                  <a:cubicBezTo>
                    <a:pt x="16" y="10"/>
                    <a:pt x="16" y="10"/>
                    <a:pt x="16" y="10"/>
                  </a:cubicBezTo>
                  <a:cubicBezTo>
                    <a:pt x="16" y="10"/>
                    <a:pt x="16" y="10"/>
                    <a:pt x="16" y="10"/>
                  </a:cubicBezTo>
                  <a:cubicBezTo>
                    <a:pt x="16" y="10"/>
                    <a:pt x="16" y="10"/>
                    <a:pt x="16" y="10"/>
                  </a:cubicBezTo>
                  <a:cubicBezTo>
                    <a:pt x="14" y="11"/>
                    <a:pt x="14" y="11"/>
                    <a:pt x="14" y="11"/>
                  </a:cubicBezTo>
                  <a:moveTo>
                    <a:pt x="27" y="19"/>
                  </a:moveTo>
                  <a:cubicBezTo>
                    <a:pt x="27" y="18"/>
                    <a:pt x="27" y="18"/>
                    <a:pt x="27" y="18"/>
                  </a:cubicBezTo>
                  <a:cubicBezTo>
                    <a:pt x="28" y="18"/>
                    <a:pt x="28" y="18"/>
                    <a:pt x="28" y="18"/>
                  </a:cubicBezTo>
                  <a:cubicBezTo>
                    <a:pt x="27" y="14"/>
                    <a:pt x="27" y="14"/>
                    <a:pt x="27" y="14"/>
                  </a:cubicBezTo>
                  <a:cubicBezTo>
                    <a:pt x="27" y="14"/>
                    <a:pt x="27" y="14"/>
                    <a:pt x="27" y="14"/>
                  </a:cubicBezTo>
                  <a:cubicBezTo>
                    <a:pt x="27" y="14"/>
                    <a:pt x="27" y="14"/>
                    <a:pt x="27" y="14"/>
                  </a:cubicBezTo>
                  <a:cubicBezTo>
                    <a:pt x="29" y="13"/>
                    <a:pt x="29" y="13"/>
                    <a:pt x="29" y="13"/>
                  </a:cubicBezTo>
                  <a:cubicBezTo>
                    <a:pt x="29" y="13"/>
                    <a:pt x="29" y="13"/>
                    <a:pt x="29" y="13"/>
                  </a:cubicBezTo>
                  <a:cubicBezTo>
                    <a:pt x="29" y="12"/>
                    <a:pt x="29" y="12"/>
                    <a:pt x="29" y="12"/>
                  </a:cubicBezTo>
                  <a:cubicBezTo>
                    <a:pt x="29" y="12"/>
                    <a:pt x="29" y="12"/>
                    <a:pt x="29" y="12"/>
                  </a:cubicBezTo>
                  <a:cubicBezTo>
                    <a:pt x="29" y="12"/>
                    <a:pt x="29" y="12"/>
                    <a:pt x="29" y="12"/>
                  </a:cubicBezTo>
                  <a:cubicBezTo>
                    <a:pt x="29" y="12"/>
                    <a:pt x="29" y="12"/>
                    <a:pt x="29" y="12"/>
                  </a:cubicBezTo>
                  <a:cubicBezTo>
                    <a:pt x="29" y="11"/>
                    <a:pt x="29" y="11"/>
                    <a:pt x="29" y="11"/>
                  </a:cubicBezTo>
                  <a:cubicBezTo>
                    <a:pt x="30" y="11"/>
                    <a:pt x="30" y="11"/>
                    <a:pt x="30" y="11"/>
                  </a:cubicBezTo>
                  <a:cubicBezTo>
                    <a:pt x="29" y="11"/>
                    <a:pt x="29" y="11"/>
                    <a:pt x="29" y="11"/>
                  </a:cubicBezTo>
                  <a:cubicBezTo>
                    <a:pt x="29" y="11"/>
                    <a:pt x="29" y="11"/>
                    <a:pt x="29" y="11"/>
                  </a:cubicBezTo>
                  <a:cubicBezTo>
                    <a:pt x="29" y="10"/>
                    <a:pt x="29" y="10"/>
                    <a:pt x="29" y="10"/>
                  </a:cubicBezTo>
                  <a:cubicBezTo>
                    <a:pt x="29" y="10"/>
                    <a:pt x="29" y="10"/>
                    <a:pt x="29" y="10"/>
                  </a:cubicBezTo>
                  <a:cubicBezTo>
                    <a:pt x="29" y="9"/>
                    <a:pt x="29" y="9"/>
                    <a:pt x="29" y="9"/>
                  </a:cubicBezTo>
                  <a:cubicBezTo>
                    <a:pt x="29" y="9"/>
                    <a:pt x="29" y="9"/>
                    <a:pt x="30" y="8"/>
                  </a:cubicBezTo>
                  <a:cubicBezTo>
                    <a:pt x="31" y="9"/>
                    <a:pt x="32" y="9"/>
                    <a:pt x="32" y="9"/>
                  </a:cubicBezTo>
                  <a:cubicBezTo>
                    <a:pt x="33" y="12"/>
                    <a:pt x="35" y="18"/>
                    <a:pt x="34" y="19"/>
                  </a:cubicBezTo>
                  <a:cubicBezTo>
                    <a:pt x="34" y="20"/>
                    <a:pt x="34" y="20"/>
                    <a:pt x="34" y="20"/>
                  </a:cubicBezTo>
                  <a:cubicBezTo>
                    <a:pt x="33" y="20"/>
                    <a:pt x="33" y="20"/>
                    <a:pt x="33" y="20"/>
                  </a:cubicBezTo>
                  <a:cubicBezTo>
                    <a:pt x="29" y="23"/>
                    <a:pt x="29" y="23"/>
                    <a:pt x="29" y="23"/>
                  </a:cubicBezTo>
                  <a:cubicBezTo>
                    <a:pt x="28" y="22"/>
                    <a:pt x="28" y="22"/>
                    <a:pt x="28" y="22"/>
                  </a:cubicBezTo>
                  <a:cubicBezTo>
                    <a:pt x="32" y="20"/>
                    <a:pt x="32" y="20"/>
                    <a:pt x="32" y="20"/>
                  </a:cubicBezTo>
                  <a:cubicBezTo>
                    <a:pt x="32" y="19"/>
                    <a:pt x="32" y="19"/>
                    <a:pt x="32" y="19"/>
                  </a:cubicBezTo>
                  <a:cubicBezTo>
                    <a:pt x="31" y="19"/>
                    <a:pt x="31" y="19"/>
                    <a:pt x="31" y="19"/>
                  </a:cubicBezTo>
                  <a:cubicBezTo>
                    <a:pt x="28" y="22"/>
                    <a:pt x="28" y="22"/>
                    <a:pt x="28" y="22"/>
                  </a:cubicBezTo>
                  <a:cubicBezTo>
                    <a:pt x="28" y="22"/>
                    <a:pt x="28" y="22"/>
                    <a:pt x="28" y="22"/>
                  </a:cubicBezTo>
                  <a:cubicBezTo>
                    <a:pt x="26" y="21"/>
                    <a:pt x="26" y="21"/>
                    <a:pt x="26" y="21"/>
                  </a:cubicBezTo>
                  <a:cubicBezTo>
                    <a:pt x="27" y="21"/>
                    <a:pt x="27" y="21"/>
                    <a:pt x="27" y="21"/>
                  </a:cubicBezTo>
                  <a:cubicBezTo>
                    <a:pt x="28" y="20"/>
                    <a:pt x="29" y="19"/>
                    <a:pt x="31" y="19"/>
                  </a:cubicBezTo>
                  <a:cubicBezTo>
                    <a:pt x="31" y="19"/>
                    <a:pt x="31" y="19"/>
                    <a:pt x="31" y="19"/>
                  </a:cubicBezTo>
                  <a:cubicBezTo>
                    <a:pt x="32" y="18"/>
                    <a:pt x="32" y="18"/>
                    <a:pt x="32" y="18"/>
                  </a:cubicBezTo>
                  <a:cubicBezTo>
                    <a:pt x="32" y="18"/>
                    <a:pt x="32" y="18"/>
                    <a:pt x="32" y="18"/>
                  </a:cubicBezTo>
                  <a:cubicBezTo>
                    <a:pt x="31" y="18"/>
                    <a:pt x="31" y="18"/>
                    <a:pt x="31" y="18"/>
                  </a:cubicBezTo>
                  <a:cubicBezTo>
                    <a:pt x="31" y="18"/>
                    <a:pt x="31" y="18"/>
                    <a:pt x="31" y="18"/>
                  </a:cubicBezTo>
                  <a:cubicBezTo>
                    <a:pt x="29" y="18"/>
                    <a:pt x="28" y="19"/>
                    <a:pt x="27" y="20"/>
                  </a:cubicBezTo>
                  <a:cubicBezTo>
                    <a:pt x="26" y="21"/>
                    <a:pt x="26" y="21"/>
                    <a:pt x="26" y="21"/>
                  </a:cubicBezTo>
                  <a:cubicBezTo>
                    <a:pt x="25" y="21"/>
                    <a:pt x="25" y="21"/>
                    <a:pt x="25" y="21"/>
                  </a:cubicBezTo>
                  <a:cubicBezTo>
                    <a:pt x="25" y="21"/>
                    <a:pt x="25" y="21"/>
                    <a:pt x="25" y="21"/>
                  </a:cubicBezTo>
                  <a:cubicBezTo>
                    <a:pt x="30" y="18"/>
                    <a:pt x="30" y="18"/>
                    <a:pt x="30" y="18"/>
                  </a:cubicBezTo>
                  <a:cubicBezTo>
                    <a:pt x="30" y="17"/>
                    <a:pt x="30" y="17"/>
                    <a:pt x="30" y="17"/>
                  </a:cubicBezTo>
                  <a:cubicBezTo>
                    <a:pt x="29" y="17"/>
                    <a:pt x="29" y="17"/>
                    <a:pt x="29" y="17"/>
                  </a:cubicBezTo>
                  <a:cubicBezTo>
                    <a:pt x="27" y="19"/>
                    <a:pt x="27" y="19"/>
                    <a:pt x="27" y="19"/>
                  </a:cubicBezTo>
                  <a:moveTo>
                    <a:pt x="27" y="9"/>
                  </a:moveTo>
                  <a:cubicBezTo>
                    <a:pt x="27" y="8"/>
                    <a:pt x="27" y="8"/>
                    <a:pt x="27" y="7"/>
                  </a:cubicBezTo>
                  <a:cubicBezTo>
                    <a:pt x="28" y="8"/>
                    <a:pt x="28" y="8"/>
                    <a:pt x="29" y="8"/>
                  </a:cubicBezTo>
                  <a:cubicBezTo>
                    <a:pt x="28" y="8"/>
                    <a:pt x="27" y="9"/>
                    <a:pt x="27" y="9"/>
                  </a:cubicBezTo>
                  <a:moveTo>
                    <a:pt x="14" y="9"/>
                  </a:moveTo>
                  <a:cubicBezTo>
                    <a:pt x="14" y="8"/>
                    <a:pt x="14" y="8"/>
                    <a:pt x="14"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5" y="9"/>
                    <a:pt x="14" y="9"/>
                  </a:cubicBezTo>
                  <a:moveTo>
                    <a:pt x="17" y="12"/>
                  </a:moveTo>
                  <a:cubicBezTo>
                    <a:pt x="17" y="11"/>
                    <a:pt x="17" y="11"/>
                    <a:pt x="17" y="11"/>
                  </a:cubicBezTo>
                  <a:cubicBezTo>
                    <a:pt x="17" y="10"/>
                    <a:pt x="17" y="10"/>
                    <a:pt x="17" y="10"/>
                  </a:cubicBezTo>
                  <a:cubicBezTo>
                    <a:pt x="17" y="9"/>
                    <a:pt x="17" y="8"/>
                    <a:pt x="17" y="7"/>
                  </a:cubicBezTo>
                  <a:cubicBezTo>
                    <a:pt x="17" y="7"/>
                    <a:pt x="17" y="7"/>
                    <a:pt x="17" y="7"/>
                  </a:cubicBezTo>
                  <a:cubicBezTo>
                    <a:pt x="17" y="7"/>
                    <a:pt x="18" y="7"/>
                    <a:pt x="18" y="7"/>
                  </a:cubicBezTo>
                  <a:cubicBezTo>
                    <a:pt x="19" y="7"/>
                    <a:pt x="19" y="7"/>
                    <a:pt x="20" y="7"/>
                  </a:cubicBezTo>
                  <a:cubicBezTo>
                    <a:pt x="19" y="9"/>
                    <a:pt x="18" y="10"/>
                    <a:pt x="17" y="12"/>
                  </a:cubicBezTo>
                  <a:moveTo>
                    <a:pt x="14" y="7"/>
                  </a:moveTo>
                  <a:cubicBezTo>
                    <a:pt x="15" y="7"/>
                    <a:pt x="15" y="7"/>
                    <a:pt x="15" y="7"/>
                  </a:cubicBezTo>
                  <a:cubicBezTo>
                    <a:pt x="16" y="7"/>
                    <a:pt x="16" y="7"/>
                    <a:pt x="16" y="7"/>
                  </a:cubicBezTo>
                  <a:cubicBezTo>
                    <a:pt x="14" y="7"/>
                    <a:pt x="14" y="7"/>
                    <a:pt x="14" y="7"/>
                  </a:cubicBezTo>
                  <a:moveTo>
                    <a:pt x="21" y="8"/>
                  </a:moveTo>
                  <a:cubicBezTo>
                    <a:pt x="21" y="7"/>
                    <a:pt x="21" y="7"/>
                    <a:pt x="21" y="7"/>
                  </a:cubicBezTo>
                  <a:cubicBezTo>
                    <a:pt x="22" y="5"/>
                    <a:pt x="22" y="5"/>
                    <a:pt x="22" y="5"/>
                  </a:cubicBezTo>
                  <a:cubicBezTo>
                    <a:pt x="23" y="5"/>
                    <a:pt x="24" y="6"/>
                    <a:pt x="26" y="7"/>
                  </a:cubicBezTo>
                  <a:cubicBezTo>
                    <a:pt x="26" y="8"/>
                    <a:pt x="25" y="9"/>
                    <a:pt x="25" y="10"/>
                  </a:cubicBezTo>
                  <a:cubicBezTo>
                    <a:pt x="25" y="11"/>
                    <a:pt x="25" y="11"/>
                    <a:pt x="25" y="11"/>
                  </a:cubicBezTo>
                  <a:cubicBezTo>
                    <a:pt x="27" y="12"/>
                    <a:pt x="27" y="12"/>
                    <a:pt x="27" y="12"/>
                  </a:cubicBezTo>
                  <a:cubicBezTo>
                    <a:pt x="26" y="13"/>
                    <a:pt x="26" y="13"/>
                    <a:pt x="26" y="13"/>
                  </a:cubicBezTo>
                  <a:cubicBezTo>
                    <a:pt x="25" y="13"/>
                    <a:pt x="25" y="13"/>
                    <a:pt x="25" y="13"/>
                  </a:cubicBezTo>
                  <a:cubicBezTo>
                    <a:pt x="25" y="14"/>
                    <a:pt x="25" y="14"/>
                    <a:pt x="25" y="14"/>
                  </a:cubicBezTo>
                  <a:cubicBezTo>
                    <a:pt x="25" y="14"/>
                    <a:pt x="24" y="14"/>
                    <a:pt x="24" y="15"/>
                  </a:cubicBezTo>
                  <a:cubicBezTo>
                    <a:pt x="23" y="15"/>
                    <a:pt x="23" y="15"/>
                    <a:pt x="23" y="15"/>
                  </a:cubicBezTo>
                  <a:cubicBezTo>
                    <a:pt x="23" y="16"/>
                    <a:pt x="23" y="16"/>
                    <a:pt x="23" y="16"/>
                  </a:cubicBezTo>
                  <a:cubicBezTo>
                    <a:pt x="23" y="16"/>
                    <a:pt x="23" y="16"/>
                    <a:pt x="23" y="16"/>
                  </a:cubicBezTo>
                  <a:cubicBezTo>
                    <a:pt x="23" y="17"/>
                    <a:pt x="23" y="17"/>
                    <a:pt x="23" y="18"/>
                  </a:cubicBezTo>
                  <a:cubicBezTo>
                    <a:pt x="23" y="18"/>
                    <a:pt x="23" y="18"/>
                    <a:pt x="23" y="18"/>
                  </a:cubicBezTo>
                  <a:cubicBezTo>
                    <a:pt x="22" y="18"/>
                    <a:pt x="22" y="18"/>
                    <a:pt x="22" y="18"/>
                  </a:cubicBezTo>
                  <a:cubicBezTo>
                    <a:pt x="23" y="19"/>
                    <a:pt x="23" y="19"/>
                    <a:pt x="23" y="19"/>
                  </a:cubicBezTo>
                  <a:cubicBezTo>
                    <a:pt x="22" y="19"/>
                    <a:pt x="22" y="19"/>
                    <a:pt x="22" y="19"/>
                  </a:cubicBezTo>
                  <a:cubicBezTo>
                    <a:pt x="18" y="22"/>
                    <a:pt x="18" y="22"/>
                    <a:pt x="18" y="22"/>
                  </a:cubicBezTo>
                  <a:cubicBezTo>
                    <a:pt x="18" y="22"/>
                    <a:pt x="18" y="22"/>
                    <a:pt x="18" y="22"/>
                  </a:cubicBezTo>
                  <a:cubicBezTo>
                    <a:pt x="18" y="22"/>
                    <a:pt x="18" y="22"/>
                    <a:pt x="18" y="22"/>
                  </a:cubicBezTo>
                  <a:cubicBezTo>
                    <a:pt x="18" y="22"/>
                    <a:pt x="18" y="22"/>
                    <a:pt x="17" y="22"/>
                  </a:cubicBezTo>
                  <a:cubicBezTo>
                    <a:pt x="17" y="22"/>
                    <a:pt x="16" y="22"/>
                    <a:pt x="16" y="22"/>
                  </a:cubicBezTo>
                  <a:cubicBezTo>
                    <a:pt x="15" y="23"/>
                    <a:pt x="15" y="23"/>
                    <a:pt x="14" y="24"/>
                  </a:cubicBezTo>
                  <a:cubicBezTo>
                    <a:pt x="12" y="26"/>
                    <a:pt x="12" y="26"/>
                    <a:pt x="12" y="26"/>
                  </a:cubicBezTo>
                  <a:cubicBezTo>
                    <a:pt x="12" y="27"/>
                    <a:pt x="12" y="27"/>
                    <a:pt x="12" y="27"/>
                  </a:cubicBezTo>
                  <a:cubicBezTo>
                    <a:pt x="13" y="28"/>
                    <a:pt x="13" y="28"/>
                    <a:pt x="13" y="28"/>
                  </a:cubicBezTo>
                  <a:cubicBezTo>
                    <a:pt x="13" y="27"/>
                    <a:pt x="13" y="27"/>
                    <a:pt x="13" y="27"/>
                  </a:cubicBezTo>
                  <a:cubicBezTo>
                    <a:pt x="15" y="25"/>
                    <a:pt x="15" y="25"/>
                    <a:pt x="15" y="25"/>
                  </a:cubicBezTo>
                  <a:cubicBezTo>
                    <a:pt x="16" y="24"/>
                    <a:pt x="16" y="24"/>
                    <a:pt x="17" y="24"/>
                  </a:cubicBezTo>
                  <a:cubicBezTo>
                    <a:pt x="17" y="23"/>
                    <a:pt x="17" y="23"/>
                    <a:pt x="17" y="23"/>
                  </a:cubicBezTo>
                  <a:cubicBezTo>
                    <a:pt x="17" y="23"/>
                    <a:pt x="18" y="24"/>
                    <a:pt x="18" y="24"/>
                  </a:cubicBezTo>
                  <a:cubicBezTo>
                    <a:pt x="18" y="24"/>
                    <a:pt x="18" y="24"/>
                    <a:pt x="18" y="24"/>
                  </a:cubicBezTo>
                  <a:cubicBezTo>
                    <a:pt x="19" y="24"/>
                    <a:pt x="19" y="24"/>
                    <a:pt x="19" y="24"/>
                  </a:cubicBezTo>
                  <a:cubicBezTo>
                    <a:pt x="19" y="24"/>
                    <a:pt x="20" y="23"/>
                    <a:pt x="20" y="23"/>
                  </a:cubicBezTo>
                  <a:cubicBezTo>
                    <a:pt x="20" y="22"/>
                    <a:pt x="21" y="22"/>
                    <a:pt x="21" y="22"/>
                  </a:cubicBezTo>
                  <a:cubicBezTo>
                    <a:pt x="22" y="21"/>
                    <a:pt x="22" y="21"/>
                    <a:pt x="23" y="21"/>
                  </a:cubicBezTo>
                  <a:cubicBezTo>
                    <a:pt x="23" y="21"/>
                    <a:pt x="24" y="21"/>
                    <a:pt x="24" y="22"/>
                  </a:cubicBezTo>
                  <a:cubicBezTo>
                    <a:pt x="24" y="22"/>
                    <a:pt x="24" y="22"/>
                    <a:pt x="24" y="22"/>
                  </a:cubicBezTo>
                  <a:cubicBezTo>
                    <a:pt x="25" y="22"/>
                    <a:pt x="25" y="22"/>
                    <a:pt x="25" y="22"/>
                  </a:cubicBezTo>
                  <a:cubicBezTo>
                    <a:pt x="29" y="24"/>
                    <a:pt x="29" y="24"/>
                    <a:pt x="29" y="24"/>
                  </a:cubicBezTo>
                  <a:cubicBezTo>
                    <a:pt x="30" y="24"/>
                    <a:pt x="30" y="24"/>
                    <a:pt x="30" y="24"/>
                  </a:cubicBezTo>
                  <a:cubicBezTo>
                    <a:pt x="30" y="24"/>
                    <a:pt x="31" y="24"/>
                    <a:pt x="31" y="24"/>
                  </a:cubicBezTo>
                  <a:cubicBezTo>
                    <a:pt x="32" y="23"/>
                    <a:pt x="34" y="22"/>
                    <a:pt x="35" y="20"/>
                  </a:cubicBezTo>
                  <a:cubicBezTo>
                    <a:pt x="36" y="20"/>
                    <a:pt x="38" y="21"/>
                    <a:pt x="39" y="21"/>
                  </a:cubicBezTo>
                  <a:cubicBezTo>
                    <a:pt x="38" y="21"/>
                    <a:pt x="38" y="21"/>
                    <a:pt x="38" y="21"/>
                  </a:cubicBezTo>
                  <a:cubicBezTo>
                    <a:pt x="37" y="22"/>
                    <a:pt x="37" y="23"/>
                    <a:pt x="36" y="24"/>
                  </a:cubicBezTo>
                  <a:cubicBezTo>
                    <a:pt x="35" y="25"/>
                    <a:pt x="35" y="25"/>
                    <a:pt x="34" y="25"/>
                  </a:cubicBezTo>
                  <a:cubicBezTo>
                    <a:pt x="34" y="26"/>
                    <a:pt x="33" y="26"/>
                    <a:pt x="33" y="26"/>
                  </a:cubicBezTo>
                  <a:cubicBezTo>
                    <a:pt x="30" y="26"/>
                    <a:pt x="30" y="26"/>
                    <a:pt x="30" y="26"/>
                  </a:cubicBezTo>
                  <a:cubicBezTo>
                    <a:pt x="29" y="26"/>
                    <a:pt x="29" y="26"/>
                    <a:pt x="29" y="26"/>
                  </a:cubicBezTo>
                  <a:cubicBezTo>
                    <a:pt x="28" y="27"/>
                    <a:pt x="28" y="27"/>
                    <a:pt x="28" y="28"/>
                  </a:cubicBezTo>
                  <a:cubicBezTo>
                    <a:pt x="28" y="27"/>
                    <a:pt x="28" y="27"/>
                    <a:pt x="28" y="27"/>
                  </a:cubicBezTo>
                  <a:cubicBezTo>
                    <a:pt x="27" y="27"/>
                    <a:pt x="27" y="27"/>
                    <a:pt x="27" y="27"/>
                  </a:cubicBezTo>
                  <a:cubicBezTo>
                    <a:pt x="25" y="28"/>
                    <a:pt x="24" y="29"/>
                    <a:pt x="23" y="31"/>
                  </a:cubicBezTo>
                  <a:cubicBezTo>
                    <a:pt x="22" y="31"/>
                    <a:pt x="22" y="32"/>
                    <a:pt x="21" y="33"/>
                  </a:cubicBezTo>
                  <a:cubicBezTo>
                    <a:pt x="21" y="34"/>
                    <a:pt x="21" y="34"/>
                    <a:pt x="21" y="34"/>
                  </a:cubicBezTo>
                  <a:cubicBezTo>
                    <a:pt x="21" y="35"/>
                    <a:pt x="21" y="35"/>
                    <a:pt x="21" y="35"/>
                  </a:cubicBezTo>
                  <a:cubicBezTo>
                    <a:pt x="21" y="35"/>
                    <a:pt x="21" y="35"/>
                    <a:pt x="21" y="35"/>
                  </a:cubicBezTo>
                  <a:cubicBezTo>
                    <a:pt x="21" y="35"/>
                    <a:pt x="21" y="35"/>
                    <a:pt x="21" y="35"/>
                  </a:cubicBezTo>
                  <a:cubicBezTo>
                    <a:pt x="21" y="36"/>
                    <a:pt x="21" y="36"/>
                    <a:pt x="21" y="36"/>
                  </a:cubicBezTo>
                  <a:cubicBezTo>
                    <a:pt x="21" y="36"/>
                    <a:pt x="21" y="36"/>
                    <a:pt x="21" y="36"/>
                  </a:cubicBezTo>
                  <a:cubicBezTo>
                    <a:pt x="21" y="37"/>
                    <a:pt x="20" y="38"/>
                    <a:pt x="19" y="39"/>
                  </a:cubicBezTo>
                  <a:cubicBezTo>
                    <a:pt x="19" y="40"/>
                    <a:pt x="19" y="40"/>
                    <a:pt x="19" y="40"/>
                  </a:cubicBezTo>
                  <a:cubicBezTo>
                    <a:pt x="18" y="42"/>
                    <a:pt x="18" y="42"/>
                    <a:pt x="18" y="42"/>
                  </a:cubicBezTo>
                  <a:cubicBezTo>
                    <a:pt x="15" y="41"/>
                    <a:pt x="13" y="40"/>
                    <a:pt x="10" y="39"/>
                  </a:cubicBezTo>
                  <a:cubicBezTo>
                    <a:pt x="11" y="37"/>
                    <a:pt x="10" y="34"/>
                    <a:pt x="9" y="32"/>
                  </a:cubicBezTo>
                  <a:cubicBezTo>
                    <a:pt x="9" y="32"/>
                    <a:pt x="9" y="32"/>
                    <a:pt x="9" y="32"/>
                  </a:cubicBezTo>
                  <a:cubicBezTo>
                    <a:pt x="9" y="32"/>
                    <a:pt x="8" y="31"/>
                    <a:pt x="8" y="31"/>
                  </a:cubicBezTo>
                  <a:cubicBezTo>
                    <a:pt x="9" y="30"/>
                    <a:pt x="9" y="30"/>
                    <a:pt x="9" y="30"/>
                  </a:cubicBezTo>
                  <a:cubicBezTo>
                    <a:pt x="9" y="29"/>
                    <a:pt x="10" y="27"/>
                    <a:pt x="11" y="26"/>
                  </a:cubicBezTo>
                  <a:cubicBezTo>
                    <a:pt x="14" y="23"/>
                    <a:pt x="14" y="23"/>
                    <a:pt x="14" y="23"/>
                  </a:cubicBezTo>
                  <a:cubicBezTo>
                    <a:pt x="15" y="23"/>
                    <a:pt x="15" y="22"/>
                    <a:pt x="15" y="22"/>
                  </a:cubicBezTo>
                  <a:cubicBezTo>
                    <a:pt x="15" y="21"/>
                    <a:pt x="15" y="21"/>
                    <a:pt x="15" y="21"/>
                  </a:cubicBezTo>
                  <a:cubicBezTo>
                    <a:pt x="15" y="21"/>
                    <a:pt x="15" y="21"/>
                    <a:pt x="15" y="21"/>
                  </a:cubicBezTo>
                  <a:cubicBezTo>
                    <a:pt x="15" y="21"/>
                    <a:pt x="15" y="21"/>
                    <a:pt x="15" y="21"/>
                  </a:cubicBezTo>
                  <a:cubicBezTo>
                    <a:pt x="16" y="19"/>
                    <a:pt x="17" y="18"/>
                    <a:pt x="18" y="16"/>
                  </a:cubicBezTo>
                  <a:cubicBezTo>
                    <a:pt x="19" y="16"/>
                    <a:pt x="19" y="16"/>
                    <a:pt x="19" y="16"/>
                  </a:cubicBezTo>
                  <a:cubicBezTo>
                    <a:pt x="19" y="15"/>
                    <a:pt x="19" y="15"/>
                    <a:pt x="19" y="15"/>
                  </a:cubicBezTo>
                  <a:cubicBezTo>
                    <a:pt x="19" y="14"/>
                    <a:pt x="18" y="13"/>
                    <a:pt x="18" y="13"/>
                  </a:cubicBezTo>
                  <a:cubicBezTo>
                    <a:pt x="18" y="13"/>
                    <a:pt x="18" y="13"/>
                    <a:pt x="18" y="13"/>
                  </a:cubicBezTo>
                  <a:cubicBezTo>
                    <a:pt x="18" y="13"/>
                    <a:pt x="18" y="13"/>
                    <a:pt x="18" y="13"/>
                  </a:cubicBezTo>
                  <a:cubicBezTo>
                    <a:pt x="19" y="11"/>
                    <a:pt x="20" y="9"/>
                    <a:pt x="20" y="7"/>
                  </a:cubicBezTo>
                  <a:cubicBezTo>
                    <a:pt x="21" y="8"/>
                    <a:pt x="21" y="8"/>
                    <a:pt x="21" y="8"/>
                  </a:cubicBezTo>
                  <a:moveTo>
                    <a:pt x="6" y="30"/>
                  </a:moveTo>
                  <a:cubicBezTo>
                    <a:pt x="3" y="29"/>
                    <a:pt x="2" y="27"/>
                    <a:pt x="2" y="25"/>
                  </a:cubicBezTo>
                  <a:cubicBezTo>
                    <a:pt x="2" y="24"/>
                    <a:pt x="2" y="24"/>
                    <a:pt x="2" y="24"/>
                  </a:cubicBezTo>
                  <a:cubicBezTo>
                    <a:pt x="2" y="23"/>
                    <a:pt x="2" y="22"/>
                    <a:pt x="2" y="21"/>
                  </a:cubicBezTo>
                  <a:cubicBezTo>
                    <a:pt x="5" y="19"/>
                    <a:pt x="5" y="19"/>
                    <a:pt x="5" y="19"/>
                  </a:cubicBezTo>
                  <a:cubicBezTo>
                    <a:pt x="5" y="19"/>
                    <a:pt x="5" y="19"/>
                    <a:pt x="5" y="19"/>
                  </a:cubicBezTo>
                  <a:cubicBezTo>
                    <a:pt x="5" y="19"/>
                    <a:pt x="5" y="19"/>
                    <a:pt x="5" y="19"/>
                  </a:cubicBezTo>
                  <a:cubicBezTo>
                    <a:pt x="7" y="17"/>
                    <a:pt x="7" y="17"/>
                    <a:pt x="7" y="17"/>
                  </a:cubicBezTo>
                  <a:cubicBezTo>
                    <a:pt x="8" y="17"/>
                    <a:pt x="8" y="16"/>
                    <a:pt x="8" y="15"/>
                  </a:cubicBezTo>
                  <a:cubicBezTo>
                    <a:pt x="9" y="15"/>
                    <a:pt x="9" y="14"/>
                    <a:pt x="9" y="14"/>
                  </a:cubicBezTo>
                  <a:cubicBezTo>
                    <a:pt x="8" y="12"/>
                    <a:pt x="8" y="11"/>
                    <a:pt x="8" y="10"/>
                  </a:cubicBezTo>
                  <a:cubicBezTo>
                    <a:pt x="9" y="7"/>
                    <a:pt x="11" y="5"/>
                    <a:pt x="13" y="2"/>
                  </a:cubicBezTo>
                  <a:cubicBezTo>
                    <a:pt x="13" y="6"/>
                    <a:pt x="13" y="6"/>
                    <a:pt x="13" y="6"/>
                  </a:cubicBezTo>
                  <a:cubicBezTo>
                    <a:pt x="13" y="6"/>
                    <a:pt x="13" y="6"/>
                    <a:pt x="13" y="6"/>
                  </a:cubicBezTo>
                  <a:cubicBezTo>
                    <a:pt x="13" y="7"/>
                    <a:pt x="13" y="9"/>
                    <a:pt x="13" y="10"/>
                  </a:cubicBezTo>
                  <a:cubicBezTo>
                    <a:pt x="12" y="11"/>
                    <a:pt x="12" y="11"/>
                    <a:pt x="12" y="11"/>
                  </a:cubicBezTo>
                  <a:cubicBezTo>
                    <a:pt x="12" y="11"/>
                    <a:pt x="12" y="11"/>
                    <a:pt x="12" y="11"/>
                  </a:cubicBezTo>
                  <a:cubicBezTo>
                    <a:pt x="12" y="11"/>
                    <a:pt x="12" y="11"/>
                    <a:pt x="12" y="11"/>
                  </a:cubicBezTo>
                  <a:cubicBezTo>
                    <a:pt x="12" y="11"/>
                    <a:pt x="12" y="11"/>
                    <a:pt x="12" y="11"/>
                  </a:cubicBezTo>
                  <a:cubicBezTo>
                    <a:pt x="13" y="11"/>
                    <a:pt x="13" y="11"/>
                    <a:pt x="13" y="11"/>
                  </a:cubicBezTo>
                  <a:cubicBezTo>
                    <a:pt x="13" y="12"/>
                    <a:pt x="14" y="13"/>
                    <a:pt x="14" y="14"/>
                  </a:cubicBezTo>
                  <a:cubicBezTo>
                    <a:pt x="13" y="15"/>
                    <a:pt x="12" y="16"/>
                    <a:pt x="12" y="17"/>
                  </a:cubicBezTo>
                  <a:cubicBezTo>
                    <a:pt x="11" y="17"/>
                    <a:pt x="10" y="17"/>
                    <a:pt x="10" y="18"/>
                  </a:cubicBezTo>
                  <a:cubicBezTo>
                    <a:pt x="9" y="18"/>
                    <a:pt x="9" y="18"/>
                    <a:pt x="9" y="18"/>
                  </a:cubicBezTo>
                  <a:cubicBezTo>
                    <a:pt x="9" y="18"/>
                    <a:pt x="9" y="18"/>
                    <a:pt x="9" y="18"/>
                  </a:cubicBezTo>
                  <a:cubicBezTo>
                    <a:pt x="9" y="19"/>
                    <a:pt x="9" y="19"/>
                    <a:pt x="9" y="19"/>
                  </a:cubicBezTo>
                  <a:cubicBezTo>
                    <a:pt x="7" y="19"/>
                    <a:pt x="7" y="19"/>
                    <a:pt x="7" y="19"/>
                  </a:cubicBezTo>
                  <a:cubicBezTo>
                    <a:pt x="7" y="19"/>
                    <a:pt x="7" y="19"/>
                    <a:pt x="6" y="19"/>
                  </a:cubicBezTo>
                  <a:cubicBezTo>
                    <a:pt x="6" y="19"/>
                    <a:pt x="6" y="19"/>
                    <a:pt x="6" y="19"/>
                  </a:cubicBezTo>
                  <a:cubicBezTo>
                    <a:pt x="5" y="19"/>
                    <a:pt x="5" y="20"/>
                    <a:pt x="4" y="20"/>
                  </a:cubicBezTo>
                  <a:cubicBezTo>
                    <a:pt x="3" y="22"/>
                    <a:pt x="3" y="22"/>
                    <a:pt x="3" y="22"/>
                  </a:cubicBezTo>
                  <a:cubicBezTo>
                    <a:pt x="3" y="22"/>
                    <a:pt x="3" y="22"/>
                    <a:pt x="3" y="22"/>
                  </a:cubicBezTo>
                  <a:cubicBezTo>
                    <a:pt x="3" y="22"/>
                    <a:pt x="3" y="22"/>
                    <a:pt x="3" y="22"/>
                  </a:cubicBezTo>
                  <a:cubicBezTo>
                    <a:pt x="3" y="22"/>
                    <a:pt x="3" y="22"/>
                    <a:pt x="3" y="22"/>
                  </a:cubicBezTo>
                  <a:cubicBezTo>
                    <a:pt x="5" y="20"/>
                    <a:pt x="5" y="20"/>
                    <a:pt x="5" y="20"/>
                  </a:cubicBezTo>
                  <a:cubicBezTo>
                    <a:pt x="5" y="20"/>
                    <a:pt x="6" y="20"/>
                    <a:pt x="6" y="20"/>
                  </a:cubicBezTo>
                  <a:cubicBezTo>
                    <a:pt x="7" y="20"/>
                    <a:pt x="7" y="20"/>
                    <a:pt x="7" y="20"/>
                  </a:cubicBezTo>
                  <a:cubicBezTo>
                    <a:pt x="7" y="20"/>
                    <a:pt x="7" y="20"/>
                    <a:pt x="7" y="20"/>
                  </a:cubicBezTo>
                  <a:cubicBezTo>
                    <a:pt x="9" y="19"/>
                    <a:pt x="9" y="19"/>
                    <a:pt x="9" y="19"/>
                  </a:cubicBezTo>
                  <a:cubicBezTo>
                    <a:pt x="9" y="19"/>
                    <a:pt x="9" y="19"/>
                    <a:pt x="9" y="19"/>
                  </a:cubicBezTo>
                  <a:cubicBezTo>
                    <a:pt x="10" y="19"/>
                    <a:pt x="10" y="19"/>
                    <a:pt x="10" y="19"/>
                  </a:cubicBezTo>
                  <a:cubicBezTo>
                    <a:pt x="11" y="19"/>
                    <a:pt x="11" y="18"/>
                    <a:pt x="12" y="18"/>
                  </a:cubicBezTo>
                  <a:cubicBezTo>
                    <a:pt x="12" y="18"/>
                    <a:pt x="12" y="18"/>
                    <a:pt x="12" y="18"/>
                  </a:cubicBezTo>
                  <a:cubicBezTo>
                    <a:pt x="13" y="18"/>
                    <a:pt x="13" y="18"/>
                    <a:pt x="13" y="18"/>
                  </a:cubicBezTo>
                  <a:cubicBezTo>
                    <a:pt x="13" y="17"/>
                    <a:pt x="14" y="16"/>
                    <a:pt x="15"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7"/>
                    <a:pt x="14" y="18"/>
                    <a:pt x="14" y="19"/>
                  </a:cubicBezTo>
                  <a:cubicBezTo>
                    <a:pt x="14" y="20"/>
                    <a:pt x="14" y="20"/>
                    <a:pt x="14" y="20"/>
                  </a:cubicBezTo>
                  <a:cubicBezTo>
                    <a:pt x="14" y="21"/>
                    <a:pt x="14" y="21"/>
                    <a:pt x="14" y="21"/>
                  </a:cubicBezTo>
                  <a:cubicBezTo>
                    <a:pt x="14" y="21"/>
                    <a:pt x="14" y="21"/>
                    <a:pt x="14" y="21"/>
                  </a:cubicBezTo>
                  <a:cubicBezTo>
                    <a:pt x="14" y="21"/>
                    <a:pt x="14" y="21"/>
                    <a:pt x="14" y="21"/>
                  </a:cubicBezTo>
                  <a:cubicBezTo>
                    <a:pt x="13" y="22"/>
                    <a:pt x="13" y="22"/>
                    <a:pt x="13" y="22"/>
                  </a:cubicBezTo>
                  <a:cubicBezTo>
                    <a:pt x="10" y="25"/>
                    <a:pt x="10" y="25"/>
                    <a:pt x="10" y="25"/>
                  </a:cubicBezTo>
                  <a:cubicBezTo>
                    <a:pt x="9" y="26"/>
                    <a:pt x="8" y="27"/>
                    <a:pt x="7" y="29"/>
                  </a:cubicBezTo>
                  <a:cubicBezTo>
                    <a:pt x="7" y="29"/>
                    <a:pt x="6" y="30"/>
                    <a:pt x="6" y="30"/>
                  </a:cubicBezTo>
                  <a:moveTo>
                    <a:pt x="14" y="0"/>
                  </a:moveTo>
                  <a:cubicBezTo>
                    <a:pt x="13" y="0"/>
                    <a:pt x="13" y="0"/>
                    <a:pt x="13" y="0"/>
                  </a:cubicBezTo>
                  <a:cubicBezTo>
                    <a:pt x="10" y="3"/>
                    <a:pt x="8" y="6"/>
                    <a:pt x="7" y="10"/>
                  </a:cubicBezTo>
                  <a:cubicBezTo>
                    <a:pt x="7" y="10"/>
                    <a:pt x="7" y="10"/>
                    <a:pt x="7" y="10"/>
                  </a:cubicBezTo>
                  <a:cubicBezTo>
                    <a:pt x="6" y="9"/>
                    <a:pt x="6" y="9"/>
                    <a:pt x="6" y="9"/>
                  </a:cubicBezTo>
                  <a:cubicBezTo>
                    <a:pt x="5" y="10"/>
                    <a:pt x="5" y="10"/>
                    <a:pt x="5" y="10"/>
                  </a:cubicBezTo>
                  <a:cubicBezTo>
                    <a:pt x="4" y="12"/>
                    <a:pt x="2" y="14"/>
                    <a:pt x="1" y="16"/>
                  </a:cubicBezTo>
                  <a:cubicBezTo>
                    <a:pt x="1" y="16"/>
                    <a:pt x="1" y="16"/>
                    <a:pt x="1" y="16"/>
                  </a:cubicBezTo>
                  <a:cubicBezTo>
                    <a:pt x="1" y="17"/>
                    <a:pt x="1" y="17"/>
                    <a:pt x="1" y="17"/>
                  </a:cubicBezTo>
                  <a:cubicBezTo>
                    <a:pt x="2" y="17"/>
                    <a:pt x="3" y="18"/>
                    <a:pt x="3" y="18"/>
                  </a:cubicBezTo>
                  <a:cubicBezTo>
                    <a:pt x="0" y="21"/>
                    <a:pt x="0" y="21"/>
                    <a:pt x="0" y="21"/>
                  </a:cubicBezTo>
                  <a:cubicBezTo>
                    <a:pt x="0" y="22"/>
                    <a:pt x="0" y="22"/>
                    <a:pt x="0" y="22"/>
                  </a:cubicBezTo>
                  <a:cubicBezTo>
                    <a:pt x="1" y="22"/>
                    <a:pt x="1" y="23"/>
                    <a:pt x="1" y="24"/>
                  </a:cubicBezTo>
                  <a:cubicBezTo>
                    <a:pt x="1" y="25"/>
                    <a:pt x="1" y="25"/>
                    <a:pt x="1" y="25"/>
                  </a:cubicBezTo>
                  <a:cubicBezTo>
                    <a:pt x="1" y="28"/>
                    <a:pt x="3" y="31"/>
                    <a:pt x="6" y="32"/>
                  </a:cubicBezTo>
                  <a:cubicBezTo>
                    <a:pt x="6" y="33"/>
                    <a:pt x="6" y="34"/>
                    <a:pt x="6" y="35"/>
                  </a:cubicBezTo>
                  <a:cubicBezTo>
                    <a:pt x="6" y="35"/>
                    <a:pt x="6" y="35"/>
                    <a:pt x="6" y="35"/>
                  </a:cubicBezTo>
                  <a:cubicBezTo>
                    <a:pt x="7" y="36"/>
                    <a:pt x="7" y="36"/>
                    <a:pt x="7" y="36"/>
                  </a:cubicBezTo>
                  <a:cubicBezTo>
                    <a:pt x="7" y="36"/>
                    <a:pt x="7" y="36"/>
                    <a:pt x="7" y="36"/>
                  </a:cubicBezTo>
                  <a:cubicBezTo>
                    <a:pt x="7" y="37"/>
                    <a:pt x="7" y="37"/>
                    <a:pt x="7" y="37"/>
                  </a:cubicBezTo>
                  <a:cubicBezTo>
                    <a:pt x="7" y="37"/>
                    <a:pt x="7" y="37"/>
                    <a:pt x="7" y="37"/>
                  </a:cubicBezTo>
                  <a:cubicBezTo>
                    <a:pt x="7" y="37"/>
                    <a:pt x="7" y="37"/>
                    <a:pt x="7"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9"/>
                  </a:cubicBezTo>
                  <a:cubicBezTo>
                    <a:pt x="8" y="39"/>
                    <a:pt x="8" y="39"/>
                    <a:pt x="8" y="39"/>
                  </a:cubicBezTo>
                  <a:cubicBezTo>
                    <a:pt x="8" y="40"/>
                    <a:pt x="8" y="40"/>
                    <a:pt x="8" y="40"/>
                  </a:cubicBezTo>
                  <a:cubicBezTo>
                    <a:pt x="9" y="40"/>
                    <a:pt x="9" y="40"/>
                    <a:pt x="9" y="40"/>
                  </a:cubicBezTo>
                  <a:cubicBezTo>
                    <a:pt x="12" y="41"/>
                    <a:pt x="15" y="42"/>
                    <a:pt x="18" y="44"/>
                  </a:cubicBezTo>
                  <a:cubicBezTo>
                    <a:pt x="18" y="44"/>
                    <a:pt x="18" y="44"/>
                    <a:pt x="18" y="44"/>
                  </a:cubicBezTo>
                  <a:cubicBezTo>
                    <a:pt x="18" y="44"/>
                    <a:pt x="18" y="44"/>
                    <a:pt x="18" y="44"/>
                  </a:cubicBezTo>
                  <a:cubicBezTo>
                    <a:pt x="19" y="43"/>
                    <a:pt x="19" y="43"/>
                    <a:pt x="19" y="43"/>
                  </a:cubicBezTo>
                  <a:cubicBezTo>
                    <a:pt x="21" y="40"/>
                    <a:pt x="21" y="40"/>
                    <a:pt x="21" y="40"/>
                  </a:cubicBezTo>
                  <a:cubicBezTo>
                    <a:pt x="21" y="40"/>
                    <a:pt x="21" y="40"/>
                    <a:pt x="21" y="40"/>
                  </a:cubicBezTo>
                  <a:cubicBezTo>
                    <a:pt x="23" y="40"/>
                    <a:pt x="25" y="41"/>
                    <a:pt x="27" y="41"/>
                  </a:cubicBezTo>
                  <a:cubicBezTo>
                    <a:pt x="27" y="41"/>
                    <a:pt x="27" y="41"/>
                    <a:pt x="27" y="41"/>
                  </a:cubicBezTo>
                  <a:cubicBezTo>
                    <a:pt x="28" y="42"/>
                    <a:pt x="28" y="42"/>
                    <a:pt x="28" y="42"/>
                  </a:cubicBezTo>
                  <a:cubicBezTo>
                    <a:pt x="28" y="41"/>
                    <a:pt x="28" y="41"/>
                    <a:pt x="28" y="41"/>
                  </a:cubicBezTo>
                  <a:cubicBezTo>
                    <a:pt x="28" y="41"/>
                    <a:pt x="28" y="41"/>
                    <a:pt x="28" y="41"/>
                  </a:cubicBezTo>
                  <a:cubicBezTo>
                    <a:pt x="28" y="41"/>
                    <a:pt x="28" y="41"/>
                    <a:pt x="28" y="41"/>
                  </a:cubicBezTo>
                  <a:cubicBezTo>
                    <a:pt x="35" y="37"/>
                    <a:pt x="35" y="37"/>
                    <a:pt x="35" y="37"/>
                  </a:cubicBezTo>
                  <a:cubicBezTo>
                    <a:pt x="35" y="36"/>
                    <a:pt x="35" y="36"/>
                    <a:pt x="35" y="36"/>
                  </a:cubicBezTo>
                  <a:cubicBezTo>
                    <a:pt x="34" y="35"/>
                    <a:pt x="34" y="35"/>
                    <a:pt x="34" y="35"/>
                  </a:cubicBezTo>
                  <a:cubicBezTo>
                    <a:pt x="34" y="35"/>
                    <a:pt x="34" y="35"/>
                    <a:pt x="34" y="35"/>
                  </a:cubicBezTo>
                  <a:cubicBezTo>
                    <a:pt x="34" y="35"/>
                    <a:pt x="34" y="35"/>
                    <a:pt x="34" y="35"/>
                  </a:cubicBezTo>
                  <a:cubicBezTo>
                    <a:pt x="35" y="34"/>
                    <a:pt x="35" y="34"/>
                    <a:pt x="35" y="34"/>
                  </a:cubicBezTo>
                  <a:cubicBezTo>
                    <a:pt x="36" y="34"/>
                    <a:pt x="36" y="34"/>
                    <a:pt x="36" y="34"/>
                  </a:cubicBezTo>
                  <a:cubicBezTo>
                    <a:pt x="39" y="31"/>
                    <a:pt x="40" y="21"/>
                    <a:pt x="40" y="21"/>
                  </a:cubicBezTo>
                  <a:cubicBezTo>
                    <a:pt x="40" y="20"/>
                    <a:pt x="40" y="20"/>
                    <a:pt x="40" y="20"/>
                  </a:cubicBezTo>
                  <a:cubicBezTo>
                    <a:pt x="40" y="20"/>
                    <a:pt x="37" y="19"/>
                    <a:pt x="36" y="19"/>
                  </a:cubicBezTo>
                  <a:cubicBezTo>
                    <a:pt x="36" y="16"/>
                    <a:pt x="34" y="9"/>
                    <a:pt x="33" y="8"/>
                  </a:cubicBezTo>
                  <a:cubicBezTo>
                    <a:pt x="33" y="8"/>
                    <a:pt x="33" y="8"/>
                    <a:pt x="33" y="8"/>
                  </a:cubicBezTo>
                  <a:cubicBezTo>
                    <a:pt x="33" y="8"/>
                    <a:pt x="29" y="7"/>
                    <a:pt x="27" y="6"/>
                  </a:cubicBezTo>
                  <a:cubicBezTo>
                    <a:pt x="26" y="5"/>
                    <a:pt x="26" y="5"/>
                    <a:pt x="26" y="5"/>
                  </a:cubicBezTo>
                  <a:cubicBezTo>
                    <a:pt x="26" y="5"/>
                    <a:pt x="26" y="5"/>
                    <a:pt x="26" y="5"/>
                  </a:cubicBezTo>
                  <a:cubicBezTo>
                    <a:pt x="25" y="5"/>
                    <a:pt x="23" y="4"/>
                    <a:pt x="22" y="4"/>
                  </a:cubicBezTo>
                  <a:cubicBezTo>
                    <a:pt x="21" y="4"/>
                    <a:pt x="21" y="4"/>
                    <a:pt x="21" y="4"/>
                  </a:cubicBezTo>
                  <a:cubicBezTo>
                    <a:pt x="20" y="6"/>
                    <a:pt x="20" y="6"/>
                    <a:pt x="20" y="6"/>
                  </a:cubicBezTo>
                  <a:cubicBezTo>
                    <a:pt x="20" y="5"/>
                    <a:pt x="19" y="5"/>
                    <a:pt x="18" y="5"/>
                  </a:cubicBezTo>
                  <a:cubicBezTo>
                    <a:pt x="18" y="5"/>
                    <a:pt x="17" y="5"/>
                    <a:pt x="17" y="6"/>
                  </a:cubicBezTo>
                  <a:cubicBezTo>
                    <a:pt x="16" y="5"/>
                    <a:pt x="15" y="5"/>
                    <a:pt x="15" y="5"/>
                  </a:cubicBezTo>
                  <a:cubicBezTo>
                    <a:pt x="14" y="1"/>
                    <a:pt x="14" y="1"/>
                    <a:pt x="14" y="1"/>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4" name="Freeform 200"/>
            <p:cNvSpPr>
              <a:spLocks noEditPoints="1"/>
            </p:cNvSpPr>
            <p:nvPr/>
          </p:nvSpPr>
          <p:spPr bwMode="auto">
            <a:xfrm>
              <a:off x="4274" y="2091"/>
              <a:ext cx="53" cy="60"/>
            </a:xfrm>
            <a:custGeom>
              <a:avLst/>
              <a:gdLst>
                <a:gd name="T0" fmla="*/ 16 w 22"/>
                <a:gd name="T1" fmla="*/ 15 h 25"/>
                <a:gd name="T2" fmla="*/ 14 w 22"/>
                <a:gd name="T3" fmla="*/ 16 h 25"/>
                <a:gd name="T4" fmla="*/ 8 w 22"/>
                <a:gd name="T5" fmla="*/ 14 h 25"/>
                <a:gd name="T6" fmla="*/ 1 w 22"/>
                <a:gd name="T7" fmla="*/ 24 h 25"/>
                <a:gd name="T8" fmla="*/ 18 w 22"/>
                <a:gd name="T9" fmla="*/ 11 h 25"/>
                <a:gd name="T10" fmla="*/ 17 w 22"/>
                <a:gd name="T11" fmla="*/ 11 h 25"/>
                <a:gd name="T12" fmla="*/ 17 w 22"/>
                <a:gd name="T13" fmla="*/ 11 h 25"/>
                <a:gd name="T14" fmla="*/ 8 w 22"/>
                <a:gd name="T15" fmla="*/ 13 h 25"/>
                <a:gd name="T16" fmla="*/ 10 w 22"/>
                <a:gd name="T17" fmla="*/ 5 h 25"/>
                <a:gd name="T18" fmla="*/ 10 w 22"/>
                <a:gd name="T19" fmla="*/ 6 h 25"/>
                <a:gd name="T20" fmla="*/ 10 w 22"/>
                <a:gd name="T21" fmla="*/ 7 h 25"/>
                <a:gd name="T22" fmla="*/ 15 w 22"/>
                <a:gd name="T23" fmla="*/ 13 h 25"/>
                <a:gd name="T24" fmla="*/ 16 w 22"/>
                <a:gd name="T25" fmla="*/ 13 h 25"/>
                <a:gd name="T26" fmla="*/ 18 w 22"/>
                <a:gd name="T27" fmla="*/ 12 h 25"/>
                <a:gd name="T28" fmla="*/ 15 w 22"/>
                <a:gd name="T29" fmla="*/ 14 h 25"/>
                <a:gd name="T30" fmla="*/ 18 w 22"/>
                <a:gd name="T31" fmla="*/ 14 h 25"/>
                <a:gd name="T32" fmla="*/ 14 w 22"/>
                <a:gd name="T33" fmla="*/ 14 h 25"/>
                <a:gd name="T34" fmla="*/ 17 w 22"/>
                <a:gd name="T35" fmla="*/ 15 h 25"/>
                <a:gd name="T36" fmla="*/ 16 w 22"/>
                <a:gd name="T37" fmla="*/ 15 h 25"/>
                <a:gd name="T38" fmla="*/ 13 w 22"/>
                <a:gd name="T39" fmla="*/ 16 h 25"/>
                <a:gd name="T40" fmla="*/ 11 w 22"/>
                <a:gd name="T41" fmla="*/ 11 h 25"/>
                <a:gd name="T42" fmla="*/ 14 w 22"/>
                <a:gd name="T43" fmla="*/ 3 h 25"/>
                <a:gd name="T44" fmla="*/ 19 w 22"/>
                <a:gd name="T45" fmla="*/ 6 h 25"/>
                <a:gd name="T46" fmla="*/ 19 w 22"/>
                <a:gd name="T47" fmla="*/ 7 h 25"/>
                <a:gd name="T48" fmla="*/ 17 w 22"/>
                <a:gd name="T49" fmla="*/ 7 h 25"/>
                <a:gd name="T50" fmla="*/ 19 w 22"/>
                <a:gd name="T51" fmla="*/ 7 h 25"/>
                <a:gd name="T52" fmla="*/ 16 w 22"/>
                <a:gd name="T53" fmla="*/ 7 h 25"/>
                <a:gd name="T54" fmla="*/ 18 w 22"/>
                <a:gd name="T55" fmla="*/ 9 h 25"/>
                <a:gd name="T56" fmla="*/ 16 w 22"/>
                <a:gd name="T57" fmla="*/ 8 h 25"/>
                <a:gd name="T58" fmla="*/ 17 w 22"/>
                <a:gd name="T59" fmla="*/ 9 h 25"/>
                <a:gd name="T60" fmla="*/ 15 w 22"/>
                <a:gd name="T61" fmla="*/ 9 h 25"/>
                <a:gd name="T62" fmla="*/ 17 w 22"/>
                <a:gd name="T63" fmla="*/ 10 h 25"/>
                <a:gd name="T64" fmla="*/ 15 w 22"/>
                <a:gd name="T65" fmla="*/ 10 h 25"/>
                <a:gd name="T66" fmla="*/ 14 w 22"/>
                <a:gd name="T67" fmla="*/ 11 h 25"/>
                <a:gd name="T68" fmla="*/ 16 w 22"/>
                <a:gd name="T69" fmla="*/ 11 h 25"/>
                <a:gd name="T70" fmla="*/ 14 w 22"/>
                <a:gd name="T71" fmla="*/ 11 h 25"/>
                <a:gd name="T72" fmla="*/ 14 w 22"/>
                <a:gd name="T73" fmla="*/ 12 h 25"/>
                <a:gd name="T74" fmla="*/ 15 w 22"/>
                <a:gd name="T75" fmla="*/ 3 h 25"/>
                <a:gd name="T76" fmla="*/ 20 w 22"/>
                <a:gd name="T77" fmla="*/ 2 h 25"/>
                <a:gd name="T78" fmla="*/ 19 w 22"/>
                <a:gd name="T79" fmla="*/ 5 h 25"/>
                <a:gd name="T80" fmla="*/ 14 w 22"/>
                <a:gd name="T81" fmla="*/ 0 h 25"/>
                <a:gd name="T82" fmla="*/ 11 w 22"/>
                <a:gd name="T83" fmla="*/ 4 h 25"/>
                <a:gd name="T84" fmla="*/ 6 w 22"/>
                <a:gd name="T85" fmla="*/ 9 h 25"/>
                <a:gd name="T86" fmla="*/ 1 w 22"/>
                <a:gd name="T87" fmla="*/ 21 h 25"/>
                <a:gd name="T88" fmla="*/ 0 w 22"/>
                <a:gd name="T89" fmla="*/ 25 h 25"/>
                <a:gd name="T90" fmla="*/ 4 w 22"/>
                <a:gd name="T91" fmla="*/ 23 h 25"/>
                <a:gd name="T92" fmla="*/ 12 w 22"/>
                <a:gd name="T93" fmla="*/ 17 h 25"/>
                <a:gd name="T94" fmla="*/ 19 w 22"/>
                <a:gd name="T95" fmla="*/ 9 h 25"/>
                <a:gd name="T96" fmla="*/ 21 w 22"/>
                <a:gd name="T97" fmla="*/ 5 h 25"/>
                <a:gd name="T98" fmla="*/ 16 w 22"/>
                <a:gd name="T9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 h="25">
                  <a:moveTo>
                    <a:pt x="14" y="16"/>
                  </a:moveTo>
                  <a:cubicBezTo>
                    <a:pt x="13" y="16"/>
                    <a:pt x="13" y="16"/>
                    <a:pt x="13" y="16"/>
                  </a:cubicBezTo>
                  <a:cubicBezTo>
                    <a:pt x="14" y="16"/>
                    <a:pt x="16" y="15"/>
                    <a:pt x="16" y="15"/>
                  </a:cubicBezTo>
                  <a:cubicBezTo>
                    <a:pt x="16" y="16"/>
                    <a:pt x="15" y="16"/>
                    <a:pt x="15" y="16"/>
                  </a:cubicBezTo>
                  <a:cubicBezTo>
                    <a:pt x="15" y="16"/>
                    <a:pt x="15" y="16"/>
                    <a:pt x="15" y="16"/>
                  </a:cubicBezTo>
                  <a:cubicBezTo>
                    <a:pt x="14" y="16"/>
                    <a:pt x="14" y="16"/>
                    <a:pt x="14" y="16"/>
                  </a:cubicBezTo>
                  <a:moveTo>
                    <a:pt x="1" y="24"/>
                  </a:moveTo>
                  <a:cubicBezTo>
                    <a:pt x="1" y="23"/>
                    <a:pt x="2" y="22"/>
                    <a:pt x="2" y="21"/>
                  </a:cubicBezTo>
                  <a:cubicBezTo>
                    <a:pt x="2" y="21"/>
                    <a:pt x="6" y="17"/>
                    <a:pt x="8" y="14"/>
                  </a:cubicBezTo>
                  <a:cubicBezTo>
                    <a:pt x="8" y="15"/>
                    <a:pt x="9" y="15"/>
                    <a:pt x="9" y="15"/>
                  </a:cubicBezTo>
                  <a:cubicBezTo>
                    <a:pt x="3" y="23"/>
                    <a:pt x="3" y="23"/>
                    <a:pt x="3" y="23"/>
                  </a:cubicBezTo>
                  <a:cubicBezTo>
                    <a:pt x="1" y="24"/>
                    <a:pt x="1" y="24"/>
                    <a:pt x="1" y="24"/>
                  </a:cubicBezTo>
                  <a:moveTo>
                    <a:pt x="18" y="11"/>
                  </a:moveTo>
                  <a:cubicBezTo>
                    <a:pt x="18" y="11"/>
                    <a:pt x="18" y="11"/>
                    <a:pt x="18" y="11"/>
                  </a:cubicBezTo>
                  <a:cubicBezTo>
                    <a:pt x="18" y="11"/>
                    <a:pt x="18" y="11"/>
                    <a:pt x="18" y="11"/>
                  </a:cubicBezTo>
                  <a:cubicBezTo>
                    <a:pt x="18" y="11"/>
                    <a:pt x="18" y="11"/>
                    <a:pt x="18" y="11"/>
                  </a:cubicBezTo>
                  <a:cubicBezTo>
                    <a:pt x="18" y="11"/>
                    <a:pt x="18" y="11"/>
                    <a:pt x="18" y="11"/>
                  </a:cubicBezTo>
                  <a:moveTo>
                    <a:pt x="17" y="11"/>
                  </a:moveTo>
                  <a:cubicBezTo>
                    <a:pt x="18" y="10"/>
                    <a:pt x="18" y="10"/>
                    <a:pt x="18" y="10"/>
                  </a:cubicBezTo>
                  <a:cubicBezTo>
                    <a:pt x="18" y="10"/>
                    <a:pt x="18" y="10"/>
                    <a:pt x="18" y="10"/>
                  </a:cubicBezTo>
                  <a:cubicBezTo>
                    <a:pt x="17" y="11"/>
                    <a:pt x="17" y="11"/>
                    <a:pt x="17" y="11"/>
                  </a:cubicBezTo>
                  <a:moveTo>
                    <a:pt x="13" y="16"/>
                  </a:moveTo>
                  <a:cubicBezTo>
                    <a:pt x="13" y="16"/>
                    <a:pt x="13" y="16"/>
                    <a:pt x="13" y="16"/>
                  </a:cubicBezTo>
                  <a:cubicBezTo>
                    <a:pt x="11" y="15"/>
                    <a:pt x="9" y="14"/>
                    <a:pt x="8" y="13"/>
                  </a:cubicBezTo>
                  <a:cubicBezTo>
                    <a:pt x="7" y="12"/>
                    <a:pt x="7" y="11"/>
                    <a:pt x="7" y="9"/>
                  </a:cubicBezTo>
                  <a:cubicBezTo>
                    <a:pt x="7" y="8"/>
                    <a:pt x="7" y="7"/>
                    <a:pt x="8" y="6"/>
                  </a:cubicBezTo>
                  <a:cubicBezTo>
                    <a:pt x="9" y="5"/>
                    <a:pt x="10" y="5"/>
                    <a:pt x="10" y="5"/>
                  </a:cubicBezTo>
                  <a:cubicBezTo>
                    <a:pt x="10" y="5"/>
                    <a:pt x="11" y="5"/>
                    <a:pt x="11" y="5"/>
                  </a:cubicBezTo>
                  <a:cubicBezTo>
                    <a:pt x="10" y="6"/>
                    <a:pt x="10" y="6"/>
                    <a:pt x="10" y="6"/>
                  </a:cubicBezTo>
                  <a:cubicBezTo>
                    <a:pt x="10" y="6"/>
                    <a:pt x="10" y="6"/>
                    <a:pt x="10" y="6"/>
                  </a:cubicBezTo>
                  <a:cubicBezTo>
                    <a:pt x="10" y="7"/>
                    <a:pt x="10" y="7"/>
                    <a:pt x="10" y="7"/>
                  </a:cubicBezTo>
                  <a:cubicBezTo>
                    <a:pt x="10" y="7"/>
                    <a:pt x="10" y="7"/>
                    <a:pt x="10" y="7"/>
                  </a:cubicBezTo>
                  <a:cubicBezTo>
                    <a:pt x="10" y="7"/>
                    <a:pt x="10" y="7"/>
                    <a:pt x="10" y="7"/>
                  </a:cubicBezTo>
                  <a:cubicBezTo>
                    <a:pt x="9" y="8"/>
                    <a:pt x="9" y="10"/>
                    <a:pt x="11" y="12"/>
                  </a:cubicBezTo>
                  <a:cubicBezTo>
                    <a:pt x="11" y="12"/>
                    <a:pt x="13" y="13"/>
                    <a:pt x="14" y="13"/>
                  </a:cubicBezTo>
                  <a:cubicBezTo>
                    <a:pt x="14" y="13"/>
                    <a:pt x="15" y="13"/>
                    <a:pt x="15" y="13"/>
                  </a:cubicBezTo>
                  <a:cubicBezTo>
                    <a:pt x="15" y="13"/>
                    <a:pt x="15" y="13"/>
                    <a:pt x="15" y="13"/>
                  </a:cubicBezTo>
                  <a:cubicBezTo>
                    <a:pt x="15" y="13"/>
                    <a:pt x="15" y="13"/>
                    <a:pt x="15" y="13"/>
                  </a:cubicBezTo>
                  <a:cubicBezTo>
                    <a:pt x="16" y="13"/>
                    <a:pt x="16" y="13"/>
                    <a:pt x="16" y="13"/>
                  </a:cubicBezTo>
                  <a:cubicBezTo>
                    <a:pt x="16" y="12"/>
                    <a:pt x="17" y="12"/>
                    <a:pt x="18" y="12"/>
                  </a:cubicBezTo>
                  <a:cubicBezTo>
                    <a:pt x="18" y="12"/>
                    <a:pt x="18" y="12"/>
                    <a:pt x="18" y="12"/>
                  </a:cubicBezTo>
                  <a:cubicBezTo>
                    <a:pt x="18" y="12"/>
                    <a:pt x="18" y="12"/>
                    <a:pt x="18" y="12"/>
                  </a:cubicBezTo>
                  <a:cubicBezTo>
                    <a:pt x="17" y="13"/>
                    <a:pt x="16" y="13"/>
                    <a:pt x="15" y="13"/>
                  </a:cubicBezTo>
                  <a:cubicBezTo>
                    <a:pt x="14" y="13"/>
                    <a:pt x="14" y="13"/>
                    <a:pt x="14" y="13"/>
                  </a:cubicBezTo>
                  <a:cubicBezTo>
                    <a:pt x="15" y="14"/>
                    <a:pt x="15" y="14"/>
                    <a:pt x="15" y="14"/>
                  </a:cubicBezTo>
                  <a:cubicBezTo>
                    <a:pt x="16" y="13"/>
                    <a:pt x="17" y="13"/>
                    <a:pt x="18" y="13"/>
                  </a:cubicBezTo>
                  <a:cubicBezTo>
                    <a:pt x="18" y="13"/>
                    <a:pt x="18" y="13"/>
                    <a:pt x="18" y="13"/>
                  </a:cubicBezTo>
                  <a:cubicBezTo>
                    <a:pt x="18" y="13"/>
                    <a:pt x="18" y="13"/>
                    <a:pt x="18" y="14"/>
                  </a:cubicBezTo>
                  <a:cubicBezTo>
                    <a:pt x="18" y="13"/>
                    <a:pt x="18" y="13"/>
                    <a:pt x="18" y="13"/>
                  </a:cubicBezTo>
                  <a:cubicBezTo>
                    <a:pt x="16" y="14"/>
                    <a:pt x="15" y="14"/>
                    <a:pt x="14" y="14"/>
                  </a:cubicBezTo>
                  <a:cubicBezTo>
                    <a:pt x="14" y="14"/>
                    <a:pt x="14" y="14"/>
                    <a:pt x="14" y="14"/>
                  </a:cubicBezTo>
                  <a:cubicBezTo>
                    <a:pt x="14" y="15"/>
                    <a:pt x="14" y="15"/>
                    <a:pt x="14" y="15"/>
                  </a:cubicBezTo>
                  <a:cubicBezTo>
                    <a:pt x="15" y="15"/>
                    <a:pt x="17" y="14"/>
                    <a:pt x="18" y="14"/>
                  </a:cubicBezTo>
                  <a:cubicBezTo>
                    <a:pt x="17" y="15"/>
                    <a:pt x="17" y="15"/>
                    <a:pt x="17" y="15"/>
                  </a:cubicBezTo>
                  <a:cubicBezTo>
                    <a:pt x="17" y="15"/>
                    <a:pt x="17" y="15"/>
                    <a:pt x="17" y="15"/>
                  </a:cubicBezTo>
                  <a:cubicBezTo>
                    <a:pt x="17" y="15"/>
                    <a:pt x="17" y="15"/>
                    <a:pt x="17" y="15"/>
                  </a:cubicBezTo>
                  <a:cubicBezTo>
                    <a:pt x="16" y="15"/>
                    <a:pt x="16" y="15"/>
                    <a:pt x="16" y="15"/>
                  </a:cubicBezTo>
                  <a:cubicBezTo>
                    <a:pt x="16" y="15"/>
                    <a:pt x="16" y="15"/>
                    <a:pt x="16" y="15"/>
                  </a:cubicBezTo>
                  <a:cubicBezTo>
                    <a:pt x="13" y="15"/>
                    <a:pt x="13" y="15"/>
                    <a:pt x="13" y="15"/>
                  </a:cubicBezTo>
                  <a:cubicBezTo>
                    <a:pt x="13" y="16"/>
                    <a:pt x="13" y="16"/>
                    <a:pt x="13" y="16"/>
                  </a:cubicBezTo>
                  <a:cubicBezTo>
                    <a:pt x="13" y="16"/>
                    <a:pt x="13" y="16"/>
                    <a:pt x="13" y="16"/>
                  </a:cubicBezTo>
                  <a:moveTo>
                    <a:pt x="14" y="12"/>
                  </a:moveTo>
                  <a:cubicBezTo>
                    <a:pt x="13" y="12"/>
                    <a:pt x="12" y="12"/>
                    <a:pt x="11" y="11"/>
                  </a:cubicBezTo>
                  <a:cubicBezTo>
                    <a:pt x="10" y="10"/>
                    <a:pt x="10" y="8"/>
                    <a:pt x="11" y="7"/>
                  </a:cubicBezTo>
                  <a:cubicBezTo>
                    <a:pt x="11" y="6"/>
                    <a:pt x="12" y="6"/>
                    <a:pt x="12" y="5"/>
                  </a:cubicBezTo>
                  <a:cubicBezTo>
                    <a:pt x="13" y="4"/>
                    <a:pt x="13" y="3"/>
                    <a:pt x="14" y="3"/>
                  </a:cubicBezTo>
                  <a:cubicBezTo>
                    <a:pt x="14" y="3"/>
                    <a:pt x="14" y="3"/>
                    <a:pt x="14" y="3"/>
                  </a:cubicBezTo>
                  <a:cubicBezTo>
                    <a:pt x="14" y="4"/>
                    <a:pt x="14" y="5"/>
                    <a:pt x="15" y="5"/>
                  </a:cubicBezTo>
                  <a:cubicBezTo>
                    <a:pt x="17" y="6"/>
                    <a:pt x="18" y="6"/>
                    <a:pt x="19" y="6"/>
                  </a:cubicBezTo>
                  <a:cubicBezTo>
                    <a:pt x="20" y="6"/>
                    <a:pt x="20" y="6"/>
                    <a:pt x="20" y="6"/>
                  </a:cubicBezTo>
                  <a:cubicBezTo>
                    <a:pt x="19" y="7"/>
                    <a:pt x="19" y="7"/>
                    <a:pt x="19" y="7"/>
                  </a:cubicBezTo>
                  <a:cubicBezTo>
                    <a:pt x="19" y="7"/>
                    <a:pt x="19" y="7"/>
                    <a:pt x="19" y="7"/>
                  </a:cubicBezTo>
                  <a:cubicBezTo>
                    <a:pt x="19" y="7"/>
                    <a:pt x="19" y="7"/>
                    <a:pt x="18" y="7"/>
                  </a:cubicBezTo>
                  <a:cubicBezTo>
                    <a:pt x="18" y="7"/>
                    <a:pt x="17" y="7"/>
                    <a:pt x="17" y="7"/>
                  </a:cubicBezTo>
                  <a:cubicBezTo>
                    <a:pt x="17" y="7"/>
                    <a:pt x="17" y="7"/>
                    <a:pt x="17" y="7"/>
                  </a:cubicBezTo>
                  <a:cubicBezTo>
                    <a:pt x="17" y="7"/>
                    <a:pt x="17" y="7"/>
                    <a:pt x="17" y="7"/>
                  </a:cubicBezTo>
                  <a:cubicBezTo>
                    <a:pt x="17" y="7"/>
                    <a:pt x="18" y="7"/>
                    <a:pt x="18" y="7"/>
                  </a:cubicBezTo>
                  <a:cubicBezTo>
                    <a:pt x="19" y="7"/>
                    <a:pt x="19" y="7"/>
                    <a:pt x="19" y="7"/>
                  </a:cubicBezTo>
                  <a:cubicBezTo>
                    <a:pt x="19" y="8"/>
                    <a:pt x="19" y="8"/>
                    <a:pt x="19" y="8"/>
                  </a:cubicBezTo>
                  <a:cubicBezTo>
                    <a:pt x="18" y="8"/>
                    <a:pt x="17" y="7"/>
                    <a:pt x="17" y="7"/>
                  </a:cubicBezTo>
                  <a:cubicBezTo>
                    <a:pt x="16" y="7"/>
                    <a:pt x="16" y="7"/>
                    <a:pt x="16" y="7"/>
                  </a:cubicBezTo>
                  <a:cubicBezTo>
                    <a:pt x="17" y="8"/>
                    <a:pt x="17" y="8"/>
                    <a:pt x="17" y="8"/>
                  </a:cubicBezTo>
                  <a:cubicBezTo>
                    <a:pt x="17" y="8"/>
                    <a:pt x="18" y="8"/>
                    <a:pt x="18" y="8"/>
                  </a:cubicBezTo>
                  <a:cubicBezTo>
                    <a:pt x="18" y="9"/>
                    <a:pt x="18" y="9"/>
                    <a:pt x="18" y="9"/>
                  </a:cubicBezTo>
                  <a:cubicBezTo>
                    <a:pt x="18" y="8"/>
                    <a:pt x="18" y="8"/>
                    <a:pt x="18" y="8"/>
                  </a:cubicBezTo>
                  <a:cubicBezTo>
                    <a:pt x="18" y="8"/>
                    <a:pt x="17" y="8"/>
                    <a:pt x="17" y="8"/>
                  </a:cubicBezTo>
                  <a:cubicBezTo>
                    <a:pt x="17" y="8"/>
                    <a:pt x="16" y="8"/>
                    <a:pt x="16" y="8"/>
                  </a:cubicBezTo>
                  <a:cubicBezTo>
                    <a:pt x="16" y="9"/>
                    <a:pt x="16" y="9"/>
                    <a:pt x="16" y="9"/>
                  </a:cubicBezTo>
                  <a:cubicBezTo>
                    <a:pt x="16" y="9"/>
                    <a:pt x="16" y="9"/>
                    <a:pt x="16" y="9"/>
                  </a:cubicBezTo>
                  <a:cubicBezTo>
                    <a:pt x="16" y="9"/>
                    <a:pt x="17" y="9"/>
                    <a:pt x="17" y="9"/>
                  </a:cubicBezTo>
                  <a:cubicBezTo>
                    <a:pt x="18" y="9"/>
                    <a:pt x="18" y="9"/>
                    <a:pt x="18" y="9"/>
                  </a:cubicBezTo>
                  <a:cubicBezTo>
                    <a:pt x="17" y="10"/>
                    <a:pt x="17" y="10"/>
                    <a:pt x="17" y="10"/>
                  </a:cubicBezTo>
                  <a:cubicBezTo>
                    <a:pt x="16" y="10"/>
                    <a:pt x="16" y="10"/>
                    <a:pt x="15" y="9"/>
                  </a:cubicBezTo>
                  <a:cubicBezTo>
                    <a:pt x="15" y="10"/>
                    <a:pt x="15" y="10"/>
                    <a:pt x="15" y="10"/>
                  </a:cubicBezTo>
                  <a:cubicBezTo>
                    <a:pt x="15" y="10"/>
                    <a:pt x="15" y="10"/>
                    <a:pt x="15" y="10"/>
                  </a:cubicBezTo>
                  <a:cubicBezTo>
                    <a:pt x="16" y="10"/>
                    <a:pt x="16" y="10"/>
                    <a:pt x="17" y="10"/>
                  </a:cubicBezTo>
                  <a:cubicBezTo>
                    <a:pt x="16" y="11"/>
                    <a:pt x="16" y="11"/>
                    <a:pt x="16" y="11"/>
                  </a:cubicBezTo>
                  <a:cubicBezTo>
                    <a:pt x="16" y="11"/>
                    <a:pt x="16" y="11"/>
                    <a:pt x="16" y="11"/>
                  </a:cubicBezTo>
                  <a:cubicBezTo>
                    <a:pt x="16" y="11"/>
                    <a:pt x="15" y="10"/>
                    <a:pt x="15" y="10"/>
                  </a:cubicBezTo>
                  <a:cubicBezTo>
                    <a:pt x="15" y="10"/>
                    <a:pt x="15" y="10"/>
                    <a:pt x="15" y="10"/>
                  </a:cubicBezTo>
                  <a:cubicBezTo>
                    <a:pt x="15" y="10"/>
                    <a:pt x="15" y="10"/>
                    <a:pt x="15" y="10"/>
                  </a:cubicBezTo>
                  <a:cubicBezTo>
                    <a:pt x="14" y="11"/>
                    <a:pt x="14" y="11"/>
                    <a:pt x="14" y="11"/>
                  </a:cubicBezTo>
                  <a:cubicBezTo>
                    <a:pt x="15" y="11"/>
                    <a:pt x="15" y="11"/>
                    <a:pt x="15" y="11"/>
                  </a:cubicBezTo>
                  <a:cubicBezTo>
                    <a:pt x="15" y="11"/>
                    <a:pt x="15" y="11"/>
                    <a:pt x="16" y="11"/>
                  </a:cubicBezTo>
                  <a:cubicBezTo>
                    <a:pt x="16" y="11"/>
                    <a:pt x="16" y="11"/>
                    <a:pt x="16" y="11"/>
                  </a:cubicBezTo>
                  <a:cubicBezTo>
                    <a:pt x="16" y="11"/>
                    <a:pt x="15" y="11"/>
                    <a:pt x="15" y="11"/>
                  </a:cubicBezTo>
                  <a:cubicBezTo>
                    <a:pt x="15" y="11"/>
                    <a:pt x="14" y="11"/>
                    <a:pt x="14" y="11"/>
                  </a:cubicBezTo>
                  <a:cubicBezTo>
                    <a:pt x="14" y="11"/>
                    <a:pt x="14" y="11"/>
                    <a:pt x="14" y="11"/>
                  </a:cubicBezTo>
                  <a:cubicBezTo>
                    <a:pt x="14" y="12"/>
                    <a:pt x="14" y="12"/>
                    <a:pt x="14" y="12"/>
                  </a:cubicBezTo>
                  <a:cubicBezTo>
                    <a:pt x="15" y="12"/>
                    <a:pt x="15" y="12"/>
                    <a:pt x="15" y="12"/>
                  </a:cubicBezTo>
                  <a:cubicBezTo>
                    <a:pt x="14" y="12"/>
                    <a:pt x="14" y="12"/>
                    <a:pt x="14" y="12"/>
                  </a:cubicBezTo>
                  <a:moveTo>
                    <a:pt x="19" y="5"/>
                  </a:moveTo>
                  <a:cubicBezTo>
                    <a:pt x="18" y="5"/>
                    <a:pt x="17" y="5"/>
                    <a:pt x="16" y="4"/>
                  </a:cubicBezTo>
                  <a:cubicBezTo>
                    <a:pt x="15" y="4"/>
                    <a:pt x="15" y="3"/>
                    <a:pt x="15" y="3"/>
                  </a:cubicBezTo>
                  <a:cubicBezTo>
                    <a:pt x="15" y="2"/>
                    <a:pt x="15" y="2"/>
                    <a:pt x="15" y="1"/>
                  </a:cubicBezTo>
                  <a:cubicBezTo>
                    <a:pt x="15" y="1"/>
                    <a:pt x="16" y="1"/>
                    <a:pt x="16" y="1"/>
                  </a:cubicBezTo>
                  <a:cubicBezTo>
                    <a:pt x="17" y="1"/>
                    <a:pt x="19" y="1"/>
                    <a:pt x="20" y="2"/>
                  </a:cubicBezTo>
                  <a:cubicBezTo>
                    <a:pt x="20" y="3"/>
                    <a:pt x="21" y="4"/>
                    <a:pt x="21" y="4"/>
                  </a:cubicBezTo>
                  <a:cubicBezTo>
                    <a:pt x="21" y="5"/>
                    <a:pt x="20" y="5"/>
                    <a:pt x="20" y="5"/>
                  </a:cubicBezTo>
                  <a:cubicBezTo>
                    <a:pt x="20" y="5"/>
                    <a:pt x="19" y="5"/>
                    <a:pt x="19" y="5"/>
                  </a:cubicBezTo>
                  <a:moveTo>
                    <a:pt x="16" y="0"/>
                  </a:moveTo>
                  <a:cubicBezTo>
                    <a:pt x="16" y="0"/>
                    <a:pt x="15" y="0"/>
                    <a:pt x="14" y="0"/>
                  </a:cubicBezTo>
                  <a:cubicBezTo>
                    <a:pt x="14" y="0"/>
                    <a:pt x="14" y="0"/>
                    <a:pt x="14" y="0"/>
                  </a:cubicBezTo>
                  <a:cubicBezTo>
                    <a:pt x="14" y="1"/>
                    <a:pt x="14" y="1"/>
                    <a:pt x="14" y="1"/>
                  </a:cubicBezTo>
                  <a:cubicBezTo>
                    <a:pt x="14" y="1"/>
                    <a:pt x="14" y="1"/>
                    <a:pt x="14" y="1"/>
                  </a:cubicBezTo>
                  <a:cubicBezTo>
                    <a:pt x="13" y="2"/>
                    <a:pt x="12" y="3"/>
                    <a:pt x="11" y="4"/>
                  </a:cubicBezTo>
                  <a:cubicBezTo>
                    <a:pt x="11" y="4"/>
                    <a:pt x="11" y="4"/>
                    <a:pt x="10" y="4"/>
                  </a:cubicBezTo>
                  <a:cubicBezTo>
                    <a:pt x="9" y="4"/>
                    <a:pt x="8" y="4"/>
                    <a:pt x="8" y="5"/>
                  </a:cubicBezTo>
                  <a:cubicBezTo>
                    <a:pt x="6" y="6"/>
                    <a:pt x="6" y="8"/>
                    <a:pt x="6" y="9"/>
                  </a:cubicBezTo>
                  <a:cubicBezTo>
                    <a:pt x="6" y="11"/>
                    <a:pt x="6" y="12"/>
                    <a:pt x="7" y="14"/>
                  </a:cubicBezTo>
                  <a:cubicBezTo>
                    <a:pt x="5" y="17"/>
                    <a:pt x="1" y="21"/>
                    <a:pt x="1" y="21"/>
                  </a:cubicBezTo>
                  <a:cubicBezTo>
                    <a:pt x="1" y="21"/>
                    <a:pt x="1" y="21"/>
                    <a:pt x="1" y="21"/>
                  </a:cubicBezTo>
                  <a:cubicBezTo>
                    <a:pt x="1" y="21"/>
                    <a:pt x="1" y="21"/>
                    <a:pt x="1" y="21"/>
                  </a:cubicBezTo>
                  <a:cubicBezTo>
                    <a:pt x="1" y="22"/>
                    <a:pt x="0" y="25"/>
                    <a:pt x="0" y="25"/>
                  </a:cubicBezTo>
                  <a:cubicBezTo>
                    <a:pt x="0" y="25"/>
                    <a:pt x="0" y="25"/>
                    <a:pt x="0" y="25"/>
                  </a:cubicBezTo>
                  <a:cubicBezTo>
                    <a:pt x="0" y="25"/>
                    <a:pt x="0" y="25"/>
                    <a:pt x="0" y="25"/>
                  </a:cubicBezTo>
                  <a:cubicBezTo>
                    <a:pt x="0" y="25"/>
                    <a:pt x="0" y="25"/>
                    <a:pt x="0" y="25"/>
                  </a:cubicBezTo>
                  <a:cubicBezTo>
                    <a:pt x="4" y="23"/>
                    <a:pt x="4" y="23"/>
                    <a:pt x="4" y="23"/>
                  </a:cubicBezTo>
                  <a:cubicBezTo>
                    <a:pt x="4" y="23"/>
                    <a:pt x="4" y="23"/>
                    <a:pt x="4" y="23"/>
                  </a:cubicBezTo>
                  <a:cubicBezTo>
                    <a:pt x="10" y="16"/>
                    <a:pt x="10" y="16"/>
                    <a:pt x="10" y="16"/>
                  </a:cubicBezTo>
                  <a:cubicBezTo>
                    <a:pt x="11" y="16"/>
                    <a:pt x="12" y="17"/>
                    <a:pt x="12" y="17"/>
                  </a:cubicBezTo>
                  <a:cubicBezTo>
                    <a:pt x="13" y="17"/>
                    <a:pt x="13" y="17"/>
                    <a:pt x="14" y="17"/>
                  </a:cubicBezTo>
                  <a:cubicBezTo>
                    <a:pt x="15" y="17"/>
                    <a:pt x="17" y="16"/>
                    <a:pt x="18" y="15"/>
                  </a:cubicBezTo>
                  <a:cubicBezTo>
                    <a:pt x="20" y="14"/>
                    <a:pt x="20" y="11"/>
                    <a:pt x="19" y="9"/>
                  </a:cubicBezTo>
                  <a:cubicBezTo>
                    <a:pt x="19" y="9"/>
                    <a:pt x="19" y="8"/>
                    <a:pt x="20" y="8"/>
                  </a:cubicBezTo>
                  <a:cubicBezTo>
                    <a:pt x="20" y="7"/>
                    <a:pt x="21" y="6"/>
                    <a:pt x="21" y="5"/>
                  </a:cubicBezTo>
                  <a:cubicBezTo>
                    <a:pt x="21" y="5"/>
                    <a:pt x="21" y="5"/>
                    <a:pt x="21" y="5"/>
                  </a:cubicBezTo>
                  <a:cubicBezTo>
                    <a:pt x="22" y="4"/>
                    <a:pt x="22" y="4"/>
                    <a:pt x="22" y="4"/>
                  </a:cubicBezTo>
                  <a:cubicBezTo>
                    <a:pt x="22" y="3"/>
                    <a:pt x="21" y="2"/>
                    <a:pt x="20" y="1"/>
                  </a:cubicBezTo>
                  <a:cubicBezTo>
                    <a:pt x="19" y="0"/>
                    <a:pt x="18"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5" name="Freeform 201"/>
            <p:cNvSpPr>
              <a:spLocks noEditPoints="1"/>
            </p:cNvSpPr>
            <p:nvPr/>
          </p:nvSpPr>
          <p:spPr bwMode="auto">
            <a:xfrm>
              <a:off x="3432" y="2091"/>
              <a:ext cx="83" cy="117"/>
            </a:xfrm>
            <a:custGeom>
              <a:avLst/>
              <a:gdLst>
                <a:gd name="T0" fmla="*/ 27 w 35"/>
                <a:gd name="T1" fmla="*/ 48 h 49"/>
                <a:gd name="T2" fmla="*/ 24 w 35"/>
                <a:gd name="T3" fmla="*/ 44 h 49"/>
                <a:gd name="T4" fmla="*/ 29 w 35"/>
                <a:gd name="T5" fmla="*/ 48 h 49"/>
                <a:gd name="T6" fmla="*/ 22 w 35"/>
                <a:gd name="T7" fmla="*/ 47 h 49"/>
                <a:gd name="T8" fmla="*/ 30 w 35"/>
                <a:gd name="T9" fmla="*/ 48 h 49"/>
                <a:gd name="T10" fmla="*/ 17 w 35"/>
                <a:gd name="T11" fmla="*/ 46 h 49"/>
                <a:gd name="T12" fmla="*/ 14 w 35"/>
                <a:gd name="T13" fmla="*/ 44 h 49"/>
                <a:gd name="T14" fmla="*/ 13 w 35"/>
                <a:gd name="T15" fmla="*/ 40 h 49"/>
                <a:gd name="T16" fmla="*/ 15 w 35"/>
                <a:gd name="T17" fmla="*/ 41 h 49"/>
                <a:gd name="T18" fmla="*/ 12 w 35"/>
                <a:gd name="T19" fmla="*/ 39 h 49"/>
                <a:gd name="T20" fmla="*/ 11 w 35"/>
                <a:gd name="T21" fmla="*/ 38 h 49"/>
                <a:gd name="T22" fmla="*/ 8 w 35"/>
                <a:gd name="T23" fmla="*/ 36 h 49"/>
                <a:gd name="T24" fmla="*/ 7 w 35"/>
                <a:gd name="T25" fmla="*/ 33 h 49"/>
                <a:gd name="T26" fmla="*/ 3 w 35"/>
                <a:gd name="T27" fmla="*/ 29 h 49"/>
                <a:gd name="T28" fmla="*/ 4 w 35"/>
                <a:gd name="T29" fmla="*/ 29 h 49"/>
                <a:gd name="T30" fmla="*/ 5 w 35"/>
                <a:gd name="T31" fmla="*/ 29 h 49"/>
                <a:gd name="T32" fmla="*/ 20 w 35"/>
                <a:gd name="T33" fmla="*/ 29 h 49"/>
                <a:gd name="T34" fmla="*/ 18 w 35"/>
                <a:gd name="T35" fmla="*/ 29 h 49"/>
                <a:gd name="T36" fmla="*/ 24 w 35"/>
                <a:gd name="T37" fmla="*/ 29 h 49"/>
                <a:gd name="T38" fmla="*/ 23 w 35"/>
                <a:gd name="T39" fmla="*/ 32 h 49"/>
                <a:gd name="T40" fmla="*/ 27 w 35"/>
                <a:gd name="T41" fmla="*/ 29 h 49"/>
                <a:gd name="T42" fmla="*/ 29 w 35"/>
                <a:gd name="T43" fmla="*/ 29 h 49"/>
                <a:gd name="T44" fmla="*/ 1 w 35"/>
                <a:gd name="T45" fmla="*/ 29 h 49"/>
                <a:gd name="T46" fmla="*/ 1 w 35"/>
                <a:gd name="T47" fmla="*/ 23 h 49"/>
                <a:gd name="T48" fmla="*/ 3 w 35"/>
                <a:gd name="T49" fmla="*/ 23 h 49"/>
                <a:gd name="T50" fmla="*/ 22 w 35"/>
                <a:gd name="T51" fmla="*/ 21 h 49"/>
                <a:gd name="T52" fmla="*/ 20 w 35"/>
                <a:gd name="T53" fmla="*/ 23 h 49"/>
                <a:gd name="T54" fmla="*/ 23 w 35"/>
                <a:gd name="T55" fmla="*/ 23 h 49"/>
                <a:gd name="T56" fmla="*/ 16 w 35"/>
                <a:gd name="T57" fmla="*/ 23 h 49"/>
                <a:gd name="T58" fmla="*/ 18 w 35"/>
                <a:gd name="T59" fmla="*/ 23 h 49"/>
                <a:gd name="T60" fmla="*/ 26 w 35"/>
                <a:gd name="T61" fmla="*/ 21 h 49"/>
                <a:gd name="T62" fmla="*/ 28 w 35"/>
                <a:gd name="T63" fmla="*/ 21 h 49"/>
                <a:gd name="T64" fmla="*/ 5 w 35"/>
                <a:gd name="T65" fmla="*/ 21 h 49"/>
                <a:gd name="T66" fmla="*/ 1 w 35"/>
                <a:gd name="T67" fmla="*/ 21 h 49"/>
                <a:gd name="T68" fmla="*/ 18 w 35"/>
                <a:gd name="T69" fmla="*/ 15 h 49"/>
                <a:gd name="T70" fmla="*/ 18 w 35"/>
                <a:gd name="T71" fmla="*/ 14 h 49"/>
                <a:gd name="T72" fmla="*/ 30 w 35"/>
                <a:gd name="T73" fmla="*/ 12 h 49"/>
                <a:gd name="T74" fmla="*/ 22 w 35"/>
                <a:gd name="T75" fmla="*/ 10 h 49"/>
                <a:gd name="T76" fmla="*/ 30 w 35"/>
                <a:gd name="T77" fmla="*/ 10 h 49"/>
                <a:gd name="T78" fmla="*/ 23 w 35"/>
                <a:gd name="T79" fmla="*/ 11 h 49"/>
                <a:gd name="T80" fmla="*/ 28 w 35"/>
                <a:gd name="T81" fmla="*/ 9 h 49"/>
                <a:gd name="T82" fmla="*/ 24 w 35"/>
                <a:gd name="T83" fmla="*/ 11 h 49"/>
                <a:gd name="T84" fmla="*/ 33 w 35"/>
                <a:gd name="T85" fmla="*/ 10 h 49"/>
                <a:gd name="T86" fmla="*/ 16 w 35"/>
                <a:gd name="T87" fmla="*/ 15 h 49"/>
                <a:gd name="T88" fmla="*/ 18 w 35"/>
                <a:gd name="T89" fmla="*/ 20 h 49"/>
                <a:gd name="T90" fmla="*/ 14 w 35"/>
                <a:gd name="T91" fmla="*/ 24 h 49"/>
                <a:gd name="T92" fmla="*/ 19 w 35"/>
                <a:gd name="T93" fmla="*/ 28 h 49"/>
                <a:gd name="T94" fmla="*/ 17 w 35"/>
                <a:gd name="T95" fmla="*/ 32 h 49"/>
                <a:gd name="T96" fmla="*/ 8 w 35"/>
                <a:gd name="T97" fmla="*/ 28 h 49"/>
                <a:gd name="T98" fmla="*/ 3 w 35"/>
                <a:gd name="T99" fmla="*/ 25 h 49"/>
                <a:gd name="T100" fmla="*/ 4 w 35"/>
                <a:gd name="T101" fmla="*/ 20 h 49"/>
                <a:gd name="T102" fmla="*/ 26 w 35"/>
                <a:gd name="T103" fmla="*/ 0 h 49"/>
                <a:gd name="T104" fmla="*/ 2 w 35"/>
                <a:gd name="T105" fmla="*/ 15 h 49"/>
                <a:gd name="T106" fmla="*/ 0 w 35"/>
                <a:gd name="T107" fmla="*/ 24 h 49"/>
                <a:gd name="T108" fmla="*/ 2 w 35"/>
                <a:gd name="T109" fmla="*/ 24 h 49"/>
                <a:gd name="T110" fmla="*/ 1 w 35"/>
                <a:gd name="T111" fmla="*/ 34 h 49"/>
                <a:gd name="T112" fmla="*/ 28 w 35"/>
                <a:gd name="T113" fmla="*/ 49 h 49"/>
                <a:gd name="T114" fmla="*/ 35 w 35"/>
                <a:gd name="T115" fmla="*/ 43 h 49"/>
                <a:gd name="T116" fmla="*/ 28 w 35"/>
                <a:gd name="T117" fmla="*/ 33 h 49"/>
                <a:gd name="T118" fmla="*/ 29 w 35"/>
                <a:gd name="T119" fmla="*/ 23 h 49"/>
                <a:gd name="T120" fmla="*/ 21 w 35"/>
                <a:gd name="T121" fmla="*/ 15 h 49"/>
                <a:gd name="T122" fmla="*/ 34 w 35"/>
                <a:gd name="T123"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9">
                  <a:moveTo>
                    <a:pt x="32" y="48"/>
                  </a:moveTo>
                  <a:cubicBezTo>
                    <a:pt x="32" y="47"/>
                    <a:pt x="33" y="46"/>
                    <a:pt x="33" y="45"/>
                  </a:cubicBezTo>
                  <a:cubicBezTo>
                    <a:pt x="33" y="46"/>
                    <a:pt x="33" y="47"/>
                    <a:pt x="33" y="47"/>
                  </a:cubicBezTo>
                  <a:cubicBezTo>
                    <a:pt x="33" y="48"/>
                    <a:pt x="32" y="48"/>
                    <a:pt x="32" y="48"/>
                  </a:cubicBezTo>
                  <a:moveTo>
                    <a:pt x="27" y="45"/>
                  </a:moveTo>
                  <a:cubicBezTo>
                    <a:pt x="27" y="45"/>
                    <a:pt x="28" y="45"/>
                    <a:pt x="28" y="44"/>
                  </a:cubicBezTo>
                  <a:cubicBezTo>
                    <a:pt x="28" y="46"/>
                    <a:pt x="27" y="47"/>
                    <a:pt x="27" y="48"/>
                  </a:cubicBezTo>
                  <a:cubicBezTo>
                    <a:pt x="26" y="48"/>
                    <a:pt x="25" y="48"/>
                    <a:pt x="25" y="48"/>
                  </a:cubicBezTo>
                  <a:cubicBezTo>
                    <a:pt x="25" y="47"/>
                    <a:pt x="26" y="45"/>
                    <a:pt x="27" y="45"/>
                  </a:cubicBezTo>
                  <a:cubicBezTo>
                    <a:pt x="27" y="45"/>
                    <a:pt x="27" y="45"/>
                    <a:pt x="27" y="45"/>
                  </a:cubicBezTo>
                  <a:moveTo>
                    <a:pt x="24" y="48"/>
                  </a:moveTo>
                  <a:cubicBezTo>
                    <a:pt x="24" y="48"/>
                    <a:pt x="23" y="47"/>
                    <a:pt x="23" y="47"/>
                  </a:cubicBezTo>
                  <a:cubicBezTo>
                    <a:pt x="23" y="46"/>
                    <a:pt x="23" y="45"/>
                    <a:pt x="24" y="44"/>
                  </a:cubicBezTo>
                  <a:cubicBezTo>
                    <a:pt x="24" y="44"/>
                    <a:pt x="24" y="44"/>
                    <a:pt x="24" y="44"/>
                  </a:cubicBezTo>
                  <a:cubicBezTo>
                    <a:pt x="25" y="44"/>
                    <a:pt x="25" y="44"/>
                    <a:pt x="26" y="44"/>
                  </a:cubicBezTo>
                  <a:cubicBezTo>
                    <a:pt x="25" y="45"/>
                    <a:pt x="25" y="46"/>
                    <a:pt x="24" y="48"/>
                  </a:cubicBezTo>
                  <a:moveTo>
                    <a:pt x="28" y="48"/>
                  </a:moveTo>
                  <a:cubicBezTo>
                    <a:pt x="28" y="48"/>
                    <a:pt x="27" y="48"/>
                    <a:pt x="27" y="48"/>
                  </a:cubicBezTo>
                  <a:cubicBezTo>
                    <a:pt x="28" y="47"/>
                    <a:pt x="28" y="45"/>
                    <a:pt x="29" y="44"/>
                  </a:cubicBezTo>
                  <a:cubicBezTo>
                    <a:pt x="30" y="44"/>
                    <a:pt x="31" y="44"/>
                    <a:pt x="31" y="44"/>
                  </a:cubicBezTo>
                  <a:cubicBezTo>
                    <a:pt x="30" y="45"/>
                    <a:pt x="30" y="46"/>
                    <a:pt x="29" y="48"/>
                  </a:cubicBezTo>
                  <a:cubicBezTo>
                    <a:pt x="29" y="48"/>
                    <a:pt x="28" y="48"/>
                    <a:pt x="28" y="48"/>
                  </a:cubicBezTo>
                  <a:moveTo>
                    <a:pt x="22" y="47"/>
                  </a:moveTo>
                  <a:cubicBezTo>
                    <a:pt x="21" y="47"/>
                    <a:pt x="21" y="47"/>
                    <a:pt x="20" y="47"/>
                  </a:cubicBezTo>
                  <a:cubicBezTo>
                    <a:pt x="20" y="47"/>
                    <a:pt x="20" y="47"/>
                    <a:pt x="20" y="47"/>
                  </a:cubicBezTo>
                  <a:cubicBezTo>
                    <a:pt x="22" y="44"/>
                    <a:pt x="22" y="44"/>
                    <a:pt x="22" y="44"/>
                  </a:cubicBezTo>
                  <a:cubicBezTo>
                    <a:pt x="22" y="44"/>
                    <a:pt x="23" y="44"/>
                    <a:pt x="24" y="44"/>
                  </a:cubicBezTo>
                  <a:cubicBezTo>
                    <a:pt x="23" y="45"/>
                    <a:pt x="22" y="46"/>
                    <a:pt x="22" y="47"/>
                  </a:cubicBezTo>
                  <a:moveTo>
                    <a:pt x="20" y="47"/>
                  </a:moveTo>
                  <a:cubicBezTo>
                    <a:pt x="19" y="46"/>
                    <a:pt x="18" y="46"/>
                    <a:pt x="18" y="46"/>
                  </a:cubicBezTo>
                  <a:cubicBezTo>
                    <a:pt x="18" y="45"/>
                    <a:pt x="19" y="44"/>
                    <a:pt x="19" y="43"/>
                  </a:cubicBezTo>
                  <a:cubicBezTo>
                    <a:pt x="20" y="43"/>
                    <a:pt x="21" y="44"/>
                    <a:pt x="21" y="44"/>
                  </a:cubicBezTo>
                  <a:cubicBezTo>
                    <a:pt x="20" y="46"/>
                    <a:pt x="20" y="46"/>
                    <a:pt x="20" y="46"/>
                  </a:cubicBezTo>
                  <a:cubicBezTo>
                    <a:pt x="20" y="47"/>
                    <a:pt x="20" y="47"/>
                    <a:pt x="20" y="47"/>
                  </a:cubicBezTo>
                  <a:moveTo>
                    <a:pt x="30" y="48"/>
                  </a:moveTo>
                  <a:cubicBezTo>
                    <a:pt x="30" y="46"/>
                    <a:pt x="31" y="45"/>
                    <a:pt x="32" y="44"/>
                  </a:cubicBezTo>
                  <a:cubicBezTo>
                    <a:pt x="33" y="44"/>
                    <a:pt x="33" y="43"/>
                    <a:pt x="33" y="43"/>
                  </a:cubicBezTo>
                  <a:cubicBezTo>
                    <a:pt x="33" y="44"/>
                    <a:pt x="33" y="44"/>
                    <a:pt x="33" y="44"/>
                  </a:cubicBezTo>
                  <a:cubicBezTo>
                    <a:pt x="33" y="44"/>
                    <a:pt x="33" y="44"/>
                    <a:pt x="33" y="44"/>
                  </a:cubicBezTo>
                  <a:cubicBezTo>
                    <a:pt x="33" y="45"/>
                    <a:pt x="32" y="46"/>
                    <a:pt x="31" y="48"/>
                  </a:cubicBezTo>
                  <a:cubicBezTo>
                    <a:pt x="31" y="48"/>
                    <a:pt x="30" y="48"/>
                    <a:pt x="30" y="48"/>
                  </a:cubicBezTo>
                  <a:moveTo>
                    <a:pt x="17" y="46"/>
                  </a:moveTo>
                  <a:cubicBezTo>
                    <a:pt x="17" y="45"/>
                    <a:pt x="17" y="45"/>
                    <a:pt x="16" y="45"/>
                  </a:cubicBezTo>
                  <a:cubicBezTo>
                    <a:pt x="17" y="44"/>
                    <a:pt x="17" y="43"/>
                    <a:pt x="18" y="43"/>
                  </a:cubicBezTo>
                  <a:cubicBezTo>
                    <a:pt x="19" y="43"/>
                    <a:pt x="19" y="43"/>
                    <a:pt x="19" y="43"/>
                  </a:cubicBezTo>
                  <a:cubicBezTo>
                    <a:pt x="18" y="44"/>
                    <a:pt x="18" y="45"/>
                    <a:pt x="17" y="46"/>
                  </a:cubicBezTo>
                  <a:cubicBezTo>
                    <a:pt x="17" y="46"/>
                    <a:pt x="17" y="46"/>
                    <a:pt x="17" y="46"/>
                  </a:cubicBezTo>
                  <a:moveTo>
                    <a:pt x="16" y="45"/>
                  </a:moveTo>
                  <a:cubicBezTo>
                    <a:pt x="15" y="45"/>
                    <a:pt x="15" y="44"/>
                    <a:pt x="14" y="44"/>
                  </a:cubicBezTo>
                  <a:cubicBezTo>
                    <a:pt x="15" y="43"/>
                    <a:pt x="15" y="43"/>
                    <a:pt x="16" y="42"/>
                  </a:cubicBezTo>
                  <a:cubicBezTo>
                    <a:pt x="16" y="42"/>
                    <a:pt x="16" y="42"/>
                    <a:pt x="16" y="42"/>
                  </a:cubicBezTo>
                  <a:cubicBezTo>
                    <a:pt x="16" y="42"/>
                    <a:pt x="17" y="42"/>
                    <a:pt x="17" y="42"/>
                  </a:cubicBezTo>
                  <a:cubicBezTo>
                    <a:pt x="17" y="43"/>
                    <a:pt x="16" y="44"/>
                    <a:pt x="16" y="45"/>
                  </a:cubicBezTo>
                  <a:moveTo>
                    <a:pt x="14" y="44"/>
                  </a:moveTo>
                  <a:cubicBezTo>
                    <a:pt x="13" y="43"/>
                    <a:pt x="12" y="42"/>
                    <a:pt x="12" y="42"/>
                  </a:cubicBezTo>
                  <a:cubicBezTo>
                    <a:pt x="12" y="41"/>
                    <a:pt x="12" y="40"/>
                    <a:pt x="13" y="40"/>
                  </a:cubicBezTo>
                  <a:cubicBezTo>
                    <a:pt x="13" y="40"/>
                    <a:pt x="14" y="40"/>
                    <a:pt x="14" y="41"/>
                  </a:cubicBezTo>
                  <a:cubicBezTo>
                    <a:pt x="14" y="41"/>
                    <a:pt x="14" y="41"/>
                    <a:pt x="14" y="41"/>
                  </a:cubicBezTo>
                  <a:cubicBezTo>
                    <a:pt x="14" y="41"/>
                    <a:pt x="13" y="42"/>
                    <a:pt x="13" y="43"/>
                  </a:cubicBezTo>
                  <a:cubicBezTo>
                    <a:pt x="13" y="43"/>
                    <a:pt x="13" y="43"/>
                    <a:pt x="13" y="43"/>
                  </a:cubicBezTo>
                  <a:cubicBezTo>
                    <a:pt x="13" y="43"/>
                    <a:pt x="13" y="43"/>
                    <a:pt x="13" y="43"/>
                  </a:cubicBezTo>
                  <a:cubicBezTo>
                    <a:pt x="14" y="43"/>
                    <a:pt x="14" y="43"/>
                    <a:pt x="14" y="43"/>
                  </a:cubicBezTo>
                  <a:cubicBezTo>
                    <a:pt x="14" y="42"/>
                    <a:pt x="14" y="42"/>
                    <a:pt x="15" y="41"/>
                  </a:cubicBezTo>
                  <a:cubicBezTo>
                    <a:pt x="15" y="42"/>
                    <a:pt x="15" y="42"/>
                    <a:pt x="15" y="42"/>
                  </a:cubicBezTo>
                  <a:cubicBezTo>
                    <a:pt x="15" y="42"/>
                    <a:pt x="15" y="42"/>
                    <a:pt x="15" y="42"/>
                  </a:cubicBezTo>
                  <a:cubicBezTo>
                    <a:pt x="15" y="42"/>
                    <a:pt x="14" y="43"/>
                    <a:pt x="14" y="44"/>
                  </a:cubicBezTo>
                  <a:moveTo>
                    <a:pt x="11" y="41"/>
                  </a:moveTo>
                  <a:cubicBezTo>
                    <a:pt x="11" y="41"/>
                    <a:pt x="11" y="41"/>
                    <a:pt x="10" y="40"/>
                  </a:cubicBezTo>
                  <a:cubicBezTo>
                    <a:pt x="11" y="40"/>
                    <a:pt x="11" y="39"/>
                    <a:pt x="11" y="38"/>
                  </a:cubicBezTo>
                  <a:cubicBezTo>
                    <a:pt x="12" y="39"/>
                    <a:pt x="12" y="39"/>
                    <a:pt x="12" y="39"/>
                  </a:cubicBezTo>
                  <a:cubicBezTo>
                    <a:pt x="12" y="40"/>
                    <a:pt x="12" y="41"/>
                    <a:pt x="11" y="41"/>
                  </a:cubicBezTo>
                  <a:moveTo>
                    <a:pt x="10" y="40"/>
                  </a:moveTo>
                  <a:cubicBezTo>
                    <a:pt x="10" y="39"/>
                    <a:pt x="9" y="39"/>
                    <a:pt x="9" y="39"/>
                  </a:cubicBezTo>
                  <a:cubicBezTo>
                    <a:pt x="9" y="39"/>
                    <a:pt x="9" y="39"/>
                    <a:pt x="9" y="39"/>
                  </a:cubicBezTo>
                  <a:cubicBezTo>
                    <a:pt x="9" y="38"/>
                    <a:pt x="9" y="38"/>
                    <a:pt x="9" y="38"/>
                  </a:cubicBezTo>
                  <a:cubicBezTo>
                    <a:pt x="10" y="37"/>
                    <a:pt x="10" y="37"/>
                    <a:pt x="10" y="37"/>
                  </a:cubicBezTo>
                  <a:cubicBezTo>
                    <a:pt x="11" y="37"/>
                    <a:pt x="11" y="37"/>
                    <a:pt x="11" y="38"/>
                  </a:cubicBezTo>
                  <a:cubicBezTo>
                    <a:pt x="11" y="39"/>
                    <a:pt x="10" y="39"/>
                    <a:pt x="10" y="40"/>
                  </a:cubicBezTo>
                  <a:moveTo>
                    <a:pt x="9" y="38"/>
                  </a:moveTo>
                  <a:cubicBezTo>
                    <a:pt x="9" y="38"/>
                    <a:pt x="8" y="37"/>
                    <a:pt x="8" y="37"/>
                  </a:cubicBezTo>
                  <a:cubicBezTo>
                    <a:pt x="9" y="35"/>
                    <a:pt x="9" y="35"/>
                    <a:pt x="9" y="35"/>
                  </a:cubicBezTo>
                  <a:cubicBezTo>
                    <a:pt x="9" y="35"/>
                    <a:pt x="10" y="36"/>
                    <a:pt x="10" y="36"/>
                  </a:cubicBezTo>
                  <a:cubicBezTo>
                    <a:pt x="9" y="38"/>
                    <a:pt x="9" y="38"/>
                    <a:pt x="9" y="38"/>
                  </a:cubicBezTo>
                  <a:moveTo>
                    <a:pt x="8" y="36"/>
                  </a:moveTo>
                  <a:cubicBezTo>
                    <a:pt x="7" y="35"/>
                    <a:pt x="7" y="35"/>
                    <a:pt x="7" y="35"/>
                  </a:cubicBezTo>
                  <a:cubicBezTo>
                    <a:pt x="8" y="34"/>
                    <a:pt x="8" y="34"/>
                    <a:pt x="8" y="33"/>
                  </a:cubicBezTo>
                  <a:cubicBezTo>
                    <a:pt x="9" y="34"/>
                    <a:pt x="9" y="34"/>
                    <a:pt x="9" y="34"/>
                  </a:cubicBezTo>
                  <a:cubicBezTo>
                    <a:pt x="8" y="34"/>
                    <a:pt x="8" y="34"/>
                    <a:pt x="8" y="34"/>
                  </a:cubicBezTo>
                  <a:cubicBezTo>
                    <a:pt x="8" y="36"/>
                    <a:pt x="8" y="36"/>
                    <a:pt x="8" y="36"/>
                  </a:cubicBezTo>
                  <a:moveTo>
                    <a:pt x="7" y="34"/>
                  </a:moveTo>
                  <a:cubicBezTo>
                    <a:pt x="7" y="33"/>
                    <a:pt x="7" y="33"/>
                    <a:pt x="7" y="33"/>
                  </a:cubicBezTo>
                  <a:cubicBezTo>
                    <a:pt x="7" y="32"/>
                    <a:pt x="7" y="32"/>
                    <a:pt x="7" y="32"/>
                  </a:cubicBezTo>
                  <a:cubicBezTo>
                    <a:pt x="7" y="31"/>
                    <a:pt x="7" y="31"/>
                    <a:pt x="7" y="30"/>
                  </a:cubicBezTo>
                  <a:cubicBezTo>
                    <a:pt x="7" y="31"/>
                    <a:pt x="8" y="32"/>
                    <a:pt x="8" y="33"/>
                  </a:cubicBezTo>
                  <a:cubicBezTo>
                    <a:pt x="8" y="33"/>
                    <a:pt x="8" y="33"/>
                    <a:pt x="8" y="33"/>
                  </a:cubicBezTo>
                  <a:cubicBezTo>
                    <a:pt x="7" y="33"/>
                    <a:pt x="7" y="34"/>
                    <a:pt x="7" y="34"/>
                  </a:cubicBezTo>
                  <a:moveTo>
                    <a:pt x="3" y="29"/>
                  </a:moveTo>
                  <a:cubicBezTo>
                    <a:pt x="3" y="29"/>
                    <a:pt x="3" y="29"/>
                    <a:pt x="3" y="29"/>
                  </a:cubicBezTo>
                  <a:cubicBezTo>
                    <a:pt x="3" y="31"/>
                    <a:pt x="2" y="32"/>
                    <a:pt x="2" y="33"/>
                  </a:cubicBezTo>
                  <a:cubicBezTo>
                    <a:pt x="2" y="33"/>
                    <a:pt x="2" y="33"/>
                    <a:pt x="2" y="33"/>
                  </a:cubicBezTo>
                  <a:cubicBezTo>
                    <a:pt x="2" y="29"/>
                    <a:pt x="2" y="29"/>
                    <a:pt x="2" y="29"/>
                  </a:cubicBezTo>
                  <a:cubicBezTo>
                    <a:pt x="3" y="29"/>
                    <a:pt x="3" y="29"/>
                    <a:pt x="3" y="29"/>
                  </a:cubicBezTo>
                  <a:moveTo>
                    <a:pt x="2" y="33"/>
                  </a:moveTo>
                  <a:cubicBezTo>
                    <a:pt x="3" y="32"/>
                    <a:pt x="3" y="31"/>
                    <a:pt x="4" y="29"/>
                  </a:cubicBezTo>
                  <a:cubicBezTo>
                    <a:pt x="4" y="29"/>
                    <a:pt x="4" y="29"/>
                    <a:pt x="4" y="29"/>
                  </a:cubicBezTo>
                  <a:cubicBezTo>
                    <a:pt x="4" y="29"/>
                    <a:pt x="5" y="29"/>
                    <a:pt x="5" y="29"/>
                  </a:cubicBezTo>
                  <a:cubicBezTo>
                    <a:pt x="5" y="29"/>
                    <a:pt x="5" y="29"/>
                    <a:pt x="5" y="29"/>
                  </a:cubicBezTo>
                  <a:cubicBezTo>
                    <a:pt x="4" y="31"/>
                    <a:pt x="4" y="32"/>
                    <a:pt x="3" y="33"/>
                  </a:cubicBezTo>
                  <a:cubicBezTo>
                    <a:pt x="2" y="33"/>
                    <a:pt x="2" y="33"/>
                    <a:pt x="2" y="33"/>
                  </a:cubicBezTo>
                  <a:moveTo>
                    <a:pt x="4" y="33"/>
                  </a:moveTo>
                  <a:cubicBezTo>
                    <a:pt x="4" y="32"/>
                    <a:pt x="5" y="31"/>
                    <a:pt x="5" y="29"/>
                  </a:cubicBezTo>
                  <a:cubicBezTo>
                    <a:pt x="5" y="29"/>
                    <a:pt x="5" y="29"/>
                    <a:pt x="5" y="29"/>
                  </a:cubicBezTo>
                  <a:cubicBezTo>
                    <a:pt x="6" y="29"/>
                    <a:pt x="6" y="29"/>
                    <a:pt x="6" y="29"/>
                  </a:cubicBezTo>
                  <a:cubicBezTo>
                    <a:pt x="6" y="30"/>
                    <a:pt x="6" y="31"/>
                    <a:pt x="6" y="32"/>
                  </a:cubicBezTo>
                  <a:cubicBezTo>
                    <a:pt x="6" y="33"/>
                    <a:pt x="6" y="33"/>
                    <a:pt x="6" y="33"/>
                  </a:cubicBezTo>
                  <a:cubicBezTo>
                    <a:pt x="4" y="33"/>
                    <a:pt x="4" y="33"/>
                    <a:pt x="4" y="33"/>
                  </a:cubicBezTo>
                  <a:moveTo>
                    <a:pt x="19" y="32"/>
                  </a:moveTo>
                  <a:cubicBezTo>
                    <a:pt x="19" y="32"/>
                    <a:pt x="19" y="32"/>
                    <a:pt x="19" y="32"/>
                  </a:cubicBezTo>
                  <a:cubicBezTo>
                    <a:pt x="19" y="31"/>
                    <a:pt x="20" y="30"/>
                    <a:pt x="20" y="29"/>
                  </a:cubicBezTo>
                  <a:cubicBezTo>
                    <a:pt x="20" y="29"/>
                    <a:pt x="20" y="29"/>
                    <a:pt x="20" y="29"/>
                  </a:cubicBezTo>
                  <a:cubicBezTo>
                    <a:pt x="21" y="29"/>
                    <a:pt x="21" y="29"/>
                    <a:pt x="22" y="29"/>
                  </a:cubicBezTo>
                  <a:cubicBezTo>
                    <a:pt x="21" y="30"/>
                    <a:pt x="21" y="31"/>
                    <a:pt x="20" y="32"/>
                  </a:cubicBezTo>
                  <a:cubicBezTo>
                    <a:pt x="19" y="32"/>
                    <a:pt x="19" y="32"/>
                    <a:pt x="19" y="32"/>
                  </a:cubicBezTo>
                  <a:moveTo>
                    <a:pt x="18" y="32"/>
                  </a:moveTo>
                  <a:cubicBezTo>
                    <a:pt x="17" y="31"/>
                    <a:pt x="17" y="31"/>
                    <a:pt x="17" y="31"/>
                  </a:cubicBezTo>
                  <a:cubicBezTo>
                    <a:pt x="17" y="30"/>
                    <a:pt x="18" y="30"/>
                    <a:pt x="18" y="29"/>
                  </a:cubicBezTo>
                  <a:cubicBezTo>
                    <a:pt x="19" y="29"/>
                    <a:pt x="19" y="29"/>
                    <a:pt x="19" y="29"/>
                  </a:cubicBezTo>
                  <a:cubicBezTo>
                    <a:pt x="19" y="29"/>
                    <a:pt x="19" y="29"/>
                    <a:pt x="20" y="29"/>
                  </a:cubicBezTo>
                  <a:cubicBezTo>
                    <a:pt x="19" y="30"/>
                    <a:pt x="19" y="31"/>
                    <a:pt x="18" y="32"/>
                  </a:cubicBezTo>
                  <a:cubicBezTo>
                    <a:pt x="18" y="32"/>
                    <a:pt x="18" y="32"/>
                    <a:pt x="18" y="32"/>
                  </a:cubicBezTo>
                  <a:moveTo>
                    <a:pt x="21" y="32"/>
                  </a:moveTo>
                  <a:cubicBezTo>
                    <a:pt x="21" y="31"/>
                    <a:pt x="22" y="30"/>
                    <a:pt x="22" y="29"/>
                  </a:cubicBezTo>
                  <a:cubicBezTo>
                    <a:pt x="23" y="29"/>
                    <a:pt x="24" y="29"/>
                    <a:pt x="24" y="29"/>
                  </a:cubicBezTo>
                  <a:cubicBezTo>
                    <a:pt x="23" y="30"/>
                    <a:pt x="23" y="31"/>
                    <a:pt x="22" y="32"/>
                  </a:cubicBezTo>
                  <a:cubicBezTo>
                    <a:pt x="21" y="32"/>
                    <a:pt x="21" y="32"/>
                    <a:pt x="21" y="32"/>
                  </a:cubicBezTo>
                  <a:moveTo>
                    <a:pt x="17" y="30"/>
                  </a:moveTo>
                  <a:cubicBezTo>
                    <a:pt x="16" y="30"/>
                    <a:pt x="16" y="29"/>
                    <a:pt x="16" y="29"/>
                  </a:cubicBezTo>
                  <a:cubicBezTo>
                    <a:pt x="17" y="29"/>
                    <a:pt x="17" y="29"/>
                    <a:pt x="17" y="29"/>
                  </a:cubicBezTo>
                  <a:cubicBezTo>
                    <a:pt x="17" y="29"/>
                    <a:pt x="17" y="30"/>
                    <a:pt x="17" y="30"/>
                  </a:cubicBezTo>
                  <a:moveTo>
                    <a:pt x="23" y="32"/>
                  </a:moveTo>
                  <a:cubicBezTo>
                    <a:pt x="23" y="31"/>
                    <a:pt x="24" y="30"/>
                    <a:pt x="25" y="29"/>
                  </a:cubicBezTo>
                  <a:cubicBezTo>
                    <a:pt x="25" y="29"/>
                    <a:pt x="26" y="29"/>
                    <a:pt x="26" y="29"/>
                  </a:cubicBezTo>
                  <a:cubicBezTo>
                    <a:pt x="25" y="30"/>
                    <a:pt x="25" y="31"/>
                    <a:pt x="24" y="32"/>
                  </a:cubicBezTo>
                  <a:cubicBezTo>
                    <a:pt x="24" y="32"/>
                    <a:pt x="24" y="32"/>
                    <a:pt x="24" y="32"/>
                  </a:cubicBezTo>
                  <a:cubicBezTo>
                    <a:pt x="23" y="32"/>
                    <a:pt x="23" y="32"/>
                    <a:pt x="23" y="32"/>
                  </a:cubicBezTo>
                  <a:moveTo>
                    <a:pt x="25" y="32"/>
                  </a:moveTo>
                  <a:cubicBezTo>
                    <a:pt x="25" y="31"/>
                    <a:pt x="26" y="30"/>
                    <a:pt x="27" y="29"/>
                  </a:cubicBezTo>
                  <a:cubicBezTo>
                    <a:pt x="27" y="29"/>
                    <a:pt x="28" y="29"/>
                    <a:pt x="28" y="29"/>
                  </a:cubicBezTo>
                  <a:cubicBezTo>
                    <a:pt x="28" y="30"/>
                    <a:pt x="27" y="30"/>
                    <a:pt x="27" y="31"/>
                  </a:cubicBezTo>
                  <a:cubicBezTo>
                    <a:pt x="26" y="32"/>
                    <a:pt x="26" y="32"/>
                    <a:pt x="26" y="32"/>
                  </a:cubicBezTo>
                  <a:cubicBezTo>
                    <a:pt x="25" y="32"/>
                    <a:pt x="25" y="32"/>
                    <a:pt x="25" y="32"/>
                  </a:cubicBezTo>
                  <a:moveTo>
                    <a:pt x="27" y="32"/>
                  </a:moveTo>
                  <a:cubicBezTo>
                    <a:pt x="27" y="31"/>
                    <a:pt x="27" y="31"/>
                    <a:pt x="27" y="31"/>
                  </a:cubicBezTo>
                  <a:cubicBezTo>
                    <a:pt x="28" y="31"/>
                    <a:pt x="28" y="30"/>
                    <a:pt x="29" y="29"/>
                  </a:cubicBezTo>
                  <a:cubicBezTo>
                    <a:pt x="29" y="29"/>
                    <a:pt x="29" y="29"/>
                    <a:pt x="29" y="29"/>
                  </a:cubicBezTo>
                  <a:cubicBezTo>
                    <a:pt x="28" y="32"/>
                    <a:pt x="28" y="32"/>
                    <a:pt x="28" y="32"/>
                  </a:cubicBezTo>
                  <a:cubicBezTo>
                    <a:pt x="27" y="32"/>
                    <a:pt x="27" y="32"/>
                    <a:pt x="27" y="32"/>
                  </a:cubicBezTo>
                  <a:moveTo>
                    <a:pt x="1" y="29"/>
                  </a:moveTo>
                  <a:cubicBezTo>
                    <a:pt x="1" y="28"/>
                    <a:pt x="1" y="28"/>
                    <a:pt x="1" y="28"/>
                  </a:cubicBezTo>
                  <a:cubicBezTo>
                    <a:pt x="1" y="28"/>
                    <a:pt x="1" y="28"/>
                    <a:pt x="1" y="28"/>
                  </a:cubicBezTo>
                  <a:cubicBezTo>
                    <a:pt x="1" y="29"/>
                    <a:pt x="1" y="29"/>
                    <a:pt x="1" y="29"/>
                  </a:cubicBezTo>
                  <a:cubicBezTo>
                    <a:pt x="1" y="29"/>
                    <a:pt x="1" y="29"/>
                    <a:pt x="1" y="29"/>
                  </a:cubicBezTo>
                  <a:moveTo>
                    <a:pt x="1" y="23"/>
                  </a:moveTo>
                  <a:cubicBezTo>
                    <a:pt x="2" y="21"/>
                    <a:pt x="2" y="21"/>
                    <a:pt x="2" y="21"/>
                  </a:cubicBezTo>
                  <a:cubicBezTo>
                    <a:pt x="3" y="21"/>
                    <a:pt x="3" y="21"/>
                    <a:pt x="3" y="21"/>
                  </a:cubicBezTo>
                  <a:cubicBezTo>
                    <a:pt x="2" y="23"/>
                    <a:pt x="2" y="23"/>
                    <a:pt x="2" y="23"/>
                  </a:cubicBezTo>
                  <a:cubicBezTo>
                    <a:pt x="2" y="23"/>
                    <a:pt x="2" y="23"/>
                    <a:pt x="2" y="23"/>
                  </a:cubicBezTo>
                  <a:cubicBezTo>
                    <a:pt x="1" y="23"/>
                    <a:pt x="1" y="23"/>
                    <a:pt x="1" y="23"/>
                  </a:cubicBezTo>
                  <a:moveTo>
                    <a:pt x="3" y="23"/>
                  </a:moveTo>
                  <a:cubicBezTo>
                    <a:pt x="4" y="21"/>
                    <a:pt x="4" y="21"/>
                    <a:pt x="4" y="21"/>
                  </a:cubicBezTo>
                  <a:cubicBezTo>
                    <a:pt x="4" y="21"/>
                    <a:pt x="4" y="21"/>
                    <a:pt x="4" y="21"/>
                  </a:cubicBezTo>
                  <a:cubicBezTo>
                    <a:pt x="4" y="21"/>
                    <a:pt x="4" y="21"/>
                    <a:pt x="4" y="21"/>
                  </a:cubicBezTo>
                  <a:cubicBezTo>
                    <a:pt x="5" y="21"/>
                    <a:pt x="5" y="21"/>
                    <a:pt x="5" y="21"/>
                  </a:cubicBezTo>
                  <a:cubicBezTo>
                    <a:pt x="4" y="22"/>
                    <a:pt x="4" y="22"/>
                    <a:pt x="4" y="23"/>
                  </a:cubicBezTo>
                  <a:cubicBezTo>
                    <a:pt x="3" y="23"/>
                    <a:pt x="3" y="23"/>
                    <a:pt x="3" y="23"/>
                  </a:cubicBezTo>
                  <a:moveTo>
                    <a:pt x="22" y="21"/>
                  </a:moveTo>
                  <a:cubicBezTo>
                    <a:pt x="23" y="21"/>
                    <a:pt x="23" y="21"/>
                    <a:pt x="23" y="21"/>
                  </a:cubicBezTo>
                  <a:cubicBezTo>
                    <a:pt x="22" y="23"/>
                    <a:pt x="22" y="23"/>
                    <a:pt x="22" y="23"/>
                  </a:cubicBezTo>
                  <a:cubicBezTo>
                    <a:pt x="22" y="23"/>
                    <a:pt x="22" y="23"/>
                    <a:pt x="22" y="23"/>
                  </a:cubicBezTo>
                  <a:cubicBezTo>
                    <a:pt x="21" y="23"/>
                    <a:pt x="21" y="23"/>
                    <a:pt x="20" y="23"/>
                  </a:cubicBezTo>
                  <a:cubicBezTo>
                    <a:pt x="21" y="21"/>
                    <a:pt x="21" y="21"/>
                    <a:pt x="21" y="21"/>
                  </a:cubicBezTo>
                  <a:cubicBezTo>
                    <a:pt x="22" y="21"/>
                    <a:pt x="22" y="21"/>
                    <a:pt x="22" y="21"/>
                  </a:cubicBezTo>
                  <a:moveTo>
                    <a:pt x="18" y="23"/>
                  </a:moveTo>
                  <a:cubicBezTo>
                    <a:pt x="18" y="23"/>
                    <a:pt x="18" y="23"/>
                    <a:pt x="18" y="23"/>
                  </a:cubicBezTo>
                  <a:cubicBezTo>
                    <a:pt x="19" y="22"/>
                    <a:pt x="19" y="22"/>
                    <a:pt x="20" y="21"/>
                  </a:cubicBezTo>
                  <a:cubicBezTo>
                    <a:pt x="20" y="21"/>
                    <a:pt x="20" y="21"/>
                    <a:pt x="20" y="21"/>
                  </a:cubicBezTo>
                  <a:cubicBezTo>
                    <a:pt x="21" y="21"/>
                    <a:pt x="21" y="21"/>
                    <a:pt x="21" y="21"/>
                  </a:cubicBezTo>
                  <a:cubicBezTo>
                    <a:pt x="20" y="23"/>
                    <a:pt x="20" y="23"/>
                    <a:pt x="20" y="23"/>
                  </a:cubicBezTo>
                  <a:cubicBezTo>
                    <a:pt x="20" y="23"/>
                    <a:pt x="20" y="23"/>
                    <a:pt x="20" y="23"/>
                  </a:cubicBezTo>
                  <a:cubicBezTo>
                    <a:pt x="19" y="23"/>
                    <a:pt x="19" y="23"/>
                    <a:pt x="19" y="23"/>
                  </a:cubicBezTo>
                  <a:cubicBezTo>
                    <a:pt x="18" y="23"/>
                    <a:pt x="18" y="23"/>
                    <a:pt x="18" y="23"/>
                  </a:cubicBezTo>
                  <a:moveTo>
                    <a:pt x="22" y="23"/>
                  </a:moveTo>
                  <a:cubicBezTo>
                    <a:pt x="24" y="21"/>
                    <a:pt x="24" y="21"/>
                    <a:pt x="24" y="21"/>
                  </a:cubicBezTo>
                  <a:cubicBezTo>
                    <a:pt x="24" y="21"/>
                    <a:pt x="25" y="21"/>
                    <a:pt x="25" y="21"/>
                  </a:cubicBezTo>
                  <a:cubicBezTo>
                    <a:pt x="23" y="23"/>
                    <a:pt x="23" y="23"/>
                    <a:pt x="23" y="23"/>
                  </a:cubicBezTo>
                  <a:cubicBezTo>
                    <a:pt x="23" y="23"/>
                    <a:pt x="23" y="23"/>
                    <a:pt x="23" y="23"/>
                  </a:cubicBezTo>
                  <a:cubicBezTo>
                    <a:pt x="23" y="23"/>
                    <a:pt x="23" y="23"/>
                    <a:pt x="22" y="23"/>
                  </a:cubicBezTo>
                  <a:moveTo>
                    <a:pt x="15" y="23"/>
                  </a:moveTo>
                  <a:cubicBezTo>
                    <a:pt x="15" y="23"/>
                    <a:pt x="15" y="23"/>
                    <a:pt x="15" y="23"/>
                  </a:cubicBezTo>
                  <a:cubicBezTo>
                    <a:pt x="16" y="21"/>
                    <a:pt x="16" y="21"/>
                    <a:pt x="16" y="21"/>
                  </a:cubicBezTo>
                  <a:cubicBezTo>
                    <a:pt x="16" y="21"/>
                    <a:pt x="17" y="21"/>
                    <a:pt x="17" y="21"/>
                  </a:cubicBezTo>
                  <a:cubicBezTo>
                    <a:pt x="17" y="22"/>
                    <a:pt x="16" y="22"/>
                    <a:pt x="16" y="23"/>
                  </a:cubicBezTo>
                  <a:cubicBezTo>
                    <a:pt x="16" y="23"/>
                    <a:pt x="16" y="23"/>
                    <a:pt x="16" y="23"/>
                  </a:cubicBezTo>
                  <a:cubicBezTo>
                    <a:pt x="16" y="23"/>
                    <a:pt x="16" y="23"/>
                    <a:pt x="16" y="23"/>
                  </a:cubicBezTo>
                  <a:cubicBezTo>
                    <a:pt x="17" y="23"/>
                    <a:pt x="17" y="23"/>
                    <a:pt x="17" y="23"/>
                  </a:cubicBezTo>
                  <a:cubicBezTo>
                    <a:pt x="17" y="22"/>
                    <a:pt x="17" y="22"/>
                    <a:pt x="18" y="21"/>
                  </a:cubicBezTo>
                  <a:cubicBezTo>
                    <a:pt x="18" y="21"/>
                    <a:pt x="18" y="21"/>
                    <a:pt x="18" y="21"/>
                  </a:cubicBezTo>
                  <a:cubicBezTo>
                    <a:pt x="19" y="21"/>
                    <a:pt x="19" y="21"/>
                    <a:pt x="19" y="21"/>
                  </a:cubicBezTo>
                  <a:cubicBezTo>
                    <a:pt x="19" y="22"/>
                    <a:pt x="18" y="22"/>
                    <a:pt x="18" y="23"/>
                  </a:cubicBezTo>
                  <a:cubicBezTo>
                    <a:pt x="18" y="23"/>
                    <a:pt x="18" y="23"/>
                    <a:pt x="18" y="23"/>
                  </a:cubicBezTo>
                  <a:cubicBezTo>
                    <a:pt x="17" y="23"/>
                    <a:pt x="16" y="23"/>
                    <a:pt x="15" y="23"/>
                  </a:cubicBezTo>
                  <a:moveTo>
                    <a:pt x="15" y="22"/>
                  </a:moveTo>
                  <a:cubicBezTo>
                    <a:pt x="15" y="21"/>
                    <a:pt x="15" y="21"/>
                    <a:pt x="15" y="21"/>
                  </a:cubicBezTo>
                  <a:cubicBezTo>
                    <a:pt x="15" y="21"/>
                    <a:pt x="15" y="21"/>
                    <a:pt x="15" y="21"/>
                  </a:cubicBezTo>
                  <a:cubicBezTo>
                    <a:pt x="15" y="22"/>
                    <a:pt x="15" y="22"/>
                    <a:pt x="15" y="22"/>
                  </a:cubicBezTo>
                  <a:moveTo>
                    <a:pt x="24" y="23"/>
                  </a:moveTo>
                  <a:cubicBezTo>
                    <a:pt x="26" y="21"/>
                    <a:pt x="26" y="21"/>
                    <a:pt x="26" y="21"/>
                  </a:cubicBezTo>
                  <a:cubicBezTo>
                    <a:pt x="27" y="21"/>
                    <a:pt x="28" y="21"/>
                    <a:pt x="28" y="21"/>
                  </a:cubicBezTo>
                  <a:cubicBezTo>
                    <a:pt x="28" y="23"/>
                    <a:pt x="28" y="23"/>
                    <a:pt x="28" y="23"/>
                  </a:cubicBezTo>
                  <a:cubicBezTo>
                    <a:pt x="28" y="23"/>
                    <a:pt x="28" y="23"/>
                    <a:pt x="28" y="23"/>
                  </a:cubicBezTo>
                  <a:cubicBezTo>
                    <a:pt x="27" y="23"/>
                    <a:pt x="27" y="23"/>
                    <a:pt x="26" y="23"/>
                  </a:cubicBezTo>
                  <a:cubicBezTo>
                    <a:pt x="27" y="22"/>
                    <a:pt x="27" y="22"/>
                    <a:pt x="27" y="22"/>
                  </a:cubicBezTo>
                  <a:cubicBezTo>
                    <a:pt x="27" y="22"/>
                    <a:pt x="27" y="22"/>
                    <a:pt x="27" y="22"/>
                  </a:cubicBezTo>
                  <a:cubicBezTo>
                    <a:pt x="28" y="21"/>
                    <a:pt x="28" y="21"/>
                    <a:pt x="28" y="21"/>
                  </a:cubicBezTo>
                  <a:cubicBezTo>
                    <a:pt x="27" y="21"/>
                    <a:pt x="27" y="21"/>
                    <a:pt x="27" y="21"/>
                  </a:cubicBezTo>
                  <a:cubicBezTo>
                    <a:pt x="27" y="21"/>
                    <a:pt x="27" y="21"/>
                    <a:pt x="27" y="21"/>
                  </a:cubicBezTo>
                  <a:cubicBezTo>
                    <a:pt x="27" y="21"/>
                    <a:pt x="27" y="21"/>
                    <a:pt x="27" y="21"/>
                  </a:cubicBezTo>
                  <a:cubicBezTo>
                    <a:pt x="26" y="23"/>
                    <a:pt x="26" y="23"/>
                    <a:pt x="26" y="23"/>
                  </a:cubicBezTo>
                  <a:cubicBezTo>
                    <a:pt x="25" y="23"/>
                    <a:pt x="25" y="23"/>
                    <a:pt x="24" y="23"/>
                  </a:cubicBezTo>
                  <a:moveTo>
                    <a:pt x="4" y="23"/>
                  </a:moveTo>
                  <a:cubicBezTo>
                    <a:pt x="5" y="22"/>
                    <a:pt x="5" y="22"/>
                    <a:pt x="5" y="21"/>
                  </a:cubicBezTo>
                  <a:cubicBezTo>
                    <a:pt x="6" y="21"/>
                    <a:pt x="6" y="21"/>
                    <a:pt x="6" y="21"/>
                  </a:cubicBezTo>
                  <a:cubicBezTo>
                    <a:pt x="6" y="22"/>
                    <a:pt x="6" y="22"/>
                    <a:pt x="6" y="23"/>
                  </a:cubicBezTo>
                  <a:cubicBezTo>
                    <a:pt x="4" y="23"/>
                    <a:pt x="4" y="23"/>
                    <a:pt x="4" y="23"/>
                  </a:cubicBezTo>
                  <a:moveTo>
                    <a:pt x="1" y="21"/>
                  </a:moveTo>
                  <a:cubicBezTo>
                    <a:pt x="1" y="19"/>
                    <a:pt x="1" y="19"/>
                    <a:pt x="1" y="19"/>
                  </a:cubicBezTo>
                  <a:cubicBezTo>
                    <a:pt x="1" y="18"/>
                    <a:pt x="1" y="18"/>
                    <a:pt x="1" y="18"/>
                  </a:cubicBezTo>
                  <a:cubicBezTo>
                    <a:pt x="1" y="19"/>
                    <a:pt x="1" y="20"/>
                    <a:pt x="1" y="21"/>
                  </a:cubicBezTo>
                  <a:cubicBezTo>
                    <a:pt x="1" y="21"/>
                    <a:pt x="1" y="21"/>
                    <a:pt x="1" y="21"/>
                  </a:cubicBezTo>
                  <a:moveTo>
                    <a:pt x="17" y="14"/>
                  </a:moveTo>
                  <a:cubicBezTo>
                    <a:pt x="17" y="14"/>
                    <a:pt x="17" y="14"/>
                    <a:pt x="17" y="14"/>
                  </a:cubicBezTo>
                  <a:cubicBezTo>
                    <a:pt x="17" y="14"/>
                    <a:pt x="17" y="14"/>
                    <a:pt x="17" y="14"/>
                  </a:cubicBezTo>
                  <a:cubicBezTo>
                    <a:pt x="17" y="14"/>
                    <a:pt x="17" y="14"/>
                    <a:pt x="17" y="14"/>
                  </a:cubicBezTo>
                  <a:cubicBezTo>
                    <a:pt x="17" y="14"/>
                    <a:pt x="17" y="14"/>
                    <a:pt x="17" y="14"/>
                  </a:cubicBezTo>
                  <a:moveTo>
                    <a:pt x="18" y="15"/>
                  </a:moveTo>
                  <a:cubicBezTo>
                    <a:pt x="17" y="15"/>
                    <a:pt x="17" y="15"/>
                    <a:pt x="17" y="15"/>
                  </a:cubicBezTo>
                  <a:cubicBezTo>
                    <a:pt x="18" y="12"/>
                    <a:pt x="18" y="12"/>
                    <a:pt x="18" y="12"/>
                  </a:cubicBezTo>
                  <a:cubicBezTo>
                    <a:pt x="18" y="12"/>
                    <a:pt x="18" y="12"/>
                    <a:pt x="18" y="12"/>
                  </a:cubicBezTo>
                  <a:cubicBezTo>
                    <a:pt x="19" y="12"/>
                    <a:pt x="19" y="12"/>
                    <a:pt x="20" y="11"/>
                  </a:cubicBezTo>
                  <a:cubicBezTo>
                    <a:pt x="19" y="12"/>
                    <a:pt x="19" y="13"/>
                    <a:pt x="19" y="13"/>
                  </a:cubicBezTo>
                  <a:cubicBezTo>
                    <a:pt x="19" y="14"/>
                    <a:pt x="19" y="14"/>
                    <a:pt x="19" y="14"/>
                  </a:cubicBezTo>
                  <a:cubicBezTo>
                    <a:pt x="18" y="14"/>
                    <a:pt x="18" y="14"/>
                    <a:pt x="18" y="14"/>
                  </a:cubicBezTo>
                  <a:cubicBezTo>
                    <a:pt x="18" y="15"/>
                    <a:pt x="18" y="15"/>
                    <a:pt x="18" y="15"/>
                  </a:cubicBezTo>
                  <a:moveTo>
                    <a:pt x="31" y="13"/>
                  </a:moveTo>
                  <a:cubicBezTo>
                    <a:pt x="31" y="13"/>
                    <a:pt x="31" y="13"/>
                    <a:pt x="31" y="13"/>
                  </a:cubicBezTo>
                  <a:cubicBezTo>
                    <a:pt x="33" y="11"/>
                    <a:pt x="33" y="11"/>
                    <a:pt x="33" y="11"/>
                  </a:cubicBezTo>
                  <a:cubicBezTo>
                    <a:pt x="33" y="11"/>
                    <a:pt x="33" y="11"/>
                    <a:pt x="33" y="11"/>
                  </a:cubicBezTo>
                  <a:cubicBezTo>
                    <a:pt x="31" y="13"/>
                    <a:pt x="31" y="13"/>
                    <a:pt x="31" y="13"/>
                  </a:cubicBezTo>
                  <a:moveTo>
                    <a:pt x="30" y="12"/>
                  </a:moveTo>
                  <a:cubicBezTo>
                    <a:pt x="29" y="12"/>
                    <a:pt x="29" y="12"/>
                    <a:pt x="29" y="12"/>
                  </a:cubicBezTo>
                  <a:cubicBezTo>
                    <a:pt x="30" y="11"/>
                    <a:pt x="31" y="11"/>
                    <a:pt x="31" y="10"/>
                  </a:cubicBezTo>
                  <a:cubicBezTo>
                    <a:pt x="31" y="10"/>
                    <a:pt x="32" y="10"/>
                    <a:pt x="32" y="11"/>
                  </a:cubicBezTo>
                  <a:cubicBezTo>
                    <a:pt x="30" y="12"/>
                    <a:pt x="30" y="12"/>
                    <a:pt x="30" y="12"/>
                  </a:cubicBezTo>
                  <a:moveTo>
                    <a:pt x="19" y="13"/>
                  </a:moveTo>
                  <a:cubicBezTo>
                    <a:pt x="20" y="12"/>
                    <a:pt x="20" y="11"/>
                    <a:pt x="20" y="11"/>
                  </a:cubicBezTo>
                  <a:cubicBezTo>
                    <a:pt x="21" y="10"/>
                    <a:pt x="21" y="10"/>
                    <a:pt x="22" y="10"/>
                  </a:cubicBezTo>
                  <a:cubicBezTo>
                    <a:pt x="21" y="11"/>
                    <a:pt x="21" y="11"/>
                    <a:pt x="21" y="12"/>
                  </a:cubicBezTo>
                  <a:cubicBezTo>
                    <a:pt x="20" y="12"/>
                    <a:pt x="20" y="13"/>
                    <a:pt x="19" y="13"/>
                  </a:cubicBezTo>
                  <a:moveTo>
                    <a:pt x="29" y="12"/>
                  </a:moveTo>
                  <a:cubicBezTo>
                    <a:pt x="29" y="12"/>
                    <a:pt x="28" y="11"/>
                    <a:pt x="28" y="11"/>
                  </a:cubicBezTo>
                  <a:cubicBezTo>
                    <a:pt x="28" y="11"/>
                    <a:pt x="28" y="10"/>
                    <a:pt x="29" y="10"/>
                  </a:cubicBezTo>
                  <a:cubicBezTo>
                    <a:pt x="29" y="9"/>
                    <a:pt x="29" y="9"/>
                    <a:pt x="29" y="9"/>
                  </a:cubicBezTo>
                  <a:cubicBezTo>
                    <a:pt x="30" y="9"/>
                    <a:pt x="30" y="10"/>
                    <a:pt x="30" y="10"/>
                  </a:cubicBezTo>
                  <a:cubicBezTo>
                    <a:pt x="30" y="10"/>
                    <a:pt x="29" y="11"/>
                    <a:pt x="29" y="12"/>
                  </a:cubicBezTo>
                  <a:moveTo>
                    <a:pt x="22" y="12"/>
                  </a:moveTo>
                  <a:cubicBezTo>
                    <a:pt x="22" y="11"/>
                    <a:pt x="22" y="10"/>
                    <a:pt x="22" y="10"/>
                  </a:cubicBezTo>
                  <a:cubicBezTo>
                    <a:pt x="22" y="10"/>
                    <a:pt x="22" y="10"/>
                    <a:pt x="22" y="10"/>
                  </a:cubicBezTo>
                  <a:cubicBezTo>
                    <a:pt x="23" y="10"/>
                    <a:pt x="23" y="9"/>
                    <a:pt x="24" y="9"/>
                  </a:cubicBezTo>
                  <a:cubicBezTo>
                    <a:pt x="24" y="9"/>
                    <a:pt x="24" y="9"/>
                    <a:pt x="24" y="9"/>
                  </a:cubicBezTo>
                  <a:cubicBezTo>
                    <a:pt x="23" y="11"/>
                    <a:pt x="23" y="11"/>
                    <a:pt x="23" y="11"/>
                  </a:cubicBezTo>
                  <a:cubicBezTo>
                    <a:pt x="22" y="11"/>
                    <a:pt x="22" y="11"/>
                    <a:pt x="22" y="12"/>
                  </a:cubicBezTo>
                  <a:moveTo>
                    <a:pt x="27" y="11"/>
                  </a:moveTo>
                  <a:cubicBezTo>
                    <a:pt x="27" y="11"/>
                    <a:pt x="26" y="11"/>
                    <a:pt x="26" y="11"/>
                  </a:cubicBezTo>
                  <a:cubicBezTo>
                    <a:pt x="27" y="9"/>
                    <a:pt x="27" y="9"/>
                    <a:pt x="27" y="9"/>
                  </a:cubicBezTo>
                  <a:cubicBezTo>
                    <a:pt x="27" y="9"/>
                    <a:pt x="27" y="9"/>
                    <a:pt x="27" y="9"/>
                  </a:cubicBezTo>
                  <a:cubicBezTo>
                    <a:pt x="28" y="9"/>
                    <a:pt x="28" y="9"/>
                    <a:pt x="29" y="9"/>
                  </a:cubicBezTo>
                  <a:cubicBezTo>
                    <a:pt x="28" y="9"/>
                    <a:pt x="28" y="9"/>
                    <a:pt x="28" y="9"/>
                  </a:cubicBezTo>
                  <a:cubicBezTo>
                    <a:pt x="28" y="10"/>
                    <a:pt x="27" y="11"/>
                    <a:pt x="27" y="11"/>
                  </a:cubicBezTo>
                  <a:moveTo>
                    <a:pt x="24" y="11"/>
                  </a:moveTo>
                  <a:cubicBezTo>
                    <a:pt x="25" y="9"/>
                    <a:pt x="25" y="9"/>
                    <a:pt x="25" y="9"/>
                  </a:cubicBezTo>
                  <a:cubicBezTo>
                    <a:pt x="25" y="9"/>
                    <a:pt x="26" y="9"/>
                    <a:pt x="27" y="9"/>
                  </a:cubicBezTo>
                  <a:cubicBezTo>
                    <a:pt x="27" y="9"/>
                    <a:pt x="27" y="9"/>
                    <a:pt x="27" y="9"/>
                  </a:cubicBezTo>
                  <a:cubicBezTo>
                    <a:pt x="25" y="11"/>
                    <a:pt x="25" y="11"/>
                    <a:pt x="25" y="11"/>
                  </a:cubicBezTo>
                  <a:cubicBezTo>
                    <a:pt x="24" y="11"/>
                    <a:pt x="24" y="11"/>
                    <a:pt x="24" y="11"/>
                  </a:cubicBezTo>
                  <a:cubicBezTo>
                    <a:pt x="24" y="11"/>
                    <a:pt x="24" y="11"/>
                    <a:pt x="24" y="11"/>
                  </a:cubicBezTo>
                  <a:moveTo>
                    <a:pt x="7" y="16"/>
                  </a:moveTo>
                  <a:cubicBezTo>
                    <a:pt x="8" y="15"/>
                    <a:pt x="8" y="15"/>
                    <a:pt x="8" y="15"/>
                  </a:cubicBezTo>
                  <a:cubicBezTo>
                    <a:pt x="9" y="10"/>
                    <a:pt x="13" y="5"/>
                    <a:pt x="19" y="3"/>
                  </a:cubicBezTo>
                  <a:cubicBezTo>
                    <a:pt x="21" y="2"/>
                    <a:pt x="23" y="1"/>
                    <a:pt x="26" y="1"/>
                  </a:cubicBezTo>
                  <a:cubicBezTo>
                    <a:pt x="28" y="1"/>
                    <a:pt x="31" y="2"/>
                    <a:pt x="33" y="3"/>
                  </a:cubicBezTo>
                  <a:cubicBezTo>
                    <a:pt x="33" y="5"/>
                    <a:pt x="33" y="8"/>
                    <a:pt x="33" y="10"/>
                  </a:cubicBezTo>
                  <a:cubicBezTo>
                    <a:pt x="31" y="9"/>
                    <a:pt x="29" y="8"/>
                    <a:pt x="26" y="8"/>
                  </a:cubicBezTo>
                  <a:cubicBezTo>
                    <a:pt x="25" y="8"/>
                    <a:pt x="24" y="8"/>
                    <a:pt x="23" y="8"/>
                  </a:cubicBezTo>
                  <a:cubicBezTo>
                    <a:pt x="20" y="9"/>
                    <a:pt x="17" y="12"/>
                    <a:pt x="15" y="15"/>
                  </a:cubicBezTo>
                  <a:cubicBezTo>
                    <a:pt x="15" y="15"/>
                    <a:pt x="15" y="15"/>
                    <a:pt x="15" y="15"/>
                  </a:cubicBezTo>
                  <a:cubicBezTo>
                    <a:pt x="15" y="15"/>
                    <a:pt x="15" y="15"/>
                    <a:pt x="15" y="15"/>
                  </a:cubicBezTo>
                  <a:cubicBezTo>
                    <a:pt x="16" y="15"/>
                    <a:pt x="16" y="15"/>
                    <a:pt x="16" y="15"/>
                  </a:cubicBezTo>
                  <a:cubicBezTo>
                    <a:pt x="16" y="15"/>
                    <a:pt x="16" y="15"/>
                    <a:pt x="16" y="15"/>
                  </a:cubicBezTo>
                  <a:cubicBezTo>
                    <a:pt x="16" y="16"/>
                    <a:pt x="16" y="16"/>
                    <a:pt x="16" y="16"/>
                  </a:cubicBezTo>
                  <a:cubicBezTo>
                    <a:pt x="17" y="16"/>
                    <a:pt x="19" y="16"/>
                    <a:pt x="21" y="16"/>
                  </a:cubicBezTo>
                  <a:cubicBezTo>
                    <a:pt x="23" y="16"/>
                    <a:pt x="25" y="16"/>
                    <a:pt x="28" y="16"/>
                  </a:cubicBezTo>
                  <a:cubicBezTo>
                    <a:pt x="28" y="16"/>
                    <a:pt x="28" y="16"/>
                    <a:pt x="28" y="16"/>
                  </a:cubicBezTo>
                  <a:cubicBezTo>
                    <a:pt x="28" y="17"/>
                    <a:pt x="29" y="19"/>
                    <a:pt x="29" y="20"/>
                  </a:cubicBezTo>
                  <a:cubicBezTo>
                    <a:pt x="26" y="20"/>
                    <a:pt x="24" y="20"/>
                    <a:pt x="22" y="20"/>
                  </a:cubicBezTo>
                  <a:cubicBezTo>
                    <a:pt x="21" y="20"/>
                    <a:pt x="20" y="20"/>
                    <a:pt x="18" y="20"/>
                  </a:cubicBezTo>
                  <a:cubicBezTo>
                    <a:pt x="17" y="20"/>
                    <a:pt x="16" y="20"/>
                    <a:pt x="14" y="20"/>
                  </a:cubicBezTo>
                  <a:cubicBezTo>
                    <a:pt x="14" y="20"/>
                    <a:pt x="14" y="20"/>
                    <a:pt x="14" y="20"/>
                  </a:cubicBezTo>
                  <a:cubicBezTo>
                    <a:pt x="14" y="20"/>
                    <a:pt x="14" y="20"/>
                    <a:pt x="14" y="20"/>
                  </a:cubicBezTo>
                  <a:cubicBezTo>
                    <a:pt x="14" y="20"/>
                    <a:pt x="14" y="20"/>
                    <a:pt x="14" y="20"/>
                  </a:cubicBezTo>
                  <a:cubicBezTo>
                    <a:pt x="14" y="21"/>
                    <a:pt x="14" y="21"/>
                    <a:pt x="14" y="21"/>
                  </a:cubicBezTo>
                  <a:cubicBezTo>
                    <a:pt x="14" y="22"/>
                    <a:pt x="14" y="23"/>
                    <a:pt x="14" y="24"/>
                  </a:cubicBezTo>
                  <a:cubicBezTo>
                    <a:pt x="14" y="24"/>
                    <a:pt x="14" y="24"/>
                    <a:pt x="14" y="24"/>
                  </a:cubicBezTo>
                  <a:cubicBezTo>
                    <a:pt x="14" y="24"/>
                    <a:pt x="14" y="24"/>
                    <a:pt x="14" y="24"/>
                  </a:cubicBezTo>
                  <a:cubicBezTo>
                    <a:pt x="15" y="24"/>
                    <a:pt x="17" y="24"/>
                    <a:pt x="19" y="24"/>
                  </a:cubicBezTo>
                  <a:cubicBezTo>
                    <a:pt x="20" y="24"/>
                    <a:pt x="20" y="24"/>
                    <a:pt x="21" y="24"/>
                  </a:cubicBezTo>
                  <a:cubicBezTo>
                    <a:pt x="24" y="24"/>
                    <a:pt x="27" y="24"/>
                    <a:pt x="28" y="24"/>
                  </a:cubicBezTo>
                  <a:cubicBezTo>
                    <a:pt x="29" y="25"/>
                    <a:pt x="29" y="26"/>
                    <a:pt x="29" y="28"/>
                  </a:cubicBezTo>
                  <a:cubicBezTo>
                    <a:pt x="26" y="28"/>
                    <a:pt x="24" y="28"/>
                    <a:pt x="22" y="28"/>
                  </a:cubicBezTo>
                  <a:cubicBezTo>
                    <a:pt x="21" y="28"/>
                    <a:pt x="20" y="28"/>
                    <a:pt x="19" y="28"/>
                  </a:cubicBezTo>
                  <a:cubicBezTo>
                    <a:pt x="16" y="28"/>
                    <a:pt x="16" y="28"/>
                    <a:pt x="16" y="28"/>
                  </a:cubicBezTo>
                  <a:cubicBezTo>
                    <a:pt x="16" y="28"/>
                    <a:pt x="16" y="28"/>
                    <a:pt x="16" y="28"/>
                  </a:cubicBezTo>
                  <a:cubicBezTo>
                    <a:pt x="15" y="28"/>
                    <a:pt x="15" y="28"/>
                    <a:pt x="15" y="28"/>
                  </a:cubicBezTo>
                  <a:cubicBezTo>
                    <a:pt x="15" y="28"/>
                    <a:pt x="15" y="28"/>
                    <a:pt x="15" y="28"/>
                  </a:cubicBezTo>
                  <a:cubicBezTo>
                    <a:pt x="15" y="29"/>
                    <a:pt x="15" y="29"/>
                    <a:pt x="15" y="29"/>
                  </a:cubicBezTo>
                  <a:cubicBezTo>
                    <a:pt x="15" y="30"/>
                    <a:pt x="16" y="31"/>
                    <a:pt x="17" y="32"/>
                  </a:cubicBezTo>
                  <a:cubicBezTo>
                    <a:pt x="17" y="32"/>
                    <a:pt x="17" y="32"/>
                    <a:pt x="17" y="32"/>
                  </a:cubicBezTo>
                  <a:cubicBezTo>
                    <a:pt x="17" y="33"/>
                    <a:pt x="17" y="33"/>
                    <a:pt x="17" y="33"/>
                  </a:cubicBezTo>
                  <a:cubicBezTo>
                    <a:pt x="19" y="36"/>
                    <a:pt x="22" y="38"/>
                    <a:pt x="26" y="38"/>
                  </a:cubicBezTo>
                  <a:cubicBezTo>
                    <a:pt x="29" y="38"/>
                    <a:pt x="32" y="37"/>
                    <a:pt x="34" y="36"/>
                  </a:cubicBezTo>
                  <a:cubicBezTo>
                    <a:pt x="34" y="38"/>
                    <a:pt x="34" y="40"/>
                    <a:pt x="34" y="42"/>
                  </a:cubicBezTo>
                  <a:cubicBezTo>
                    <a:pt x="32" y="43"/>
                    <a:pt x="29" y="43"/>
                    <a:pt x="27" y="43"/>
                  </a:cubicBezTo>
                  <a:cubicBezTo>
                    <a:pt x="22" y="43"/>
                    <a:pt x="17" y="42"/>
                    <a:pt x="15" y="40"/>
                  </a:cubicBezTo>
                  <a:cubicBezTo>
                    <a:pt x="11" y="37"/>
                    <a:pt x="9" y="33"/>
                    <a:pt x="8" y="28"/>
                  </a:cubicBezTo>
                  <a:cubicBezTo>
                    <a:pt x="8" y="28"/>
                    <a:pt x="8" y="28"/>
                    <a:pt x="8" y="28"/>
                  </a:cubicBezTo>
                  <a:cubicBezTo>
                    <a:pt x="8" y="28"/>
                    <a:pt x="8" y="28"/>
                    <a:pt x="8" y="28"/>
                  </a:cubicBezTo>
                  <a:cubicBezTo>
                    <a:pt x="7" y="28"/>
                    <a:pt x="7" y="28"/>
                    <a:pt x="7" y="28"/>
                  </a:cubicBezTo>
                  <a:cubicBezTo>
                    <a:pt x="6" y="28"/>
                    <a:pt x="6" y="28"/>
                    <a:pt x="6" y="28"/>
                  </a:cubicBezTo>
                  <a:cubicBezTo>
                    <a:pt x="6" y="28"/>
                    <a:pt x="4" y="28"/>
                    <a:pt x="3" y="28"/>
                  </a:cubicBezTo>
                  <a:cubicBezTo>
                    <a:pt x="3" y="28"/>
                    <a:pt x="3" y="28"/>
                    <a:pt x="2" y="28"/>
                  </a:cubicBezTo>
                  <a:cubicBezTo>
                    <a:pt x="2" y="27"/>
                    <a:pt x="2" y="26"/>
                    <a:pt x="3" y="25"/>
                  </a:cubicBezTo>
                  <a:cubicBezTo>
                    <a:pt x="4" y="25"/>
                    <a:pt x="5" y="25"/>
                    <a:pt x="6" y="25"/>
                  </a:cubicBezTo>
                  <a:cubicBezTo>
                    <a:pt x="6" y="25"/>
                    <a:pt x="6" y="25"/>
                    <a:pt x="6" y="25"/>
                  </a:cubicBezTo>
                  <a:cubicBezTo>
                    <a:pt x="7" y="24"/>
                    <a:pt x="7" y="24"/>
                    <a:pt x="7" y="24"/>
                  </a:cubicBezTo>
                  <a:cubicBezTo>
                    <a:pt x="7" y="23"/>
                    <a:pt x="7" y="22"/>
                    <a:pt x="7" y="20"/>
                  </a:cubicBezTo>
                  <a:cubicBezTo>
                    <a:pt x="7" y="20"/>
                    <a:pt x="7" y="20"/>
                    <a:pt x="7" y="20"/>
                  </a:cubicBezTo>
                  <a:cubicBezTo>
                    <a:pt x="6" y="20"/>
                    <a:pt x="6" y="20"/>
                    <a:pt x="6" y="20"/>
                  </a:cubicBezTo>
                  <a:cubicBezTo>
                    <a:pt x="5" y="20"/>
                    <a:pt x="5" y="20"/>
                    <a:pt x="4" y="20"/>
                  </a:cubicBezTo>
                  <a:cubicBezTo>
                    <a:pt x="3" y="20"/>
                    <a:pt x="3" y="20"/>
                    <a:pt x="2" y="20"/>
                  </a:cubicBezTo>
                  <a:cubicBezTo>
                    <a:pt x="2" y="19"/>
                    <a:pt x="2" y="17"/>
                    <a:pt x="3" y="16"/>
                  </a:cubicBezTo>
                  <a:cubicBezTo>
                    <a:pt x="4" y="16"/>
                    <a:pt x="5" y="16"/>
                    <a:pt x="6" y="16"/>
                  </a:cubicBezTo>
                  <a:cubicBezTo>
                    <a:pt x="7" y="16"/>
                    <a:pt x="7" y="16"/>
                    <a:pt x="7" y="16"/>
                  </a:cubicBezTo>
                  <a:cubicBezTo>
                    <a:pt x="7" y="16"/>
                    <a:pt x="7" y="16"/>
                    <a:pt x="7" y="16"/>
                  </a:cubicBezTo>
                  <a:cubicBezTo>
                    <a:pt x="7" y="16"/>
                    <a:pt x="7" y="16"/>
                    <a:pt x="7" y="16"/>
                  </a:cubicBezTo>
                  <a:moveTo>
                    <a:pt x="26" y="0"/>
                  </a:moveTo>
                  <a:cubicBezTo>
                    <a:pt x="23" y="0"/>
                    <a:pt x="21" y="1"/>
                    <a:pt x="18" y="2"/>
                  </a:cubicBezTo>
                  <a:cubicBezTo>
                    <a:pt x="11" y="5"/>
                    <a:pt x="8" y="11"/>
                    <a:pt x="7" y="15"/>
                  </a:cubicBezTo>
                  <a:cubicBezTo>
                    <a:pt x="6" y="15"/>
                    <a:pt x="6" y="15"/>
                    <a:pt x="6" y="15"/>
                  </a:cubicBezTo>
                  <a:cubicBezTo>
                    <a:pt x="5" y="15"/>
                    <a:pt x="3" y="15"/>
                    <a:pt x="2" y="15"/>
                  </a:cubicBezTo>
                  <a:cubicBezTo>
                    <a:pt x="2" y="15"/>
                    <a:pt x="2" y="15"/>
                    <a:pt x="2" y="15"/>
                  </a:cubicBezTo>
                  <a:cubicBezTo>
                    <a:pt x="2" y="15"/>
                    <a:pt x="2" y="15"/>
                    <a:pt x="2" y="15"/>
                  </a:cubicBezTo>
                  <a:cubicBezTo>
                    <a:pt x="2" y="15"/>
                    <a:pt x="2" y="15"/>
                    <a:pt x="2" y="15"/>
                  </a:cubicBezTo>
                  <a:cubicBezTo>
                    <a:pt x="2" y="15"/>
                    <a:pt x="2" y="15"/>
                    <a:pt x="2" y="15"/>
                  </a:cubicBezTo>
                  <a:cubicBezTo>
                    <a:pt x="0" y="19"/>
                    <a:pt x="0" y="19"/>
                    <a:pt x="0" y="19"/>
                  </a:cubicBezTo>
                  <a:cubicBezTo>
                    <a:pt x="0" y="19"/>
                    <a:pt x="0" y="19"/>
                    <a:pt x="0" y="19"/>
                  </a:cubicBezTo>
                  <a:cubicBezTo>
                    <a:pt x="0" y="23"/>
                    <a:pt x="0" y="23"/>
                    <a:pt x="0" y="23"/>
                  </a:cubicBezTo>
                  <a:cubicBezTo>
                    <a:pt x="0" y="23"/>
                    <a:pt x="0" y="23"/>
                    <a:pt x="0" y="23"/>
                  </a:cubicBezTo>
                  <a:cubicBezTo>
                    <a:pt x="0" y="24"/>
                    <a:pt x="0" y="24"/>
                    <a:pt x="0" y="24"/>
                  </a:cubicBezTo>
                  <a:cubicBezTo>
                    <a:pt x="0" y="24"/>
                    <a:pt x="0" y="24"/>
                    <a:pt x="0" y="24"/>
                  </a:cubicBezTo>
                  <a:cubicBezTo>
                    <a:pt x="0" y="24"/>
                    <a:pt x="0" y="24"/>
                    <a:pt x="0" y="24"/>
                  </a:cubicBezTo>
                  <a:cubicBezTo>
                    <a:pt x="0" y="24"/>
                    <a:pt x="0" y="24"/>
                    <a:pt x="0" y="24"/>
                  </a:cubicBezTo>
                  <a:cubicBezTo>
                    <a:pt x="0" y="24"/>
                    <a:pt x="4" y="24"/>
                    <a:pt x="6" y="24"/>
                  </a:cubicBezTo>
                  <a:cubicBezTo>
                    <a:pt x="6" y="24"/>
                    <a:pt x="6" y="24"/>
                    <a:pt x="6" y="24"/>
                  </a:cubicBezTo>
                  <a:cubicBezTo>
                    <a:pt x="5" y="24"/>
                    <a:pt x="3" y="24"/>
                    <a:pt x="2" y="24"/>
                  </a:cubicBezTo>
                  <a:cubicBezTo>
                    <a:pt x="2" y="24"/>
                    <a:pt x="2" y="24"/>
                    <a:pt x="2" y="24"/>
                  </a:cubicBezTo>
                  <a:cubicBezTo>
                    <a:pt x="2" y="24"/>
                    <a:pt x="2" y="24"/>
                    <a:pt x="2" y="24"/>
                  </a:cubicBezTo>
                  <a:cubicBezTo>
                    <a:pt x="0" y="28"/>
                    <a:pt x="0" y="28"/>
                    <a:pt x="0" y="28"/>
                  </a:cubicBezTo>
                  <a:cubicBezTo>
                    <a:pt x="0" y="28"/>
                    <a:pt x="0" y="28"/>
                    <a:pt x="0" y="28"/>
                  </a:cubicBezTo>
                  <a:cubicBezTo>
                    <a:pt x="0" y="34"/>
                    <a:pt x="0" y="34"/>
                    <a:pt x="0" y="34"/>
                  </a:cubicBezTo>
                  <a:cubicBezTo>
                    <a:pt x="0" y="34"/>
                    <a:pt x="0" y="34"/>
                    <a:pt x="0" y="34"/>
                  </a:cubicBezTo>
                  <a:cubicBezTo>
                    <a:pt x="0" y="34"/>
                    <a:pt x="0" y="34"/>
                    <a:pt x="0" y="34"/>
                  </a:cubicBezTo>
                  <a:cubicBezTo>
                    <a:pt x="0" y="34"/>
                    <a:pt x="0" y="34"/>
                    <a:pt x="0" y="34"/>
                  </a:cubicBezTo>
                  <a:cubicBezTo>
                    <a:pt x="1" y="34"/>
                    <a:pt x="1" y="34"/>
                    <a:pt x="1" y="34"/>
                  </a:cubicBezTo>
                  <a:cubicBezTo>
                    <a:pt x="1" y="34"/>
                    <a:pt x="1" y="34"/>
                    <a:pt x="1" y="34"/>
                  </a:cubicBezTo>
                  <a:cubicBezTo>
                    <a:pt x="2" y="35"/>
                    <a:pt x="2" y="35"/>
                    <a:pt x="2" y="35"/>
                  </a:cubicBezTo>
                  <a:cubicBezTo>
                    <a:pt x="2" y="35"/>
                    <a:pt x="2" y="35"/>
                    <a:pt x="2" y="35"/>
                  </a:cubicBezTo>
                  <a:cubicBezTo>
                    <a:pt x="2" y="34"/>
                    <a:pt x="2" y="34"/>
                    <a:pt x="2" y="34"/>
                  </a:cubicBezTo>
                  <a:cubicBezTo>
                    <a:pt x="2" y="34"/>
                    <a:pt x="2" y="34"/>
                    <a:pt x="2" y="34"/>
                  </a:cubicBezTo>
                  <a:cubicBezTo>
                    <a:pt x="3" y="34"/>
                    <a:pt x="5" y="34"/>
                    <a:pt x="6" y="34"/>
                  </a:cubicBezTo>
                  <a:cubicBezTo>
                    <a:pt x="7" y="37"/>
                    <a:pt x="11" y="49"/>
                    <a:pt x="28" y="49"/>
                  </a:cubicBezTo>
                  <a:cubicBezTo>
                    <a:pt x="30" y="49"/>
                    <a:pt x="32" y="49"/>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7"/>
                    <a:pt x="34" y="46"/>
                    <a:pt x="34" y="44"/>
                  </a:cubicBezTo>
                  <a:cubicBezTo>
                    <a:pt x="35" y="44"/>
                    <a:pt x="35" y="43"/>
                    <a:pt x="35" y="43"/>
                  </a:cubicBezTo>
                  <a:cubicBezTo>
                    <a:pt x="35" y="42"/>
                    <a:pt x="35" y="42"/>
                    <a:pt x="35" y="42"/>
                  </a:cubicBezTo>
                  <a:cubicBezTo>
                    <a:pt x="35" y="39"/>
                    <a:pt x="35" y="37"/>
                    <a:pt x="35" y="34"/>
                  </a:cubicBezTo>
                  <a:cubicBezTo>
                    <a:pt x="34" y="34"/>
                    <a:pt x="34" y="34"/>
                    <a:pt x="34" y="34"/>
                  </a:cubicBezTo>
                  <a:cubicBezTo>
                    <a:pt x="34" y="34"/>
                    <a:pt x="34" y="34"/>
                    <a:pt x="34" y="34"/>
                  </a:cubicBezTo>
                  <a:cubicBezTo>
                    <a:pt x="32" y="36"/>
                    <a:pt x="30" y="37"/>
                    <a:pt x="26" y="37"/>
                  </a:cubicBezTo>
                  <a:cubicBezTo>
                    <a:pt x="23" y="37"/>
                    <a:pt x="20" y="35"/>
                    <a:pt x="18" y="33"/>
                  </a:cubicBezTo>
                  <a:cubicBezTo>
                    <a:pt x="28" y="33"/>
                    <a:pt x="28" y="33"/>
                    <a:pt x="28" y="33"/>
                  </a:cubicBezTo>
                  <a:cubicBezTo>
                    <a:pt x="29" y="33"/>
                    <a:pt x="29" y="33"/>
                    <a:pt x="29" y="33"/>
                  </a:cubicBezTo>
                  <a:cubicBezTo>
                    <a:pt x="30" y="29"/>
                    <a:pt x="30" y="29"/>
                    <a:pt x="30" y="29"/>
                  </a:cubicBezTo>
                  <a:cubicBezTo>
                    <a:pt x="30" y="28"/>
                    <a:pt x="30" y="28"/>
                    <a:pt x="30" y="28"/>
                  </a:cubicBezTo>
                  <a:cubicBezTo>
                    <a:pt x="30" y="28"/>
                    <a:pt x="30" y="28"/>
                    <a:pt x="30" y="28"/>
                  </a:cubicBezTo>
                  <a:cubicBezTo>
                    <a:pt x="30" y="27"/>
                    <a:pt x="30" y="25"/>
                    <a:pt x="29" y="23"/>
                  </a:cubicBezTo>
                  <a:cubicBezTo>
                    <a:pt x="29" y="23"/>
                    <a:pt x="29" y="23"/>
                    <a:pt x="29" y="23"/>
                  </a:cubicBezTo>
                  <a:cubicBezTo>
                    <a:pt x="29" y="23"/>
                    <a:pt x="29" y="23"/>
                    <a:pt x="29" y="23"/>
                  </a:cubicBezTo>
                  <a:cubicBezTo>
                    <a:pt x="30" y="21"/>
                    <a:pt x="30" y="21"/>
                    <a:pt x="30" y="21"/>
                  </a:cubicBezTo>
                  <a:cubicBezTo>
                    <a:pt x="30" y="21"/>
                    <a:pt x="30" y="21"/>
                    <a:pt x="30" y="21"/>
                  </a:cubicBezTo>
                  <a:cubicBezTo>
                    <a:pt x="30" y="21"/>
                    <a:pt x="30" y="21"/>
                    <a:pt x="30" y="21"/>
                  </a:cubicBezTo>
                  <a:cubicBezTo>
                    <a:pt x="30" y="19"/>
                    <a:pt x="30" y="17"/>
                    <a:pt x="29" y="15"/>
                  </a:cubicBezTo>
                  <a:cubicBezTo>
                    <a:pt x="29" y="15"/>
                    <a:pt x="29" y="15"/>
                    <a:pt x="29" y="15"/>
                  </a:cubicBezTo>
                  <a:cubicBezTo>
                    <a:pt x="28" y="15"/>
                    <a:pt x="28" y="15"/>
                    <a:pt x="28" y="15"/>
                  </a:cubicBezTo>
                  <a:cubicBezTo>
                    <a:pt x="25" y="15"/>
                    <a:pt x="23" y="15"/>
                    <a:pt x="21" y="15"/>
                  </a:cubicBezTo>
                  <a:cubicBezTo>
                    <a:pt x="20" y="15"/>
                    <a:pt x="20" y="15"/>
                    <a:pt x="19" y="15"/>
                  </a:cubicBezTo>
                  <a:cubicBezTo>
                    <a:pt x="21" y="13"/>
                    <a:pt x="22" y="12"/>
                    <a:pt x="24" y="12"/>
                  </a:cubicBezTo>
                  <a:cubicBezTo>
                    <a:pt x="25" y="12"/>
                    <a:pt x="25" y="12"/>
                    <a:pt x="25" y="12"/>
                  </a:cubicBezTo>
                  <a:cubicBezTo>
                    <a:pt x="27" y="12"/>
                    <a:pt x="29" y="13"/>
                    <a:pt x="31" y="14"/>
                  </a:cubicBezTo>
                  <a:cubicBezTo>
                    <a:pt x="31" y="14"/>
                    <a:pt x="31" y="14"/>
                    <a:pt x="31" y="14"/>
                  </a:cubicBezTo>
                  <a:cubicBezTo>
                    <a:pt x="34" y="12"/>
                    <a:pt x="34" y="12"/>
                    <a:pt x="34" y="12"/>
                  </a:cubicBezTo>
                  <a:cubicBezTo>
                    <a:pt x="34" y="12"/>
                    <a:pt x="34" y="12"/>
                    <a:pt x="34" y="12"/>
                  </a:cubicBezTo>
                  <a:cubicBezTo>
                    <a:pt x="34" y="12"/>
                    <a:pt x="34" y="12"/>
                    <a:pt x="34" y="12"/>
                  </a:cubicBezTo>
                  <a:cubicBezTo>
                    <a:pt x="34" y="11"/>
                    <a:pt x="34" y="11"/>
                    <a:pt x="34" y="11"/>
                  </a:cubicBezTo>
                  <a:cubicBezTo>
                    <a:pt x="34" y="9"/>
                    <a:pt x="34" y="5"/>
                    <a:pt x="35" y="3"/>
                  </a:cubicBezTo>
                  <a:cubicBezTo>
                    <a:pt x="34" y="2"/>
                    <a:pt x="34" y="2"/>
                    <a:pt x="34" y="2"/>
                  </a:cubicBezTo>
                  <a:cubicBezTo>
                    <a:pt x="32" y="1"/>
                    <a:pt x="29"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6" name="Freeform 202"/>
            <p:cNvSpPr>
              <a:spLocks noEditPoints="1"/>
            </p:cNvSpPr>
            <p:nvPr/>
          </p:nvSpPr>
          <p:spPr bwMode="auto">
            <a:xfrm>
              <a:off x="3344" y="2039"/>
              <a:ext cx="76" cy="169"/>
            </a:xfrm>
            <a:custGeom>
              <a:avLst/>
              <a:gdLst>
                <a:gd name="T0" fmla="*/ 24 w 32"/>
                <a:gd name="T1" fmla="*/ 69 h 71"/>
                <a:gd name="T2" fmla="*/ 26 w 32"/>
                <a:gd name="T3" fmla="*/ 70 h 71"/>
                <a:gd name="T4" fmla="*/ 27 w 32"/>
                <a:gd name="T5" fmla="*/ 69 h 71"/>
                <a:gd name="T6" fmla="*/ 29 w 32"/>
                <a:gd name="T7" fmla="*/ 67 h 71"/>
                <a:gd name="T8" fmla="*/ 29 w 32"/>
                <a:gd name="T9" fmla="*/ 67 h 71"/>
                <a:gd name="T10" fmla="*/ 27 w 32"/>
                <a:gd name="T11" fmla="*/ 66 h 71"/>
                <a:gd name="T12" fmla="*/ 28 w 32"/>
                <a:gd name="T13" fmla="*/ 68 h 71"/>
                <a:gd name="T14" fmla="*/ 27 w 32"/>
                <a:gd name="T15" fmla="*/ 65 h 71"/>
                <a:gd name="T16" fmla="*/ 25 w 32"/>
                <a:gd name="T17" fmla="*/ 61 h 71"/>
                <a:gd name="T18" fmla="*/ 19 w 32"/>
                <a:gd name="T19" fmla="*/ 52 h 71"/>
                <a:gd name="T20" fmla="*/ 20 w 32"/>
                <a:gd name="T21" fmla="*/ 52 h 71"/>
                <a:gd name="T22" fmla="*/ 20 w 32"/>
                <a:gd name="T23" fmla="*/ 50 h 71"/>
                <a:gd name="T24" fmla="*/ 16 w 32"/>
                <a:gd name="T25" fmla="*/ 40 h 71"/>
                <a:gd name="T26" fmla="*/ 19 w 32"/>
                <a:gd name="T27" fmla="*/ 47 h 71"/>
                <a:gd name="T28" fmla="*/ 18 w 32"/>
                <a:gd name="T29" fmla="*/ 45 h 71"/>
                <a:gd name="T30" fmla="*/ 18 w 32"/>
                <a:gd name="T31" fmla="*/ 40 h 71"/>
                <a:gd name="T32" fmla="*/ 17 w 32"/>
                <a:gd name="T33" fmla="*/ 34 h 71"/>
                <a:gd name="T34" fmla="*/ 18 w 32"/>
                <a:gd name="T35" fmla="*/ 39 h 71"/>
                <a:gd name="T36" fmla="*/ 19 w 32"/>
                <a:gd name="T37" fmla="*/ 26 h 71"/>
                <a:gd name="T38" fmla="*/ 19 w 32"/>
                <a:gd name="T39" fmla="*/ 28 h 71"/>
                <a:gd name="T40" fmla="*/ 20 w 32"/>
                <a:gd name="T41" fmla="*/ 32 h 71"/>
                <a:gd name="T42" fmla="*/ 21 w 32"/>
                <a:gd name="T43" fmla="*/ 28 h 71"/>
                <a:gd name="T44" fmla="*/ 21 w 32"/>
                <a:gd name="T45" fmla="*/ 28 h 71"/>
                <a:gd name="T46" fmla="*/ 20 w 32"/>
                <a:gd name="T47" fmla="*/ 28 h 71"/>
                <a:gd name="T48" fmla="*/ 19 w 32"/>
                <a:gd name="T49" fmla="*/ 25 h 71"/>
                <a:gd name="T50" fmla="*/ 21 w 32"/>
                <a:gd name="T51" fmla="*/ 29 h 71"/>
                <a:gd name="T52" fmla="*/ 21 w 32"/>
                <a:gd name="T53" fmla="*/ 21 h 71"/>
                <a:gd name="T54" fmla="*/ 24 w 32"/>
                <a:gd name="T55" fmla="*/ 25 h 71"/>
                <a:gd name="T56" fmla="*/ 25 w 32"/>
                <a:gd name="T57" fmla="*/ 25 h 71"/>
                <a:gd name="T58" fmla="*/ 25 w 32"/>
                <a:gd name="T59" fmla="*/ 21 h 71"/>
                <a:gd name="T60" fmla="*/ 26 w 32"/>
                <a:gd name="T61" fmla="*/ 25 h 71"/>
                <a:gd name="T62" fmla="*/ 27 w 32"/>
                <a:gd name="T63" fmla="*/ 21 h 71"/>
                <a:gd name="T64" fmla="*/ 29 w 32"/>
                <a:gd name="T65" fmla="*/ 24 h 71"/>
                <a:gd name="T66" fmla="*/ 29 w 32"/>
                <a:gd name="T67" fmla="*/ 21 h 71"/>
                <a:gd name="T68" fmla="*/ 31 w 32"/>
                <a:gd name="T69" fmla="*/ 24 h 71"/>
                <a:gd name="T70" fmla="*/ 8 w 32"/>
                <a:gd name="T71" fmla="*/ 23 h 71"/>
                <a:gd name="T72" fmla="*/ 9 w 32"/>
                <a:gd name="T73" fmla="*/ 23 h 71"/>
                <a:gd name="T74" fmla="*/ 7 w 32"/>
                <a:gd name="T75" fmla="*/ 21 h 71"/>
                <a:gd name="T76" fmla="*/ 7 w 32"/>
                <a:gd name="T77" fmla="*/ 23 h 71"/>
                <a:gd name="T78" fmla="*/ 6 w 32"/>
                <a:gd name="T79" fmla="*/ 20 h 71"/>
                <a:gd name="T80" fmla="*/ 25 w 32"/>
                <a:gd name="T81" fmla="*/ 4 h 71"/>
                <a:gd name="T82" fmla="*/ 23 w 32"/>
                <a:gd name="T83" fmla="*/ 69 h 71"/>
                <a:gd name="T84" fmla="*/ 11 w 32"/>
                <a:gd name="T85" fmla="*/ 20 h 71"/>
                <a:gd name="T86" fmla="*/ 16 w 32"/>
                <a:gd name="T87" fmla="*/ 8 h 71"/>
                <a:gd name="T88" fmla="*/ 25 w 32"/>
                <a:gd name="T89" fmla="*/ 20 h 71"/>
                <a:gd name="T90" fmla="*/ 23 w 32"/>
                <a:gd name="T91" fmla="*/ 69 h 71"/>
                <a:gd name="T92" fmla="*/ 15 w 32"/>
                <a:gd name="T93" fmla="*/ 7 h 71"/>
                <a:gd name="T94" fmla="*/ 3 w 32"/>
                <a:gd name="T95" fmla="*/ 20 h 71"/>
                <a:gd name="T96" fmla="*/ 8 w 32"/>
                <a:gd name="T97" fmla="*/ 24 h 71"/>
                <a:gd name="T98" fmla="*/ 23 w 32"/>
                <a:gd name="T99" fmla="*/ 70 h 71"/>
                <a:gd name="T100" fmla="*/ 26 w 32"/>
                <a:gd name="T101" fmla="*/ 71 h 71"/>
                <a:gd name="T102" fmla="*/ 30 w 32"/>
                <a:gd name="T103" fmla="*/ 66 h 71"/>
                <a:gd name="T104" fmla="*/ 23 w 32"/>
                <a:gd name="T105" fmla="*/ 26 h 71"/>
                <a:gd name="T106" fmla="*/ 32 w 32"/>
                <a:gd name="T107" fmla="*/ 25 h 71"/>
                <a:gd name="T108" fmla="*/ 32 w 32"/>
                <a:gd name="T109" fmla="*/ 25 h 71"/>
                <a:gd name="T110" fmla="*/ 32 w 32"/>
                <a:gd name="T111" fmla="*/ 25 h 71"/>
                <a:gd name="T112" fmla="*/ 27 w 32"/>
                <a:gd name="T113" fmla="*/ 6 h 71"/>
                <a:gd name="T114" fmla="*/ 24 w 32"/>
                <a:gd name="T11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71">
                  <a:moveTo>
                    <a:pt x="26" y="70"/>
                  </a:moveTo>
                  <a:cubicBezTo>
                    <a:pt x="25" y="70"/>
                    <a:pt x="25" y="70"/>
                    <a:pt x="25" y="69"/>
                  </a:cubicBezTo>
                  <a:cubicBezTo>
                    <a:pt x="24" y="69"/>
                    <a:pt x="24" y="69"/>
                    <a:pt x="24" y="69"/>
                  </a:cubicBezTo>
                  <a:cubicBezTo>
                    <a:pt x="25" y="69"/>
                    <a:pt x="25" y="69"/>
                    <a:pt x="25" y="69"/>
                  </a:cubicBezTo>
                  <a:cubicBezTo>
                    <a:pt x="26" y="70"/>
                    <a:pt x="26" y="70"/>
                    <a:pt x="26" y="70"/>
                  </a:cubicBezTo>
                  <a:moveTo>
                    <a:pt x="26" y="70"/>
                  </a:moveTo>
                  <a:cubicBezTo>
                    <a:pt x="26" y="68"/>
                    <a:pt x="26" y="68"/>
                    <a:pt x="26" y="68"/>
                  </a:cubicBezTo>
                  <a:cubicBezTo>
                    <a:pt x="26" y="67"/>
                    <a:pt x="26" y="67"/>
                    <a:pt x="26" y="67"/>
                  </a:cubicBezTo>
                  <a:cubicBezTo>
                    <a:pt x="27" y="68"/>
                    <a:pt x="27" y="69"/>
                    <a:pt x="27" y="69"/>
                  </a:cubicBezTo>
                  <a:cubicBezTo>
                    <a:pt x="27" y="69"/>
                    <a:pt x="27" y="69"/>
                    <a:pt x="27" y="69"/>
                  </a:cubicBezTo>
                  <a:cubicBezTo>
                    <a:pt x="26" y="70"/>
                    <a:pt x="26" y="70"/>
                    <a:pt x="26" y="70"/>
                  </a:cubicBezTo>
                  <a:moveTo>
                    <a:pt x="29" y="67"/>
                  </a:moveTo>
                  <a:cubicBezTo>
                    <a:pt x="28" y="66"/>
                    <a:pt x="28" y="66"/>
                    <a:pt x="28" y="66"/>
                  </a:cubicBezTo>
                  <a:cubicBezTo>
                    <a:pt x="29" y="67"/>
                    <a:pt x="29" y="67"/>
                    <a:pt x="29" y="67"/>
                  </a:cubicBezTo>
                  <a:cubicBezTo>
                    <a:pt x="29" y="67"/>
                    <a:pt x="29" y="67"/>
                    <a:pt x="29" y="67"/>
                  </a:cubicBezTo>
                  <a:moveTo>
                    <a:pt x="27" y="69"/>
                  </a:moveTo>
                  <a:cubicBezTo>
                    <a:pt x="27" y="68"/>
                    <a:pt x="27" y="67"/>
                    <a:pt x="27" y="67"/>
                  </a:cubicBezTo>
                  <a:cubicBezTo>
                    <a:pt x="27" y="66"/>
                    <a:pt x="27" y="66"/>
                    <a:pt x="27" y="66"/>
                  </a:cubicBezTo>
                  <a:cubicBezTo>
                    <a:pt x="28" y="66"/>
                    <a:pt x="28" y="66"/>
                    <a:pt x="28" y="66"/>
                  </a:cubicBezTo>
                  <a:cubicBezTo>
                    <a:pt x="28" y="68"/>
                    <a:pt x="28" y="68"/>
                    <a:pt x="28" y="68"/>
                  </a:cubicBezTo>
                  <a:cubicBezTo>
                    <a:pt x="28" y="68"/>
                    <a:pt x="28" y="68"/>
                    <a:pt x="28" y="68"/>
                  </a:cubicBezTo>
                  <a:cubicBezTo>
                    <a:pt x="27" y="69"/>
                    <a:pt x="27" y="69"/>
                    <a:pt x="27" y="69"/>
                  </a:cubicBezTo>
                  <a:moveTo>
                    <a:pt x="28" y="65"/>
                  </a:moveTo>
                  <a:cubicBezTo>
                    <a:pt x="27" y="65"/>
                    <a:pt x="27" y="65"/>
                    <a:pt x="27" y="65"/>
                  </a:cubicBezTo>
                  <a:cubicBezTo>
                    <a:pt x="27" y="64"/>
                    <a:pt x="27" y="64"/>
                    <a:pt x="27" y="64"/>
                  </a:cubicBezTo>
                  <a:cubicBezTo>
                    <a:pt x="25" y="62"/>
                    <a:pt x="22" y="59"/>
                    <a:pt x="19" y="54"/>
                  </a:cubicBezTo>
                  <a:cubicBezTo>
                    <a:pt x="21" y="56"/>
                    <a:pt x="23" y="59"/>
                    <a:pt x="25" y="61"/>
                  </a:cubicBezTo>
                  <a:cubicBezTo>
                    <a:pt x="26" y="62"/>
                    <a:pt x="27" y="63"/>
                    <a:pt x="28" y="65"/>
                  </a:cubicBezTo>
                  <a:moveTo>
                    <a:pt x="23" y="58"/>
                  </a:moveTo>
                  <a:cubicBezTo>
                    <a:pt x="21" y="56"/>
                    <a:pt x="20" y="54"/>
                    <a:pt x="19" y="52"/>
                  </a:cubicBezTo>
                  <a:cubicBezTo>
                    <a:pt x="18" y="50"/>
                    <a:pt x="17" y="48"/>
                    <a:pt x="17" y="46"/>
                  </a:cubicBezTo>
                  <a:cubicBezTo>
                    <a:pt x="17" y="47"/>
                    <a:pt x="18" y="48"/>
                    <a:pt x="18" y="49"/>
                  </a:cubicBezTo>
                  <a:cubicBezTo>
                    <a:pt x="19" y="50"/>
                    <a:pt x="20" y="51"/>
                    <a:pt x="20" y="52"/>
                  </a:cubicBezTo>
                  <a:cubicBezTo>
                    <a:pt x="20" y="53"/>
                    <a:pt x="20" y="53"/>
                    <a:pt x="20" y="53"/>
                  </a:cubicBezTo>
                  <a:cubicBezTo>
                    <a:pt x="21" y="54"/>
                    <a:pt x="22" y="56"/>
                    <a:pt x="23" y="58"/>
                  </a:cubicBezTo>
                  <a:moveTo>
                    <a:pt x="20" y="50"/>
                  </a:moveTo>
                  <a:cubicBezTo>
                    <a:pt x="19" y="49"/>
                    <a:pt x="19" y="49"/>
                    <a:pt x="19" y="48"/>
                  </a:cubicBezTo>
                  <a:cubicBezTo>
                    <a:pt x="18" y="47"/>
                    <a:pt x="17" y="46"/>
                    <a:pt x="17" y="45"/>
                  </a:cubicBezTo>
                  <a:cubicBezTo>
                    <a:pt x="16" y="43"/>
                    <a:pt x="16" y="42"/>
                    <a:pt x="16" y="40"/>
                  </a:cubicBezTo>
                  <a:cubicBezTo>
                    <a:pt x="18" y="46"/>
                    <a:pt x="18" y="46"/>
                    <a:pt x="18" y="46"/>
                  </a:cubicBezTo>
                  <a:cubicBezTo>
                    <a:pt x="19" y="47"/>
                    <a:pt x="19" y="47"/>
                    <a:pt x="19" y="47"/>
                  </a:cubicBezTo>
                  <a:cubicBezTo>
                    <a:pt x="19" y="47"/>
                    <a:pt x="19" y="47"/>
                    <a:pt x="19" y="47"/>
                  </a:cubicBezTo>
                  <a:cubicBezTo>
                    <a:pt x="19" y="47"/>
                    <a:pt x="19" y="47"/>
                    <a:pt x="19" y="47"/>
                  </a:cubicBezTo>
                  <a:cubicBezTo>
                    <a:pt x="19" y="48"/>
                    <a:pt x="19" y="49"/>
                    <a:pt x="20" y="50"/>
                  </a:cubicBezTo>
                  <a:moveTo>
                    <a:pt x="18" y="45"/>
                  </a:moveTo>
                  <a:cubicBezTo>
                    <a:pt x="16" y="39"/>
                    <a:pt x="16" y="39"/>
                    <a:pt x="16" y="39"/>
                  </a:cubicBezTo>
                  <a:cubicBezTo>
                    <a:pt x="16" y="38"/>
                    <a:pt x="16" y="36"/>
                    <a:pt x="16" y="35"/>
                  </a:cubicBezTo>
                  <a:cubicBezTo>
                    <a:pt x="17" y="37"/>
                    <a:pt x="18" y="39"/>
                    <a:pt x="18" y="40"/>
                  </a:cubicBezTo>
                  <a:cubicBezTo>
                    <a:pt x="18" y="42"/>
                    <a:pt x="18" y="43"/>
                    <a:pt x="18" y="45"/>
                  </a:cubicBezTo>
                  <a:moveTo>
                    <a:pt x="18" y="39"/>
                  </a:moveTo>
                  <a:cubicBezTo>
                    <a:pt x="18" y="37"/>
                    <a:pt x="17" y="36"/>
                    <a:pt x="17" y="34"/>
                  </a:cubicBezTo>
                  <a:cubicBezTo>
                    <a:pt x="17" y="33"/>
                    <a:pt x="17" y="31"/>
                    <a:pt x="17" y="30"/>
                  </a:cubicBezTo>
                  <a:cubicBezTo>
                    <a:pt x="19" y="36"/>
                    <a:pt x="19" y="36"/>
                    <a:pt x="19" y="36"/>
                  </a:cubicBezTo>
                  <a:cubicBezTo>
                    <a:pt x="19" y="37"/>
                    <a:pt x="18" y="38"/>
                    <a:pt x="18" y="39"/>
                  </a:cubicBezTo>
                  <a:moveTo>
                    <a:pt x="19" y="34"/>
                  </a:moveTo>
                  <a:cubicBezTo>
                    <a:pt x="18" y="29"/>
                    <a:pt x="18" y="29"/>
                    <a:pt x="18" y="29"/>
                  </a:cubicBezTo>
                  <a:cubicBezTo>
                    <a:pt x="18" y="28"/>
                    <a:pt x="18" y="27"/>
                    <a:pt x="19" y="26"/>
                  </a:cubicBezTo>
                  <a:cubicBezTo>
                    <a:pt x="19" y="26"/>
                    <a:pt x="19" y="27"/>
                    <a:pt x="19" y="27"/>
                  </a:cubicBezTo>
                  <a:cubicBezTo>
                    <a:pt x="19" y="28"/>
                    <a:pt x="19" y="28"/>
                    <a:pt x="19" y="28"/>
                  </a:cubicBezTo>
                  <a:cubicBezTo>
                    <a:pt x="19" y="28"/>
                    <a:pt x="19" y="28"/>
                    <a:pt x="19" y="28"/>
                  </a:cubicBezTo>
                  <a:cubicBezTo>
                    <a:pt x="19" y="29"/>
                    <a:pt x="20" y="30"/>
                    <a:pt x="20" y="31"/>
                  </a:cubicBezTo>
                  <a:cubicBezTo>
                    <a:pt x="20" y="32"/>
                    <a:pt x="20" y="32"/>
                    <a:pt x="20" y="32"/>
                  </a:cubicBezTo>
                  <a:cubicBezTo>
                    <a:pt x="20" y="32"/>
                    <a:pt x="20" y="32"/>
                    <a:pt x="20" y="32"/>
                  </a:cubicBezTo>
                  <a:cubicBezTo>
                    <a:pt x="20" y="32"/>
                    <a:pt x="20" y="32"/>
                    <a:pt x="20" y="32"/>
                  </a:cubicBezTo>
                  <a:cubicBezTo>
                    <a:pt x="19" y="33"/>
                    <a:pt x="19" y="34"/>
                    <a:pt x="19" y="34"/>
                  </a:cubicBezTo>
                  <a:moveTo>
                    <a:pt x="21" y="28"/>
                  </a:moveTo>
                  <a:cubicBezTo>
                    <a:pt x="21" y="26"/>
                    <a:pt x="21" y="24"/>
                    <a:pt x="21" y="23"/>
                  </a:cubicBezTo>
                  <a:cubicBezTo>
                    <a:pt x="22" y="25"/>
                    <a:pt x="22" y="25"/>
                    <a:pt x="22" y="25"/>
                  </a:cubicBezTo>
                  <a:cubicBezTo>
                    <a:pt x="22" y="26"/>
                    <a:pt x="22" y="27"/>
                    <a:pt x="21" y="28"/>
                  </a:cubicBezTo>
                  <a:moveTo>
                    <a:pt x="20" y="31"/>
                  </a:moveTo>
                  <a:cubicBezTo>
                    <a:pt x="20" y="30"/>
                    <a:pt x="20" y="29"/>
                    <a:pt x="20" y="28"/>
                  </a:cubicBezTo>
                  <a:cubicBezTo>
                    <a:pt x="20" y="28"/>
                    <a:pt x="20" y="28"/>
                    <a:pt x="20" y="28"/>
                  </a:cubicBezTo>
                  <a:cubicBezTo>
                    <a:pt x="20" y="27"/>
                    <a:pt x="20" y="27"/>
                    <a:pt x="20" y="27"/>
                  </a:cubicBezTo>
                  <a:cubicBezTo>
                    <a:pt x="20" y="26"/>
                    <a:pt x="19" y="26"/>
                    <a:pt x="19" y="25"/>
                  </a:cubicBezTo>
                  <a:cubicBezTo>
                    <a:pt x="19" y="25"/>
                    <a:pt x="19" y="25"/>
                    <a:pt x="19" y="25"/>
                  </a:cubicBezTo>
                  <a:cubicBezTo>
                    <a:pt x="20" y="24"/>
                    <a:pt x="20" y="23"/>
                    <a:pt x="20" y="22"/>
                  </a:cubicBezTo>
                  <a:cubicBezTo>
                    <a:pt x="20" y="24"/>
                    <a:pt x="20" y="26"/>
                    <a:pt x="21" y="28"/>
                  </a:cubicBezTo>
                  <a:cubicBezTo>
                    <a:pt x="21" y="29"/>
                    <a:pt x="21" y="29"/>
                    <a:pt x="21" y="29"/>
                  </a:cubicBezTo>
                  <a:cubicBezTo>
                    <a:pt x="21" y="29"/>
                    <a:pt x="20" y="30"/>
                    <a:pt x="20" y="31"/>
                  </a:cubicBezTo>
                  <a:moveTo>
                    <a:pt x="23" y="24"/>
                  </a:moveTo>
                  <a:cubicBezTo>
                    <a:pt x="21" y="21"/>
                    <a:pt x="21" y="21"/>
                    <a:pt x="21" y="21"/>
                  </a:cubicBezTo>
                  <a:cubicBezTo>
                    <a:pt x="22" y="21"/>
                    <a:pt x="22" y="21"/>
                    <a:pt x="23" y="21"/>
                  </a:cubicBezTo>
                  <a:cubicBezTo>
                    <a:pt x="23" y="24"/>
                    <a:pt x="23" y="24"/>
                    <a:pt x="23" y="24"/>
                  </a:cubicBezTo>
                  <a:moveTo>
                    <a:pt x="24" y="25"/>
                  </a:moveTo>
                  <a:cubicBezTo>
                    <a:pt x="23" y="21"/>
                    <a:pt x="23" y="21"/>
                    <a:pt x="23" y="21"/>
                  </a:cubicBezTo>
                  <a:cubicBezTo>
                    <a:pt x="24" y="21"/>
                    <a:pt x="24" y="21"/>
                    <a:pt x="25" y="21"/>
                  </a:cubicBezTo>
                  <a:cubicBezTo>
                    <a:pt x="25" y="22"/>
                    <a:pt x="25" y="23"/>
                    <a:pt x="25" y="25"/>
                  </a:cubicBezTo>
                  <a:cubicBezTo>
                    <a:pt x="24" y="25"/>
                    <a:pt x="24" y="25"/>
                    <a:pt x="24" y="25"/>
                  </a:cubicBezTo>
                  <a:moveTo>
                    <a:pt x="26" y="25"/>
                  </a:moveTo>
                  <a:cubicBezTo>
                    <a:pt x="25" y="23"/>
                    <a:pt x="25" y="22"/>
                    <a:pt x="25" y="21"/>
                  </a:cubicBezTo>
                  <a:cubicBezTo>
                    <a:pt x="26" y="21"/>
                    <a:pt x="26" y="21"/>
                    <a:pt x="27" y="21"/>
                  </a:cubicBezTo>
                  <a:cubicBezTo>
                    <a:pt x="27" y="22"/>
                    <a:pt x="26" y="23"/>
                    <a:pt x="26" y="24"/>
                  </a:cubicBezTo>
                  <a:cubicBezTo>
                    <a:pt x="26" y="25"/>
                    <a:pt x="26" y="25"/>
                    <a:pt x="26" y="25"/>
                  </a:cubicBezTo>
                  <a:cubicBezTo>
                    <a:pt x="26" y="25"/>
                    <a:pt x="26" y="25"/>
                    <a:pt x="26" y="25"/>
                  </a:cubicBezTo>
                  <a:moveTo>
                    <a:pt x="27" y="25"/>
                  </a:moveTo>
                  <a:cubicBezTo>
                    <a:pt x="27" y="23"/>
                    <a:pt x="27" y="22"/>
                    <a:pt x="27" y="21"/>
                  </a:cubicBezTo>
                  <a:cubicBezTo>
                    <a:pt x="28" y="21"/>
                    <a:pt x="28" y="21"/>
                    <a:pt x="29" y="21"/>
                  </a:cubicBezTo>
                  <a:cubicBezTo>
                    <a:pt x="29" y="24"/>
                    <a:pt x="29" y="24"/>
                    <a:pt x="29" y="24"/>
                  </a:cubicBezTo>
                  <a:cubicBezTo>
                    <a:pt x="29" y="24"/>
                    <a:pt x="29" y="24"/>
                    <a:pt x="29" y="24"/>
                  </a:cubicBezTo>
                  <a:cubicBezTo>
                    <a:pt x="28" y="24"/>
                    <a:pt x="27" y="24"/>
                    <a:pt x="27" y="25"/>
                  </a:cubicBezTo>
                  <a:moveTo>
                    <a:pt x="29" y="24"/>
                  </a:moveTo>
                  <a:cubicBezTo>
                    <a:pt x="29" y="21"/>
                    <a:pt x="29" y="21"/>
                    <a:pt x="29" y="21"/>
                  </a:cubicBezTo>
                  <a:cubicBezTo>
                    <a:pt x="29" y="21"/>
                    <a:pt x="29" y="21"/>
                    <a:pt x="29" y="21"/>
                  </a:cubicBezTo>
                  <a:cubicBezTo>
                    <a:pt x="30" y="22"/>
                    <a:pt x="30" y="22"/>
                    <a:pt x="30" y="23"/>
                  </a:cubicBezTo>
                  <a:cubicBezTo>
                    <a:pt x="31" y="23"/>
                    <a:pt x="31" y="24"/>
                    <a:pt x="31" y="24"/>
                  </a:cubicBezTo>
                  <a:cubicBezTo>
                    <a:pt x="31" y="24"/>
                    <a:pt x="30" y="24"/>
                    <a:pt x="29" y="24"/>
                  </a:cubicBezTo>
                  <a:moveTo>
                    <a:pt x="9" y="23"/>
                  </a:moveTo>
                  <a:cubicBezTo>
                    <a:pt x="8" y="23"/>
                    <a:pt x="8" y="23"/>
                    <a:pt x="8" y="23"/>
                  </a:cubicBezTo>
                  <a:cubicBezTo>
                    <a:pt x="8" y="23"/>
                    <a:pt x="8" y="22"/>
                    <a:pt x="9" y="21"/>
                  </a:cubicBezTo>
                  <a:cubicBezTo>
                    <a:pt x="10" y="21"/>
                    <a:pt x="10" y="21"/>
                    <a:pt x="10" y="21"/>
                  </a:cubicBezTo>
                  <a:cubicBezTo>
                    <a:pt x="9" y="22"/>
                    <a:pt x="9" y="23"/>
                    <a:pt x="9" y="23"/>
                  </a:cubicBezTo>
                  <a:moveTo>
                    <a:pt x="7" y="23"/>
                  </a:moveTo>
                  <a:cubicBezTo>
                    <a:pt x="6" y="23"/>
                    <a:pt x="6" y="23"/>
                    <a:pt x="6" y="23"/>
                  </a:cubicBezTo>
                  <a:cubicBezTo>
                    <a:pt x="6" y="22"/>
                    <a:pt x="7" y="21"/>
                    <a:pt x="7" y="21"/>
                  </a:cubicBezTo>
                  <a:cubicBezTo>
                    <a:pt x="8" y="21"/>
                    <a:pt x="8" y="21"/>
                    <a:pt x="8" y="21"/>
                  </a:cubicBezTo>
                  <a:cubicBezTo>
                    <a:pt x="8" y="21"/>
                    <a:pt x="8" y="21"/>
                    <a:pt x="8" y="21"/>
                  </a:cubicBezTo>
                  <a:cubicBezTo>
                    <a:pt x="8" y="22"/>
                    <a:pt x="8" y="22"/>
                    <a:pt x="7" y="23"/>
                  </a:cubicBezTo>
                  <a:moveTo>
                    <a:pt x="6" y="23"/>
                  </a:moveTo>
                  <a:cubicBezTo>
                    <a:pt x="5" y="22"/>
                    <a:pt x="5" y="21"/>
                    <a:pt x="4" y="20"/>
                  </a:cubicBezTo>
                  <a:cubicBezTo>
                    <a:pt x="5" y="20"/>
                    <a:pt x="6" y="20"/>
                    <a:pt x="6" y="20"/>
                  </a:cubicBezTo>
                  <a:cubicBezTo>
                    <a:pt x="6" y="21"/>
                    <a:pt x="6" y="22"/>
                    <a:pt x="6" y="23"/>
                  </a:cubicBezTo>
                  <a:moveTo>
                    <a:pt x="27" y="12"/>
                  </a:moveTo>
                  <a:cubicBezTo>
                    <a:pt x="26" y="9"/>
                    <a:pt x="25" y="7"/>
                    <a:pt x="25" y="4"/>
                  </a:cubicBezTo>
                  <a:cubicBezTo>
                    <a:pt x="26" y="6"/>
                    <a:pt x="26" y="6"/>
                    <a:pt x="26" y="6"/>
                  </a:cubicBezTo>
                  <a:cubicBezTo>
                    <a:pt x="26" y="8"/>
                    <a:pt x="27" y="10"/>
                    <a:pt x="27" y="12"/>
                  </a:cubicBezTo>
                  <a:moveTo>
                    <a:pt x="23" y="69"/>
                  </a:moveTo>
                  <a:cubicBezTo>
                    <a:pt x="16" y="63"/>
                    <a:pt x="0" y="42"/>
                    <a:pt x="11" y="21"/>
                  </a:cubicBezTo>
                  <a:cubicBezTo>
                    <a:pt x="11" y="20"/>
                    <a:pt x="11" y="20"/>
                    <a:pt x="11" y="20"/>
                  </a:cubicBezTo>
                  <a:cubicBezTo>
                    <a:pt x="11" y="20"/>
                    <a:pt x="11" y="20"/>
                    <a:pt x="11" y="20"/>
                  </a:cubicBezTo>
                  <a:cubicBezTo>
                    <a:pt x="8" y="20"/>
                    <a:pt x="8" y="20"/>
                    <a:pt x="8" y="20"/>
                  </a:cubicBezTo>
                  <a:cubicBezTo>
                    <a:pt x="7" y="19"/>
                    <a:pt x="6" y="19"/>
                    <a:pt x="5" y="19"/>
                  </a:cubicBezTo>
                  <a:cubicBezTo>
                    <a:pt x="8" y="15"/>
                    <a:pt x="12" y="11"/>
                    <a:pt x="16" y="8"/>
                  </a:cubicBezTo>
                  <a:cubicBezTo>
                    <a:pt x="19" y="5"/>
                    <a:pt x="21" y="3"/>
                    <a:pt x="23" y="1"/>
                  </a:cubicBezTo>
                  <a:cubicBezTo>
                    <a:pt x="24" y="7"/>
                    <a:pt x="26" y="14"/>
                    <a:pt x="29" y="20"/>
                  </a:cubicBezTo>
                  <a:cubicBezTo>
                    <a:pt x="28" y="20"/>
                    <a:pt x="26" y="20"/>
                    <a:pt x="25" y="20"/>
                  </a:cubicBezTo>
                  <a:cubicBezTo>
                    <a:pt x="21" y="20"/>
                    <a:pt x="20" y="20"/>
                    <a:pt x="20" y="21"/>
                  </a:cubicBezTo>
                  <a:cubicBezTo>
                    <a:pt x="9" y="42"/>
                    <a:pt x="19" y="60"/>
                    <a:pt x="27" y="65"/>
                  </a:cubicBezTo>
                  <a:cubicBezTo>
                    <a:pt x="26" y="66"/>
                    <a:pt x="24" y="68"/>
                    <a:pt x="23" y="69"/>
                  </a:cubicBezTo>
                  <a:moveTo>
                    <a:pt x="23" y="0"/>
                  </a:moveTo>
                  <a:cubicBezTo>
                    <a:pt x="23" y="0"/>
                    <a:pt x="23" y="0"/>
                    <a:pt x="23" y="0"/>
                  </a:cubicBezTo>
                  <a:cubicBezTo>
                    <a:pt x="21" y="2"/>
                    <a:pt x="18" y="4"/>
                    <a:pt x="15" y="7"/>
                  </a:cubicBezTo>
                  <a:cubicBezTo>
                    <a:pt x="11" y="11"/>
                    <a:pt x="7" y="15"/>
                    <a:pt x="3" y="19"/>
                  </a:cubicBezTo>
                  <a:cubicBezTo>
                    <a:pt x="3" y="19"/>
                    <a:pt x="3" y="19"/>
                    <a:pt x="3" y="19"/>
                  </a:cubicBezTo>
                  <a:cubicBezTo>
                    <a:pt x="3" y="20"/>
                    <a:pt x="3" y="20"/>
                    <a:pt x="3" y="20"/>
                  </a:cubicBezTo>
                  <a:cubicBezTo>
                    <a:pt x="4" y="21"/>
                    <a:pt x="5" y="23"/>
                    <a:pt x="5" y="24"/>
                  </a:cubicBezTo>
                  <a:cubicBezTo>
                    <a:pt x="6" y="24"/>
                    <a:pt x="6" y="24"/>
                    <a:pt x="6" y="24"/>
                  </a:cubicBezTo>
                  <a:cubicBezTo>
                    <a:pt x="6" y="24"/>
                    <a:pt x="7" y="24"/>
                    <a:pt x="8" y="24"/>
                  </a:cubicBezTo>
                  <a:cubicBezTo>
                    <a:pt x="8" y="24"/>
                    <a:pt x="8" y="24"/>
                    <a:pt x="8" y="24"/>
                  </a:cubicBezTo>
                  <a:cubicBezTo>
                    <a:pt x="2" y="44"/>
                    <a:pt x="14" y="64"/>
                    <a:pt x="23" y="69"/>
                  </a:cubicBezTo>
                  <a:cubicBezTo>
                    <a:pt x="23" y="70"/>
                    <a:pt x="23" y="70"/>
                    <a:pt x="23" y="70"/>
                  </a:cubicBezTo>
                  <a:cubicBezTo>
                    <a:pt x="23" y="70"/>
                    <a:pt x="24" y="70"/>
                    <a:pt x="24" y="70"/>
                  </a:cubicBezTo>
                  <a:cubicBezTo>
                    <a:pt x="25" y="71"/>
                    <a:pt x="25" y="71"/>
                    <a:pt x="26" y="71"/>
                  </a:cubicBezTo>
                  <a:cubicBezTo>
                    <a:pt x="26" y="71"/>
                    <a:pt x="26" y="71"/>
                    <a:pt x="26" y="71"/>
                  </a:cubicBezTo>
                  <a:cubicBezTo>
                    <a:pt x="26" y="71"/>
                    <a:pt x="26" y="71"/>
                    <a:pt x="26" y="71"/>
                  </a:cubicBezTo>
                  <a:cubicBezTo>
                    <a:pt x="27" y="71"/>
                    <a:pt x="29" y="68"/>
                    <a:pt x="30" y="67"/>
                  </a:cubicBezTo>
                  <a:cubicBezTo>
                    <a:pt x="30" y="66"/>
                    <a:pt x="30" y="66"/>
                    <a:pt x="30" y="66"/>
                  </a:cubicBezTo>
                  <a:cubicBezTo>
                    <a:pt x="30" y="66"/>
                    <a:pt x="30" y="66"/>
                    <a:pt x="30" y="66"/>
                  </a:cubicBezTo>
                  <a:cubicBezTo>
                    <a:pt x="29" y="65"/>
                    <a:pt x="29" y="65"/>
                    <a:pt x="29" y="65"/>
                  </a:cubicBezTo>
                  <a:cubicBezTo>
                    <a:pt x="23" y="56"/>
                    <a:pt x="14" y="44"/>
                    <a:pt x="23" y="26"/>
                  </a:cubicBezTo>
                  <a:cubicBezTo>
                    <a:pt x="24" y="26"/>
                    <a:pt x="27" y="26"/>
                    <a:pt x="29" y="25"/>
                  </a:cubicBezTo>
                  <a:cubicBezTo>
                    <a:pt x="30" y="25"/>
                    <a:pt x="31"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4"/>
                    <a:pt x="32" y="24"/>
                    <a:pt x="32" y="24"/>
                  </a:cubicBezTo>
                  <a:cubicBezTo>
                    <a:pt x="30" y="18"/>
                    <a:pt x="28" y="12"/>
                    <a:pt x="27" y="6"/>
                  </a:cubicBezTo>
                  <a:cubicBezTo>
                    <a:pt x="27" y="6"/>
                    <a:pt x="27" y="6"/>
                    <a:pt x="27" y="6"/>
                  </a:cubicBezTo>
                  <a:cubicBezTo>
                    <a:pt x="24" y="1"/>
                    <a:pt x="24" y="1"/>
                    <a:pt x="24" y="1"/>
                  </a:cubicBezTo>
                  <a:cubicBezTo>
                    <a:pt x="24" y="0"/>
                    <a:pt x="24" y="0"/>
                    <a:pt x="24" y="0"/>
                  </a:cubicBezTo>
                  <a:cubicBezTo>
                    <a:pt x="23" y="0"/>
                    <a:pt x="23"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7" name="Freeform 203"/>
            <p:cNvSpPr>
              <a:spLocks noEditPoints="1"/>
            </p:cNvSpPr>
            <p:nvPr/>
          </p:nvSpPr>
          <p:spPr bwMode="auto">
            <a:xfrm>
              <a:off x="4046" y="2148"/>
              <a:ext cx="66" cy="67"/>
            </a:xfrm>
            <a:custGeom>
              <a:avLst/>
              <a:gdLst>
                <a:gd name="T0" fmla="*/ 14 w 28"/>
                <a:gd name="T1" fmla="*/ 27 h 28"/>
                <a:gd name="T2" fmla="*/ 12 w 28"/>
                <a:gd name="T3" fmla="*/ 27 h 28"/>
                <a:gd name="T4" fmla="*/ 11 w 28"/>
                <a:gd name="T5" fmla="*/ 27 h 28"/>
                <a:gd name="T6" fmla="*/ 3 w 28"/>
                <a:gd name="T7" fmla="*/ 24 h 28"/>
                <a:gd name="T8" fmla="*/ 2 w 28"/>
                <a:gd name="T9" fmla="*/ 19 h 28"/>
                <a:gd name="T10" fmla="*/ 2 w 28"/>
                <a:gd name="T11" fmla="*/ 16 h 28"/>
                <a:gd name="T12" fmla="*/ 3 w 28"/>
                <a:gd name="T13" fmla="*/ 7 h 28"/>
                <a:gd name="T14" fmla="*/ 13 w 28"/>
                <a:gd name="T15" fmla="*/ 4 h 28"/>
                <a:gd name="T16" fmla="*/ 16 w 28"/>
                <a:gd name="T17" fmla="*/ 4 h 28"/>
                <a:gd name="T18" fmla="*/ 16 w 28"/>
                <a:gd name="T19" fmla="*/ 4 h 28"/>
                <a:gd name="T20" fmla="*/ 21 w 28"/>
                <a:gd name="T21" fmla="*/ 5 h 28"/>
                <a:gd name="T22" fmla="*/ 16 w 28"/>
                <a:gd name="T23" fmla="*/ 13 h 28"/>
                <a:gd name="T24" fmla="*/ 13 w 28"/>
                <a:gd name="T25" fmla="*/ 17 h 28"/>
                <a:gd name="T26" fmla="*/ 12 w 28"/>
                <a:gd name="T27" fmla="*/ 13 h 28"/>
                <a:gd name="T28" fmla="*/ 10 w 28"/>
                <a:gd name="T29" fmla="*/ 9 h 28"/>
                <a:gd name="T30" fmla="*/ 9 w 28"/>
                <a:gd name="T31" fmla="*/ 9 h 28"/>
                <a:gd name="T32" fmla="*/ 9 w 28"/>
                <a:gd name="T33" fmla="*/ 9 h 28"/>
                <a:gd name="T34" fmla="*/ 6 w 28"/>
                <a:gd name="T35" fmla="*/ 12 h 28"/>
                <a:gd name="T36" fmla="*/ 6 w 28"/>
                <a:gd name="T37" fmla="*/ 12 h 28"/>
                <a:gd name="T38" fmla="*/ 6 w 28"/>
                <a:gd name="T39" fmla="*/ 13 h 28"/>
                <a:gd name="T40" fmla="*/ 13 w 28"/>
                <a:gd name="T41" fmla="*/ 22 h 28"/>
                <a:gd name="T42" fmla="*/ 13 w 28"/>
                <a:gd name="T43" fmla="*/ 23 h 28"/>
                <a:gd name="T44" fmla="*/ 14 w 28"/>
                <a:gd name="T45" fmla="*/ 22 h 28"/>
                <a:gd name="T46" fmla="*/ 25 w 28"/>
                <a:gd name="T47" fmla="*/ 8 h 28"/>
                <a:gd name="T48" fmla="*/ 25 w 28"/>
                <a:gd name="T49" fmla="*/ 9 h 28"/>
                <a:gd name="T50" fmla="*/ 25 w 28"/>
                <a:gd name="T51" fmla="*/ 10 h 28"/>
                <a:gd name="T52" fmla="*/ 25 w 28"/>
                <a:gd name="T53" fmla="*/ 21 h 28"/>
                <a:gd name="T54" fmla="*/ 22 w 28"/>
                <a:gd name="T55" fmla="*/ 25 h 28"/>
                <a:gd name="T56" fmla="*/ 14 w 28"/>
                <a:gd name="T57" fmla="*/ 27 h 28"/>
                <a:gd name="T58" fmla="*/ 13 w 28"/>
                <a:gd name="T59" fmla="*/ 18 h 28"/>
                <a:gd name="T60" fmla="*/ 14 w 28"/>
                <a:gd name="T61" fmla="*/ 18 h 28"/>
                <a:gd name="T62" fmla="*/ 17 w 28"/>
                <a:gd name="T63" fmla="*/ 13 h 28"/>
                <a:gd name="T64" fmla="*/ 25 w 28"/>
                <a:gd name="T65" fmla="*/ 2 h 28"/>
                <a:gd name="T66" fmla="*/ 27 w 28"/>
                <a:gd name="T67" fmla="*/ 4 h 28"/>
                <a:gd name="T68" fmla="*/ 13 w 28"/>
                <a:gd name="T69" fmla="*/ 21 h 28"/>
                <a:gd name="T70" fmla="*/ 7 w 28"/>
                <a:gd name="T71" fmla="*/ 13 h 28"/>
                <a:gd name="T72" fmla="*/ 9 w 28"/>
                <a:gd name="T73" fmla="*/ 10 h 28"/>
                <a:gd name="T74" fmla="*/ 11 w 28"/>
                <a:gd name="T75" fmla="*/ 14 h 28"/>
                <a:gd name="T76" fmla="*/ 13 w 28"/>
                <a:gd name="T77" fmla="*/ 18 h 28"/>
                <a:gd name="T78" fmla="*/ 13 w 28"/>
                <a:gd name="T79" fmla="*/ 18 h 28"/>
                <a:gd name="T80" fmla="*/ 25 w 28"/>
                <a:gd name="T81" fmla="*/ 0 h 28"/>
                <a:gd name="T82" fmla="*/ 25 w 28"/>
                <a:gd name="T83" fmla="*/ 1 h 28"/>
                <a:gd name="T84" fmla="*/ 22 w 28"/>
                <a:gd name="T85" fmla="*/ 4 h 28"/>
                <a:gd name="T86" fmla="*/ 16 w 28"/>
                <a:gd name="T87" fmla="*/ 3 h 28"/>
                <a:gd name="T88" fmla="*/ 16 w 28"/>
                <a:gd name="T89" fmla="*/ 3 h 28"/>
                <a:gd name="T90" fmla="*/ 13 w 28"/>
                <a:gd name="T91" fmla="*/ 3 h 28"/>
                <a:gd name="T92" fmla="*/ 2 w 28"/>
                <a:gd name="T93" fmla="*/ 7 h 28"/>
                <a:gd name="T94" fmla="*/ 1 w 28"/>
                <a:gd name="T95" fmla="*/ 16 h 28"/>
                <a:gd name="T96" fmla="*/ 1 w 28"/>
                <a:gd name="T97" fmla="*/ 19 h 28"/>
                <a:gd name="T98" fmla="*/ 2 w 28"/>
                <a:gd name="T99" fmla="*/ 25 h 28"/>
                <a:gd name="T100" fmla="*/ 11 w 28"/>
                <a:gd name="T101" fmla="*/ 28 h 28"/>
                <a:gd name="T102" fmla="*/ 12 w 28"/>
                <a:gd name="T103" fmla="*/ 28 h 28"/>
                <a:gd name="T104" fmla="*/ 14 w 28"/>
                <a:gd name="T105" fmla="*/ 28 h 28"/>
                <a:gd name="T106" fmla="*/ 23 w 28"/>
                <a:gd name="T107" fmla="*/ 26 h 28"/>
                <a:gd name="T108" fmla="*/ 26 w 28"/>
                <a:gd name="T109" fmla="*/ 21 h 28"/>
                <a:gd name="T110" fmla="*/ 26 w 28"/>
                <a:gd name="T111" fmla="*/ 10 h 28"/>
                <a:gd name="T112" fmla="*/ 26 w 28"/>
                <a:gd name="T113" fmla="*/ 9 h 28"/>
                <a:gd name="T114" fmla="*/ 25 w 28"/>
                <a:gd name="T115" fmla="*/ 7 h 28"/>
                <a:gd name="T116" fmla="*/ 28 w 28"/>
                <a:gd name="T117" fmla="*/ 4 h 28"/>
                <a:gd name="T118" fmla="*/ 28 w 28"/>
                <a:gd name="T119" fmla="*/ 4 h 28"/>
                <a:gd name="T120" fmla="*/ 27 w 28"/>
                <a:gd name="T121" fmla="*/ 3 h 28"/>
                <a:gd name="T122" fmla="*/ 26 w 28"/>
                <a:gd name="T123" fmla="*/ 1 h 28"/>
                <a:gd name="T124" fmla="*/ 25 w 28"/>
                <a:gd name="T1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 h="28">
                  <a:moveTo>
                    <a:pt x="14" y="27"/>
                  </a:moveTo>
                  <a:cubicBezTo>
                    <a:pt x="14" y="27"/>
                    <a:pt x="13" y="27"/>
                    <a:pt x="12" y="27"/>
                  </a:cubicBezTo>
                  <a:cubicBezTo>
                    <a:pt x="12" y="27"/>
                    <a:pt x="11" y="27"/>
                    <a:pt x="11" y="27"/>
                  </a:cubicBezTo>
                  <a:cubicBezTo>
                    <a:pt x="8" y="27"/>
                    <a:pt x="4" y="27"/>
                    <a:pt x="3" y="24"/>
                  </a:cubicBezTo>
                  <a:cubicBezTo>
                    <a:pt x="1" y="23"/>
                    <a:pt x="1" y="21"/>
                    <a:pt x="2" y="19"/>
                  </a:cubicBezTo>
                  <a:cubicBezTo>
                    <a:pt x="2" y="18"/>
                    <a:pt x="2" y="17"/>
                    <a:pt x="2" y="16"/>
                  </a:cubicBezTo>
                  <a:cubicBezTo>
                    <a:pt x="2" y="13"/>
                    <a:pt x="2" y="8"/>
                    <a:pt x="3" y="7"/>
                  </a:cubicBezTo>
                  <a:cubicBezTo>
                    <a:pt x="3" y="6"/>
                    <a:pt x="6" y="4"/>
                    <a:pt x="13" y="4"/>
                  </a:cubicBezTo>
                  <a:cubicBezTo>
                    <a:pt x="14" y="4"/>
                    <a:pt x="15" y="4"/>
                    <a:pt x="16" y="4"/>
                  </a:cubicBezTo>
                  <a:cubicBezTo>
                    <a:pt x="16" y="4"/>
                    <a:pt x="16" y="4"/>
                    <a:pt x="16" y="4"/>
                  </a:cubicBezTo>
                  <a:cubicBezTo>
                    <a:pt x="19" y="5"/>
                    <a:pt x="20" y="5"/>
                    <a:pt x="21" y="5"/>
                  </a:cubicBezTo>
                  <a:cubicBezTo>
                    <a:pt x="20" y="8"/>
                    <a:pt x="18" y="10"/>
                    <a:pt x="16" y="13"/>
                  </a:cubicBezTo>
                  <a:cubicBezTo>
                    <a:pt x="15" y="14"/>
                    <a:pt x="14" y="15"/>
                    <a:pt x="13" y="17"/>
                  </a:cubicBezTo>
                  <a:cubicBezTo>
                    <a:pt x="13" y="16"/>
                    <a:pt x="12" y="14"/>
                    <a:pt x="12" y="13"/>
                  </a:cubicBezTo>
                  <a:cubicBezTo>
                    <a:pt x="11" y="12"/>
                    <a:pt x="10" y="10"/>
                    <a:pt x="10" y="9"/>
                  </a:cubicBezTo>
                  <a:cubicBezTo>
                    <a:pt x="9" y="9"/>
                    <a:pt x="9" y="9"/>
                    <a:pt x="9" y="9"/>
                  </a:cubicBezTo>
                  <a:cubicBezTo>
                    <a:pt x="9" y="9"/>
                    <a:pt x="9" y="9"/>
                    <a:pt x="9" y="9"/>
                  </a:cubicBezTo>
                  <a:cubicBezTo>
                    <a:pt x="8" y="10"/>
                    <a:pt x="7" y="11"/>
                    <a:pt x="6" y="12"/>
                  </a:cubicBezTo>
                  <a:cubicBezTo>
                    <a:pt x="6" y="12"/>
                    <a:pt x="6" y="12"/>
                    <a:pt x="6" y="12"/>
                  </a:cubicBezTo>
                  <a:cubicBezTo>
                    <a:pt x="6" y="13"/>
                    <a:pt x="6" y="13"/>
                    <a:pt x="6" y="13"/>
                  </a:cubicBezTo>
                  <a:cubicBezTo>
                    <a:pt x="7" y="14"/>
                    <a:pt x="11" y="19"/>
                    <a:pt x="13" y="22"/>
                  </a:cubicBezTo>
                  <a:cubicBezTo>
                    <a:pt x="13" y="23"/>
                    <a:pt x="13" y="23"/>
                    <a:pt x="13" y="23"/>
                  </a:cubicBezTo>
                  <a:cubicBezTo>
                    <a:pt x="14" y="22"/>
                    <a:pt x="14" y="22"/>
                    <a:pt x="14" y="22"/>
                  </a:cubicBezTo>
                  <a:cubicBezTo>
                    <a:pt x="17" y="17"/>
                    <a:pt x="21" y="12"/>
                    <a:pt x="25" y="8"/>
                  </a:cubicBezTo>
                  <a:cubicBezTo>
                    <a:pt x="25" y="8"/>
                    <a:pt x="25" y="8"/>
                    <a:pt x="25" y="9"/>
                  </a:cubicBezTo>
                  <a:cubicBezTo>
                    <a:pt x="25" y="10"/>
                    <a:pt x="25" y="10"/>
                    <a:pt x="25" y="10"/>
                  </a:cubicBezTo>
                  <a:cubicBezTo>
                    <a:pt x="25" y="14"/>
                    <a:pt x="25" y="17"/>
                    <a:pt x="25" y="21"/>
                  </a:cubicBezTo>
                  <a:cubicBezTo>
                    <a:pt x="24" y="23"/>
                    <a:pt x="24" y="24"/>
                    <a:pt x="22" y="25"/>
                  </a:cubicBezTo>
                  <a:cubicBezTo>
                    <a:pt x="21" y="27"/>
                    <a:pt x="17" y="27"/>
                    <a:pt x="14" y="27"/>
                  </a:cubicBezTo>
                  <a:moveTo>
                    <a:pt x="13" y="18"/>
                  </a:moveTo>
                  <a:cubicBezTo>
                    <a:pt x="14" y="18"/>
                    <a:pt x="14" y="18"/>
                    <a:pt x="14" y="18"/>
                  </a:cubicBezTo>
                  <a:cubicBezTo>
                    <a:pt x="15" y="16"/>
                    <a:pt x="16" y="15"/>
                    <a:pt x="17" y="13"/>
                  </a:cubicBezTo>
                  <a:cubicBezTo>
                    <a:pt x="20" y="9"/>
                    <a:pt x="22" y="6"/>
                    <a:pt x="25" y="2"/>
                  </a:cubicBezTo>
                  <a:cubicBezTo>
                    <a:pt x="25" y="3"/>
                    <a:pt x="26" y="3"/>
                    <a:pt x="27" y="4"/>
                  </a:cubicBezTo>
                  <a:cubicBezTo>
                    <a:pt x="22" y="9"/>
                    <a:pt x="17" y="15"/>
                    <a:pt x="13" y="21"/>
                  </a:cubicBezTo>
                  <a:cubicBezTo>
                    <a:pt x="12" y="18"/>
                    <a:pt x="9" y="14"/>
                    <a:pt x="7" y="13"/>
                  </a:cubicBezTo>
                  <a:cubicBezTo>
                    <a:pt x="8" y="12"/>
                    <a:pt x="8" y="11"/>
                    <a:pt x="9" y="10"/>
                  </a:cubicBezTo>
                  <a:cubicBezTo>
                    <a:pt x="10" y="11"/>
                    <a:pt x="10" y="13"/>
                    <a:pt x="11" y="14"/>
                  </a:cubicBezTo>
                  <a:cubicBezTo>
                    <a:pt x="12" y="15"/>
                    <a:pt x="12" y="17"/>
                    <a:pt x="13" y="18"/>
                  </a:cubicBezTo>
                  <a:cubicBezTo>
                    <a:pt x="13" y="18"/>
                    <a:pt x="13" y="18"/>
                    <a:pt x="13" y="18"/>
                  </a:cubicBezTo>
                  <a:moveTo>
                    <a:pt x="25" y="0"/>
                  </a:moveTo>
                  <a:cubicBezTo>
                    <a:pt x="25" y="1"/>
                    <a:pt x="25" y="1"/>
                    <a:pt x="25" y="1"/>
                  </a:cubicBezTo>
                  <a:cubicBezTo>
                    <a:pt x="24" y="2"/>
                    <a:pt x="23" y="3"/>
                    <a:pt x="22" y="4"/>
                  </a:cubicBezTo>
                  <a:cubicBezTo>
                    <a:pt x="21" y="4"/>
                    <a:pt x="19" y="4"/>
                    <a:pt x="16" y="3"/>
                  </a:cubicBezTo>
                  <a:cubicBezTo>
                    <a:pt x="16" y="3"/>
                    <a:pt x="16" y="3"/>
                    <a:pt x="16" y="3"/>
                  </a:cubicBezTo>
                  <a:cubicBezTo>
                    <a:pt x="15" y="3"/>
                    <a:pt x="14" y="3"/>
                    <a:pt x="13" y="3"/>
                  </a:cubicBezTo>
                  <a:cubicBezTo>
                    <a:pt x="7" y="3"/>
                    <a:pt x="3" y="4"/>
                    <a:pt x="2" y="7"/>
                  </a:cubicBezTo>
                  <a:cubicBezTo>
                    <a:pt x="1" y="8"/>
                    <a:pt x="1" y="12"/>
                    <a:pt x="1" y="16"/>
                  </a:cubicBezTo>
                  <a:cubicBezTo>
                    <a:pt x="1" y="17"/>
                    <a:pt x="1" y="18"/>
                    <a:pt x="1" y="19"/>
                  </a:cubicBezTo>
                  <a:cubicBezTo>
                    <a:pt x="0" y="21"/>
                    <a:pt x="0" y="23"/>
                    <a:pt x="2" y="25"/>
                  </a:cubicBezTo>
                  <a:cubicBezTo>
                    <a:pt x="4" y="28"/>
                    <a:pt x="8" y="28"/>
                    <a:pt x="11" y="28"/>
                  </a:cubicBezTo>
                  <a:cubicBezTo>
                    <a:pt x="11" y="28"/>
                    <a:pt x="12" y="28"/>
                    <a:pt x="12" y="28"/>
                  </a:cubicBezTo>
                  <a:cubicBezTo>
                    <a:pt x="13" y="28"/>
                    <a:pt x="14" y="28"/>
                    <a:pt x="14" y="28"/>
                  </a:cubicBezTo>
                  <a:cubicBezTo>
                    <a:pt x="18" y="28"/>
                    <a:pt x="21" y="28"/>
                    <a:pt x="23" y="26"/>
                  </a:cubicBezTo>
                  <a:cubicBezTo>
                    <a:pt x="25" y="24"/>
                    <a:pt x="25" y="23"/>
                    <a:pt x="26" y="21"/>
                  </a:cubicBezTo>
                  <a:cubicBezTo>
                    <a:pt x="26" y="17"/>
                    <a:pt x="26" y="14"/>
                    <a:pt x="26" y="10"/>
                  </a:cubicBezTo>
                  <a:cubicBezTo>
                    <a:pt x="26" y="9"/>
                    <a:pt x="26" y="9"/>
                    <a:pt x="26" y="9"/>
                  </a:cubicBezTo>
                  <a:cubicBezTo>
                    <a:pt x="26" y="8"/>
                    <a:pt x="26" y="7"/>
                    <a:pt x="25" y="7"/>
                  </a:cubicBezTo>
                  <a:cubicBezTo>
                    <a:pt x="26" y="6"/>
                    <a:pt x="27" y="5"/>
                    <a:pt x="28" y="4"/>
                  </a:cubicBezTo>
                  <a:cubicBezTo>
                    <a:pt x="28" y="4"/>
                    <a:pt x="28" y="4"/>
                    <a:pt x="28" y="4"/>
                  </a:cubicBezTo>
                  <a:cubicBezTo>
                    <a:pt x="27" y="3"/>
                    <a:pt x="27" y="3"/>
                    <a:pt x="27" y="3"/>
                  </a:cubicBezTo>
                  <a:cubicBezTo>
                    <a:pt x="26" y="3"/>
                    <a:pt x="26" y="2"/>
                    <a:pt x="26" y="1"/>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18" name="组合 217"/>
          <p:cNvGrpSpPr/>
          <p:nvPr/>
        </p:nvGrpSpPr>
        <p:grpSpPr>
          <a:xfrm>
            <a:off x="4546236" y="1663594"/>
            <a:ext cx="2204075" cy="4583479"/>
            <a:chOff x="5276822" y="2263193"/>
            <a:chExt cx="2022845" cy="4206605"/>
          </a:xfrm>
          <a:effectLst>
            <a:outerShdw blurRad="266700" dist="38100" dir="5400000" algn="t" rotWithShape="0">
              <a:prstClr val="black">
                <a:alpha val="40000"/>
              </a:prstClr>
            </a:outerShdw>
          </a:effectLst>
        </p:grpSpPr>
        <p:sp>
          <p:nvSpPr>
            <p:cNvPr id="219" name="任意多边形 218"/>
            <p:cNvSpPr/>
            <p:nvPr/>
          </p:nvSpPr>
          <p:spPr>
            <a:xfrm rot="5400000">
              <a:off x="6251085" y="6144437"/>
              <a:ext cx="273185" cy="377538"/>
            </a:xfrm>
            <a:custGeom>
              <a:avLst/>
              <a:gdLst>
                <a:gd name="connsiteX0" fmla="*/ 0 w 245327"/>
                <a:gd name="connsiteY0" fmla="*/ 0 h 374681"/>
                <a:gd name="connsiteX1" fmla="*/ 0 w 245327"/>
                <a:gd name="connsiteY1" fmla="*/ 374681 h 374681"/>
                <a:gd name="connsiteX2" fmla="*/ 245327 w 245327"/>
                <a:gd name="connsiteY2" fmla="*/ 218564 h 374681"/>
                <a:gd name="connsiteX3" fmla="*/ 245327 w 245327"/>
                <a:gd name="connsiteY3" fmla="*/ 169499 h 374681"/>
                <a:gd name="connsiteX4" fmla="*/ 0 w 245327"/>
                <a:gd name="connsiteY4" fmla="*/ 0 h 374681"/>
                <a:gd name="connsiteX0-1" fmla="*/ 0 w 253793"/>
                <a:gd name="connsiteY0-2" fmla="*/ 0 h 374681"/>
                <a:gd name="connsiteX1-3" fmla="*/ 0 w 253793"/>
                <a:gd name="connsiteY1-4" fmla="*/ 374681 h 374681"/>
                <a:gd name="connsiteX2-5" fmla="*/ 245327 w 253793"/>
                <a:gd name="connsiteY2-6" fmla="*/ 218564 h 374681"/>
                <a:gd name="connsiteX3-7" fmla="*/ 245327 w 253793"/>
                <a:gd name="connsiteY3-8" fmla="*/ 169499 h 374681"/>
                <a:gd name="connsiteX4-9" fmla="*/ 0 w 253793"/>
                <a:gd name="connsiteY4-10" fmla="*/ 0 h 374681"/>
                <a:gd name="connsiteX0-11" fmla="*/ 0 w 262397"/>
                <a:gd name="connsiteY0-12" fmla="*/ 0 h 374681"/>
                <a:gd name="connsiteX1-13" fmla="*/ 0 w 262397"/>
                <a:gd name="connsiteY1-14" fmla="*/ 374681 h 374681"/>
                <a:gd name="connsiteX2-15" fmla="*/ 245327 w 262397"/>
                <a:gd name="connsiteY2-16" fmla="*/ 218564 h 374681"/>
                <a:gd name="connsiteX3-17" fmla="*/ 245327 w 262397"/>
                <a:gd name="connsiteY3-18" fmla="*/ 169499 h 374681"/>
                <a:gd name="connsiteX4-19" fmla="*/ 0 w 262397"/>
                <a:gd name="connsiteY4-20" fmla="*/ 0 h 374681"/>
                <a:gd name="connsiteX0-21" fmla="*/ 7408 w 269805"/>
                <a:gd name="connsiteY0-22" fmla="*/ 0 h 374681"/>
                <a:gd name="connsiteX1-23" fmla="*/ 7408 w 269805"/>
                <a:gd name="connsiteY1-24" fmla="*/ 374681 h 374681"/>
                <a:gd name="connsiteX2-25" fmla="*/ 252735 w 269805"/>
                <a:gd name="connsiteY2-26" fmla="*/ 218564 h 374681"/>
                <a:gd name="connsiteX3-27" fmla="*/ 252735 w 269805"/>
                <a:gd name="connsiteY3-28" fmla="*/ 169499 h 374681"/>
                <a:gd name="connsiteX4-29" fmla="*/ 7408 w 269805"/>
                <a:gd name="connsiteY4-30" fmla="*/ 0 h 374681"/>
                <a:gd name="connsiteX0-31" fmla="*/ 10788 w 273185"/>
                <a:gd name="connsiteY0-32" fmla="*/ 0 h 374681"/>
                <a:gd name="connsiteX1-33" fmla="*/ 10788 w 273185"/>
                <a:gd name="connsiteY1-34" fmla="*/ 374681 h 374681"/>
                <a:gd name="connsiteX2-35" fmla="*/ 256115 w 273185"/>
                <a:gd name="connsiteY2-36" fmla="*/ 218564 h 374681"/>
                <a:gd name="connsiteX3-37" fmla="*/ 256115 w 273185"/>
                <a:gd name="connsiteY3-38" fmla="*/ 169499 h 374681"/>
                <a:gd name="connsiteX4-39" fmla="*/ 10788 w 273185"/>
                <a:gd name="connsiteY4-40" fmla="*/ 0 h 374681"/>
                <a:gd name="connsiteX0-41" fmla="*/ 10788 w 273185"/>
                <a:gd name="connsiteY0-42" fmla="*/ 0 h 377538"/>
                <a:gd name="connsiteX1-43" fmla="*/ 10788 w 273185"/>
                <a:gd name="connsiteY1-44" fmla="*/ 377538 h 377538"/>
                <a:gd name="connsiteX2-45" fmla="*/ 256115 w 273185"/>
                <a:gd name="connsiteY2-46" fmla="*/ 218564 h 377538"/>
                <a:gd name="connsiteX3-47" fmla="*/ 256115 w 273185"/>
                <a:gd name="connsiteY3-48" fmla="*/ 169499 h 377538"/>
                <a:gd name="connsiteX4-49" fmla="*/ 10788 w 273185"/>
                <a:gd name="connsiteY4-50" fmla="*/ 0 h 3775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85" h="377538">
                  <a:moveTo>
                    <a:pt x="10788" y="0"/>
                  </a:moveTo>
                  <a:cubicBezTo>
                    <a:pt x="-5880" y="122512"/>
                    <a:pt x="-1118" y="250263"/>
                    <a:pt x="10788" y="377538"/>
                  </a:cubicBezTo>
                  <a:lnTo>
                    <a:pt x="256115" y="218564"/>
                  </a:lnTo>
                  <a:cubicBezTo>
                    <a:pt x="282309" y="202209"/>
                    <a:pt x="275165" y="188236"/>
                    <a:pt x="256115" y="169499"/>
                  </a:cubicBezTo>
                  <a:lnTo>
                    <a:pt x="10788" y="0"/>
                  </a:lnTo>
                  <a:close/>
                </a:path>
              </a:pathLst>
            </a:custGeom>
            <a:gradFill>
              <a:gsLst>
                <a:gs pos="2000">
                  <a:srgbClr val="2E2E2E"/>
                </a:gs>
                <a:gs pos="42000">
                  <a:srgbClr val="727272"/>
                </a:gs>
                <a:gs pos="12000">
                  <a:srgbClr val="555555"/>
                </a:gs>
                <a:gs pos="63000">
                  <a:srgbClr val="363636"/>
                </a:gs>
                <a:gs pos="100000">
                  <a:srgbClr val="41414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0" name="Freeform 212"/>
            <p:cNvSpPr/>
            <p:nvPr/>
          </p:nvSpPr>
          <p:spPr bwMode="auto">
            <a:xfrm>
              <a:off x="5816447" y="4542587"/>
              <a:ext cx="492408" cy="1113726"/>
            </a:xfrm>
            <a:custGeom>
              <a:avLst/>
              <a:gdLst>
                <a:gd name="T0" fmla="*/ 0 w 277"/>
                <a:gd name="T1" fmla="*/ 0 h 628"/>
                <a:gd name="T2" fmla="*/ 0 w 277"/>
                <a:gd name="T3" fmla="*/ 580 h 628"/>
                <a:gd name="T4" fmla="*/ 57 w 277"/>
                <a:gd name="T5" fmla="*/ 628 h 628"/>
                <a:gd name="T6" fmla="*/ 277 w 277"/>
                <a:gd name="T7" fmla="*/ 628 h 628"/>
                <a:gd name="T8" fmla="*/ 277 w 277"/>
                <a:gd name="T9" fmla="*/ 73 h 628"/>
                <a:gd name="T10" fmla="*/ 0 w 277"/>
                <a:gd name="T11" fmla="*/ 0 h 628"/>
              </a:gdLst>
              <a:ahLst/>
              <a:cxnLst>
                <a:cxn ang="0">
                  <a:pos x="T0" y="T1"/>
                </a:cxn>
                <a:cxn ang="0">
                  <a:pos x="T2" y="T3"/>
                </a:cxn>
                <a:cxn ang="0">
                  <a:pos x="T4" y="T5"/>
                </a:cxn>
                <a:cxn ang="0">
                  <a:pos x="T6" y="T7"/>
                </a:cxn>
                <a:cxn ang="0">
                  <a:pos x="T8" y="T9"/>
                </a:cxn>
                <a:cxn ang="0">
                  <a:pos x="T10" y="T11"/>
                </a:cxn>
              </a:cxnLst>
              <a:rect l="0" t="0" r="r" b="b"/>
              <a:pathLst>
                <a:path w="277" h="628">
                  <a:moveTo>
                    <a:pt x="0" y="0"/>
                  </a:moveTo>
                  <a:cubicBezTo>
                    <a:pt x="0" y="580"/>
                    <a:pt x="0" y="580"/>
                    <a:pt x="0" y="580"/>
                  </a:cubicBezTo>
                  <a:cubicBezTo>
                    <a:pt x="57" y="628"/>
                    <a:pt x="57" y="628"/>
                    <a:pt x="57" y="628"/>
                  </a:cubicBezTo>
                  <a:cubicBezTo>
                    <a:pt x="277" y="628"/>
                    <a:pt x="277" y="628"/>
                    <a:pt x="277" y="628"/>
                  </a:cubicBezTo>
                  <a:cubicBezTo>
                    <a:pt x="277" y="73"/>
                    <a:pt x="277" y="73"/>
                    <a:pt x="277" y="73"/>
                  </a:cubicBezTo>
                  <a:cubicBezTo>
                    <a:pt x="185" y="51"/>
                    <a:pt x="92" y="25"/>
                    <a:pt x="0" y="0"/>
                  </a:cubicBezTo>
                </a:path>
              </a:pathLst>
            </a:custGeom>
            <a:solidFill>
              <a:srgbClr val="18478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1" name="Freeform 213"/>
            <p:cNvSpPr/>
            <p:nvPr/>
          </p:nvSpPr>
          <p:spPr bwMode="auto">
            <a:xfrm>
              <a:off x="6384249" y="4720690"/>
              <a:ext cx="541874" cy="963080"/>
            </a:xfrm>
            <a:custGeom>
              <a:avLst/>
              <a:gdLst>
                <a:gd name="T0" fmla="*/ 0 w 305"/>
                <a:gd name="T1" fmla="*/ 0 h 543"/>
                <a:gd name="T2" fmla="*/ 0 w 305"/>
                <a:gd name="T3" fmla="*/ 543 h 543"/>
                <a:gd name="T4" fmla="*/ 263 w 305"/>
                <a:gd name="T5" fmla="*/ 543 h 543"/>
                <a:gd name="T6" fmla="*/ 305 w 305"/>
                <a:gd name="T7" fmla="*/ 495 h 543"/>
                <a:gd name="T8" fmla="*/ 305 w 305"/>
                <a:gd name="T9" fmla="*/ 41 h 543"/>
                <a:gd name="T10" fmla="*/ 0 w 305"/>
                <a:gd name="T11" fmla="*/ 0 h 543"/>
              </a:gdLst>
              <a:ahLst/>
              <a:cxnLst>
                <a:cxn ang="0">
                  <a:pos x="T0" y="T1"/>
                </a:cxn>
                <a:cxn ang="0">
                  <a:pos x="T2" y="T3"/>
                </a:cxn>
                <a:cxn ang="0">
                  <a:pos x="T4" y="T5"/>
                </a:cxn>
                <a:cxn ang="0">
                  <a:pos x="T6" y="T7"/>
                </a:cxn>
                <a:cxn ang="0">
                  <a:pos x="T8" y="T9"/>
                </a:cxn>
                <a:cxn ang="0">
                  <a:pos x="T10" y="T11"/>
                </a:cxn>
              </a:cxnLst>
              <a:rect l="0" t="0" r="r" b="b"/>
              <a:pathLst>
                <a:path w="305" h="543">
                  <a:moveTo>
                    <a:pt x="0" y="0"/>
                  </a:moveTo>
                  <a:cubicBezTo>
                    <a:pt x="0" y="543"/>
                    <a:pt x="0" y="543"/>
                    <a:pt x="0" y="543"/>
                  </a:cubicBezTo>
                  <a:cubicBezTo>
                    <a:pt x="263" y="543"/>
                    <a:pt x="263" y="543"/>
                    <a:pt x="263" y="543"/>
                  </a:cubicBezTo>
                  <a:cubicBezTo>
                    <a:pt x="305" y="495"/>
                    <a:pt x="305" y="495"/>
                    <a:pt x="305" y="495"/>
                  </a:cubicBezTo>
                  <a:cubicBezTo>
                    <a:pt x="305" y="41"/>
                    <a:pt x="305" y="41"/>
                    <a:pt x="305" y="41"/>
                  </a:cubicBezTo>
                  <a:cubicBezTo>
                    <a:pt x="201" y="38"/>
                    <a:pt x="100" y="22"/>
                    <a:pt x="0" y="0"/>
                  </a:cubicBezTo>
                </a:path>
              </a:pathLst>
            </a:custGeom>
            <a:solidFill>
              <a:srgbClr val="18478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2" name="Freeform 214"/>
            <p:cNvSpPr/>
            <p:nvPr/>
          </p:nvSpPr>
          <p:spPr bwMode="auto">
            <a:xfrm>
              <a:off x="6093755" y="4617535"/>
              <a:ext cx="280305" cy="1066509"/>
            </a:xfrm>
            <a:custGeom>
              <a:avLst/>
              <a:gdLst>
                <a:gd name="T0" fmla="*/ 0 w 158"/>
                <a:gd name="T1" fmla="*/ 0 h 602"/>
                <a:gd name="T2" fmla="*/ 0 w 158"/>
                <a:gd name="T3" fmla="*/ 602 h 602"/>
                <a:gd name="T4" fmla="*/ 158 w 158"/>
                <a:gd name="T5" fmla="*/ 602 h 602"/>
                <a:gd name="T6" fmla="*/ 158 w 158"/>
                <a:gd name="T7" fmla="*/ 40 h 602"/>
                <a:gd name="T8" fmla="*/ 0 w 158"/>
                <a:gd name="T9" fmla="*/ 0 h 602"/>
              </a:gdLst>
              <a:ahLst/>
              <a:cxnLst>
                <a:cxn ang="0">
                  <a:pos x="T0" y="T1"/>
                </a:cxn>
                <a:cxn ang="0">
                  <a:pos x="T2" y="T3"/>
                </a:cxn>
                <a:cxn ang="0">
                  <a:pos x="T4" y="T5"/>
                </a:cxn>
                <a:cxn ang="0">
                  <a:pos x="T6" y="T7"/>
                </a:cxn>
                <a:cxn ang="0">
                  <a:pos x="T8" y="T9"/>
                </a:cxn>
              </a:cxnLst>
              <a:rect l="0" t="0" r="r" b="b"/>
              <a:pathLst>
                <a:path w="158" h="602">
                  <a:moveTo>
                    <a:pt x="0" y="0"/>
                  </a:moveTo>
                  <a:cubicBezTo>
                    <a:pt x="0" y="602"/>
                    <a:pt x="0" y="602"/>
                    <a:pt x="0" y="602"/>
                  </a:cubicBezTo>
                  <a:cubicBezTo>
                    <a:pt x="158" y="602"/>
                    <a:pt x="158" y="602"/>
                    <a:pt x="158" y="602"/>
                  </a:cubicBezTo>
                  <a:cubicBezTo>
                    <a:pt x="158" y="40"/>
                    <a:pt x="158" y="40"/>
                    <a:pt x="158" y="40"/>
                  </a:cubicBezTo>
                  <a:cubicBezTo>
                    <a:pt x="105" y="28"/>
                    <a:pt x="52" y="14"/>
                    <a:pt x="0" y="0"/>
                  </a:cubicBezTo>
                </a:path>
              </a:pathLst>
            </a:custGeom>
            <a:solidFill>
              <a:srgbClr val="18478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3" name="Freeform 215"/>
            <p:cNvSpPr/>
            <p:nvPr/>
          </p:nvSpPr>
          <p:spPr bwMode="auto">
            <a:xfrm>
              <a:off x="6368814" y="4686487"/>
              <a:ext cx="282554" cy="997557"/>
            </a:xfrm>
            <a:custGeom>
              <a:avLst/>
              <a:gdLst>
                <a:gd name="T0" fmla="*/ 0 w 159"/>
                <a:gd name="T1" fmla="*/ 0 h 563"/>
                <a:gd name="T2" fmla="*/ 0 w 159"/>
                <a:gd name="T3" fmla="*/ 563 h 563"/>
                <a:gd name="T4" fmla="*/ 159 w 159"/>
                <a:gd name="T5" fmla="*/ 563 h 563"/>
                <a:gd name="T6" fmla="*/ 159 w 159"/>
                <a:gd name="T7" fmla="*/ 30 h 563"/>
                <a:gd name="T8" fmla="*/ 0 w 159"/>
                <a:gd name="T9" fmla="*/ 0 h 563"/>
              </a:gdLst>
              <a:ahLst/>
              <a:cxnLst>
                <a:cxn ang="0">
                  <a:pos x="T0" y="T1"/>
                </a:cxn>
                <a:cxn ang="0">
                  <a:pos x="T2" y="T3"/>
                </a:cxn>
                <a:cxn ang="0">
                  <a:pos x="T4" y="T5"/>
                </a:cxn>
                <a:cxn ang="0">
                  <a:pos x="T6" y="T7"/>
                </a:cxn>
                <a:cxn ang="0">
                  <a:pos x="T8" y="T9"/>
                </a:cxn>
              </a:cxnLst>
              <a:rect l="0" t="0" r="r" b="b"/>
              <a:pathLst>
                <a:path w="159" h="563">
                  <a:moveTo>
                    <a:pt x="0" y="0"/>
                  </a:moveTo>
                  <a:cubicBezTo>
                    <a:pt x="0" y="563"/>
                    <a:pt x="0" y="563"/>
                    <a:pt x="0" y="563"/>
                  </a:cubicBezTo>
                  <a:cubicBezTo>
                    <a:pt x="159" y="563"/>
                    <a:pt x="159" y="563"/>
                    <a:pt x="159" y="563"/>
                  </a:cubicBezTo>
                  <a:cubicBezTo>
                    <a:pt x="159" y="30"/>
                    <a:pt x="159" y="30"/>
                    <a:pt x="159" y="30"/>
                  </a:cubicBezTo>
                  <a:cubicBezTo>
                    <a:pt x="106" y="22"/>
                    <a:pt x="53" y="12"/>
                    <a:pt x="0" y="0"/>
                  </a:cubicBezTo>
                </a:path>
              </a:pathLst>
            </a:custGeom>
            <a:solidFill>
              <a:srgbClr val="18478F"/>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4" name="Rectangle 217"/>
            <p:cNvSpPr>
              <a:spLocks noChangeArrowheads="1"/>
            </p:cNvSpPr>
            <p:nvPr/>
          </p:nvSpPr>
          <p:spPr bwMode="auto">
            <a:xfrm>
              <a:off x="6088508" y="4711220"/>
              <a:ext cx="10493" cy="9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5" name="Freeform 219"/>
            <p:cNvSpPr/>
            <p:nvPr/>
          </p:nvSpPr>
          <p:spPr bwMode="auto">
            <a:xfrm>
              <a:off x="5816447" y="5570872"/>
              <a:ext cx="0" cy="8994"/>
            </a:xfrm>
            <a:custGeom>
              <a:avLst/>
              <a:gdLst>
                <a:gd name="T0" fmla="*/ 0 h 5"/>
                <a:gd name="T1" fmla="*/ 5 h 5"/>
                <a:gd name="T2" fmla="*/ 5 h 5"/>
                <a:gd name="T3" fmla="*/ 0 h 5"/>
                <a:gd name="T4" fmla="*/ 0 h 5"/>
              </a:gdLst>
              <a:ahLst/>
              <a:cxnLst>
                <a:cxn ang="0">
                  <a:pos x="0" y="T0"/>
                </a:cxn>
                <a:cxn ang="0">
                  <a:pos x="0" y="T1"/>
                </a:cxn>
                <a:cxn ang="0">
                  <a:pos x="0" y="T2"/>
                </a:cxn>
                <a:cxn ang="0">
                  <a:pos x="0" y="T3"/>
                </a:cxn>
                <a:cxn ang="0">
                  <a:pos x="0" y="T4"/>
                </a:cxn>
              </a:cxnLst>
              <a:rect l="0" t="0" r="r" b="b"/>
              <a:pathLst>
                <a:path h="5">
                  <a:moveTo>
                    <a:pt x="0" y="0"/>
                  </a:moveTo>
                  <a:cubicBezTo>
                    <a:pt x="0" y="5"/>
                    <a:pt x="0" y="5"/>
                    <a:pt x="0" y="5"/>
                  </a:cubicBezTo>
                  <a:cubicBezTo>
                    <a:pt x="0" y="5"/>
                    <a:pt x="0" y="5"/>
                    <a:pt x="0" y="5"/>
                  </a:cubicBezTo>
                  <a:cubicBezTo>
                    <a:pt x="0" y="4"/>
                    <a:pt x="0" y="2"/>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6" name="Freeform 220"/>
            <p:cNvSpPr/>
            <p:nvPr/>
          </p:nvSpPr>
          <p:spPr bwMode="auto">
            <a:xfrm>
              <a:off x="5816447" y="5528152"/>
              <a:ext cx="2248" cy="42720"/>
            </a:xfrm>
            <a:custGeom>
              <a:avLst/>
              <a:gdLst>
                <a:gd name="T0" fmla="*/ 0 w 1"/>
                <a:gd name="T1" fmla="*/ 0 h 24"/>
                <a:gd name="T2" fmla="*/ 0 w 1"/>
                <a:gd name="T3" fmla="*/ 24 h 24"/>
                <a:gd name="T4" fmla="*/ 0 w 1"/>
                <a:gd name="T5" fmla="*/ 24 h 24"/>
                <a:gd name="T6" fmla="*/ 1 w 1"/>
                <a:gd name="T7" fmla="*/ 16 h 24"/>
                <a:gd name="T8" fmla="*/ 0 w 1"/>
                <a:gd name="T9" fmla="*/ 8 h 24"/>
                <a:gd name="T10" fmla="*/ 0 w 1"/>
                <a:gd name="T11" fmla="*/ 8 h 24"/>
                <a:gd name="T12" fmla="*/ 0 w 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 h="24">
                  <a:moveTo>
                    <a:pt x="0" y="0"/>
                  </a:moveTo>
                  <a:cubicBezTo>
                    <a:pt x="0" y="24"/>
                    <a:pt x="0" y="24"/>
                    <a:pt x="0" y="24"/>
                  </a:cubicBezTo>
                  <a:cubicBezTo>
                    <a:pt x="0" y="24"/>
                    <a:pt x="0" y="24"/>
                    <a:pt x="0" y="24"/>
                  </a:cubicBezTo>
                  <a:cubicBezTo>
                    <a:pt x="1" y="22"/>
                    <a:pt x="1" y="19"/>
                    <a:pt x="1" y="16"/>
                  </a:cubicBezTo>
                  <a:cubicBezTo>
                    <a:pt x="1" y="13"/>
                    <a:pt x="1" y="11"/>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7" name="Freeform 221"/>
            <p:cNvSpPr/>
            <p:nvPr/>
          </p:nvSpPr>
          <p:spPr bwMode="auto">
            <a:xfrm>
              <a:off x="6642374" y="4711220"/>
              <a:ext cx="10493" cy="28480"/>
            </a:xfrm>
            <a:custGeom>
              <a:avLst/>
              <a:gdLst>
                <a:gd name="T0" fmla="*/ 6 w 6"/>
                <a:gd name="T1" fmla="*/ 0 h 16"/>
                <a:gd name="T2" fmla="*/ 0 w 6"/>
                <a:gd name="T3" fmla="*/ 0 h 16"/>
                <a:gd name="T4" fmla="*/ 0 w 6"/>
                <a:gd name="T5" fmla="*/ 15 h 16"/>
                <a:gd name="T6" fmla="*/ 6 w 6"/>
                <a:gd name="T7" fmla="*/ 16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0" y="0"/>
                    <a:pt x="0" y="0"/>
                    <a:pt x="0" y="0"/>
                  </a:cubicBezTo>
                  <a:cubicBezTo>
                    <a:pt x="0" y="15"/>
                    <a:pt x="0" y="15"/>
                    <a:pt x="0" y="15"/>
                  </a:cubicBezTo>
                  <a:cubicBezTo>
                    <a:pt x="2" y="16"/>
                    <a:pt x="4" y="16"/>
                    <a:pt x="6" y="16"/>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8" name="Freeform 222"/>
            <p:cNvSpPr/>
            <p:nvPr/>
          </p:nvSpPr>
          <p:spPr bwMode="auto">
            <a:xfrm>
              <a:off x="6642374" y="4738201"/>
              <a:ext cx="10493" cy="759972"/>
            </a:xfrm>
            <a:custGeom>
              <a:avLst/>
              <a:gdLst>
                <a:gd name="T0" fmla="*/ 0 w 6"/>
                <a:gd name="T1" fmla="*/ 0 h 429"/>
                <a:gd name="T2" fmla="*/ 0 w 6"/>
                <a:gd name="T3" fmla="*/ 0 h 429"/>
                <a:gd name="T4" fmla="*/ 5 w 6"/>
                <a:gd name="T5" fmla="*/ 1 h 429"/>
                <a:gd name="T6" fmla="*/ 5 w 6"/>
                <a:gd name="T7" fmla="*/ 428 h 429"/>
                <a:gd name="T8" fmla="*/ 6 w 6"/>
                <a:gd name="T9" fmla="*/ 429 h 429"/>
                <a:gd name="T10" fmla="*/ 6 w 6"/>
                <a:gd name="T11" fmla="*/ 1 h 429"/>
                <a:gd name="T12" fmla="*/ 0 w 6"/>
                <a:gd name="T13" fmla="*/ 0 h 429"/>
              </a:gdLst>
              <a:ahLst/>
              <a:cxnLst>
                <a:cxn ang="0">
                  <a:pos x="T0" y="T1"/>
                </a:cxn>
                <a:cxn ang="0">
                  <a:pos x="T2" y="T3"/>
                </a:cxn>
                <a:cxn ang="0">
                  <a:pos x="T4" y="T5"/>
                </a:cxn>
                <a:cxn ang="0">
                  <a:pos x="T6" y="T7"/>
                </a:cxn>
                <a:cxn ang="0">
                  <a:pos x="T8" y="T9"/>
                </a:cxn>
                <a:cxn ang="0">
                  <a:pos x="T10" y="T11"/>
                </a:cxn>
                <a:cxn ang="0">
                  <a:pos x="T12" y="T13"/>
                </a:cxn>
              </a:cxnLst>
              <a:rect l="0" t="0" r="r" b="b"/>
              <a:pathLst>
                <a:path w="6" h="429">
                  <a:moveTo>
                    <a:pt x="0" y="0"/>
                  </a:moveTo>
                  <a:cubicBezTo>
                    <a:pt x="0" y="0"/>
                    <a:pt x="0" y="0"/>
                    <a:pt x="0" y="0"/>
                  </a:cubicBezTo>
                  <a:cubicBezTo>
                    <a:pt x="2" y="1"/>
                    <a:pt x="3" y="1"/>
                    <a:pt x="5" y="1"/>
                  </a:cubicBezTo>
                  <a:cubicBezTo>
                    <a:pt x="5" y="428"/>
                    <a:pt x="5" y="428"/>
                    <a:pt x="5" y="428"/>
                  </a:cubicBezTo>
                  <a:cubicBezTo>
                    <a:pt x="5" y="428"/>
                    <a:pt x="6" y="429"/>
                    <a:pt x="6" y="429"/>
                  </a:cubicBezTo>
                  <a:cubicBezTo>
                    <a:pt x="6" y="1"/>
                    <a:pt x="6" y="1"/>
                    <a:pt x="6" y="1"/>
                  </a:cubicBezTo>
                  <a:cubicBezTo>
                    <a:pt x="4" y="1"/>
                    <a:pt x="2" y="1"/>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9" name="Freeform 224"/>
            <p:cNvSpPr/>
            <p:nvPr/>
          </p:nvSpPr>
          <p:spPr bwMode="auto">
            <a:xfrm>
              <a:off x="6367315" y="4711220"/>
              <a:ext cx="1499" cy="783206"/>
            </a:xfrm>
            <a:custGeom>
              <a:avLst/>
              <a:gdLst>
                <a:gd name="T0" fmla="*/ 1 w 1"/>
                <a:gd name="T1" fmla="*/ 0 h 442"/>
                <a:gd name="T2" fmla="*/ 0 w 1"/>
                <a:gd name="T3" fmla="*/ 0 h 442"/>
                <a:gd name="T4" fmla="*/ 0 w 1"/>
                <a:gd name="T5" fmla="*/ 442 h 442"/>
                <a:gd name="T6" fmla="*/ 1 w 1"/>
                <a:gd name="T7" fmla="*/ 438 h 442"/>
                <a:gd name="T8" fmla="*/ 1 w 1"/>
                <a:gd name="T9" fmla="*/ 441 h 442"/>
                <a:gd name="T10" fmla="*/ 1 w 1"/>
                <a:gd name="T11" fmla="*/ 0 h 442"/>
              </a:gdLst>
              <a:ahLst/>
              <a:cxnLst>
                <a:cxn ang="0">
                  <a:pos x="T0" y="T1"/>
                </a:cxn>
                <a:cxn ang="0">
                  <a:pos x="T2" y="T3"/>
                </a:cxn>
                <a:cxn ang="0">
                  <a:pos x="T4" y="T5"/>
                </a:cxn>
                <a:cxn ang="0">
                  <a:pos x="T6" y="T7"/>
                </a:cxn>
                <a:cxn ang="0">
                  <a:pos x="T8" y="T9"/>
                </a:cxn>
                <a:cxn ang="0">
                  <a:pos x="T10" y="T11"/>
                </a:cxn>
              </a:cxnLst>
              <a:rect l="0" t="0" r="r" b="b"/>
              <a:pathLst>
                <a:path w="1" h="442">
                  <a:moveTo>
                    <a:pt x="1" y="0"/>
                  </a:moveTo>
                  <a:cubicBezTo>
                    <a:pt x="0" y="0"/>
                    <a:pt x="0" y="0"/>
                    <a:pt x="0" y="0"/>
                  </a:cubicBezTo>
                  <a:cubicBezTo>
                    <a:pt x="0" y="442"/>
                    <a:pt x="0" y="442"/>
                    <a:pt x="0" y="442"/>
                  </a:cubicBezTo>
                  <a:cubicBezTo>
                    <a:pt x="1" y="440"/>
                    <a:pt x="1" y="438"/>
                    <a:pt x="1" y="438"/>
                  </a:cubicBezTo>
                  <a:cubicBezTo>
                    <a:pt x="1" y="438"/>
                    <a:pt x="1" y="439"/>
                    <a:pt x="1" y="44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0" name="Freeform 226"/>
            <p:cNvSpPr/>
            <p:nvPr/>
          </p:nvSpPr>
          <p:spPr bwMode="auto">
            <a:xfrm>
              <a:off x="5816447" y="5499672"/>
              <a:ext cx="1127967" cy="803441"/>
            </a:xfrm>
            <a:custGeom>
              <a:avLst/>
              <a:gdLst>
                <a:gd name="T0" fmla="*/ 76 w 635"/>
                <a:gd name="T1" fmla="*/ 55 h 453"/>
                <a:gd name="T2" fmla="*/ 156 w 635"/>
                <a:gd name="T3" fmla="*/ 1 h 453"/>
                <a:gd name="T4" fmla="*/ 230 w 635"/>
                <a:gd name="T5" fmla="*/ 60 h 453"/>
                <a:gd name="T6" fmla="*/ 311 w 635"/>
                <a:gd name="T7" fmla="*/ 0 h 453"/>
                <a:gd name="T8" fmla="*/ 390 w 635"/>
                <a:gd name="T9" fmla="*/ 59 h 453"/>
                <a:gd name="T10" fmla="*/ 469 w 635"/>
                <a:gd name="T11" fmla="*/ 1 h 453"/>
                <a:gd name="T12" fmla="*/ 557 w 635"/>
                <a:gd name="T13" fmla="*/ 53 h 453"/>
                <a:gd name="T14" fmla="*/ 635 w 635"/>
                <a:gd name="T15" fmla="*/ 19 h 453"/>
                <a:gd name="T16" fmla="*/ 635 w 635"/>
                <a:gd name="T17" fmla="*/ 44 h 453"/>
                <a:gd name="T18" fmla="*/ 432 w 635"/>
                <a:gd name="T19" fmla="*/ 394 h 453"/>
                <a:gd name="T20" fmla="*/ 317 w 635"/>
                <a:gd name="T21" fmla="*/ 453 h 453"/>
                <a:gd name="T22" fmla="*/ 208 w 635"/>
                <a:gd name="T23" fmla="*/ 408 h 453"/>
                <a:gd name="T24" fmla="*/ 0 w 635"/>
                <a:gd name="T25" fmla="*/ 47 h 453"/>
                <a:gd name="T26" fmla="*/ 0 w 635"/>
                <a:gd name="T27" fmla="*/ 16 h 453"/>
                <a:gd name="T28" fmla="*/ 76 w 635"/>
                <a:gd name="T29" fmla="*/ 5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53">
                  <a:moveTo>
                    <a:pt x="76" y="55"/>
                  </a:moveTo>
                  <a:cubicBezTo>
                    <a:pt x="146" y="51"/>
                    <a:pt x="156" y="1"/>
                    <a:pt x="156" y="1"/>
                  </a:cubicBezTo>
                  <a:cubicBezTo>
                    <a:pt x="156" y="1"/>
                    <a:pt x="167" y="60"/>
                    <a:pt x="230" y="60"/>
                  </a:cubicBezTo>
                  <a:cubicBezTo>
                    <a:pt x="296" y="60"/>
                    <a:pt x="311" y="0"/>
                    <a:pt x="311" y="0"/>
                  </a:cubicBezTo>
                  <a:cubicBezTo>
                    <a:pt x="311" y="0"/>
                    <a:pt x="320" y="59"/>
                    <a:pt x="390" y="59"/>
                  </a:cubicBezTo>
                  <a:cubicBezTo>
                    <a:pt x="453" y="59"/>
                    <a:pt x="469" y="1"/>
                    <a:pt x="469" y="1"/>
                  </a:cubicBezTo>
                  <a:cubicBezTo>
                    <a:pt x="469" y="1"/>
                    <a:pt x="489" y="53"/>
                    <a:pt x="557" y="53"/>
                  </a:cubicBezTo>
                  <a:cubicBezTo>
                    <a:pt x="588" y="53"/>
                    <a:pt x="622" y="47"/>
                    <a:pt x="635" y="19"/>
                  </a:cubicBezTo>
                  <a:cubicBezTo>
                    <a:pt x="634" y="36"/>
                    <a:pt x="635" y="44"/>
                    <a:pt x="635" y="44"/>
                  </a:cubicBezTo>
                  <a:cubicBezTo>
                    <a:pt x="432" y="394"/>
                    <a:pt x="432" y="394"/>
                    <a:pt x="432" y="394"/>
                  </a:cubicBezTo>
                  <a:cubicBezTo>
                    <a:pt x="317" y="453"/>
                    <a:pt x="317" y="453"/>
                    <a:pt x="317" y="453"/>
                  </a:cubicBezTo>
                  <a:cubicBezTo>
                    <a:pt x="208" y="408"/>
                    <a:pt x="208" y="408"/>
                    <a:pt x="208" y="408"/>
                  </a:cubicBezTo>
                  <a:cubicBezTo>
                    <a:pt x="0" y="47"/>
                    <a:pt x="0" y="47"/>
                    <a:pt x="0" y="47"/>
                  </a:cubicBezTo>
                  <a:cubicBezTo>
                    <a:pt x="0" y="47"/>
                    <a:pt x="1" y="34"/>
                    <a:pt x="0" y="16"/>
                  </a:cubicBezTo>
                  <a:cubicBezTo>
                    <a:pt x="4" y="47"/>
                    <a:pt x="40" y="57"/>
                    <a:pt x="76" y="55"/>
                  </a:cubicBezTo>
                </a:path>
              </a:pathLst>
            </a:custGeom>
            <a:gradFill>
              <a:gsLst>
                <a:gs pos="0">
                  <a:srgbClr val="ADA795"/>
                </a:gs>
                <a:gs pos="78000">
                  <a:srgbClr val="DCDAD3"/>
                </a:gs>
                <a:gs pos="50000">
                  <a:srgbClr val="F1F0EF"/>
                </a:gs>
                <a:gs pos="17000">
                  <a:srgbClr val="F2F2F2"/>
                </a:gs>
                <a:gs pos="31000">
                  <a:srgbClr val="C1BCAF"/>
                </a:gs>
                <a:gs pos="100000">
                  <a:srgbClr val="ADA79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1" name="Freeform 228"/>
            <p:cNvSpPr/>
            <p:nvPr/>
          </p:nvSpPr>
          <p:spPr bwMode="auto">
            <a:xfrm>
              <a:off x="6272880" y="3931762"/>
              <a:ext cx="334268" cy="65205"/>
            </a:xfrm>
            <a:custGeom>
              <a:avLst/>
              <a:gdLst>
                <a:gd name="T0" fmla="*/ 0 w 188"/>
                <a:gd name="T1" fmla="*/ 0 h 37"/>
                <a:gd name="T2" fmla="*/ 188 w 188"/>
                <a:gd name="T3" fmla="*/ 4 h 37"/>
                <a:gd name="T4" fmla="*/ 50 w 188"/>
                <a:gd name="T5" fmla="*/ 37 h 37"/>
                <a:gd name="T6" fmla="*/ 0 w 188"/>
                <a:gd name="T7" fmla="*/ 36 h 37"/>
                <a:gd name="T8" fmla="*/ 0 w 188"/>
                <a:gd name="T9" fmla="*/ 0 h 37"/>
              </a:gdLst>
              <a:ahLst/>
              <a:cxnLst>
                <a:cxn ang="0">
                  <a:pos x="T0" y="T1"/>
                </a:cxn>
                <a:cxn ang="0">
                  <a:pos x="T2" y="T3"/>
                </a:cxn>
                <a:cxn ang="0">
                  <a:pos x="T4" y="T5"/>
                </a:cxn>
                <a:cxn ang="0">
                  <a:pos x="T6" y="T7"/>
                </a:cxn>
                <a:cxn ang="0">
                  <a:pos x="T8" y="T9"/>
                </a:cxn>
              </a:cxnLst>
              <a:rect l="0" t="0" r="r" b="b"/>
              <a:pathLst>
                <a:path w="188" h="37">
                  <a:moveTo>
                    <a:pt x="0" y="0"/>
                  </a:moveTo>
                  <a:cubicBezTo>
                    <a:pt x="67" y="0"/>
                    <a:pt x="130" y="1"/>
                    <a:pt x="188" y="4"/>
                  </a:cubicBezTo>
                  <a:cubicBezTo>
                    <a:pt x="50" y="37"/>
                    <a:pt x="50" y="37"/>
                    <a:pt x="50" y="37"/>
                  </a:cubicBezTo>
                  <a:cubicBezTo>
                    <a:pt x="34" y="36"/>
                    <a:pt x="18" y="36"/>
                    <a:pt x="0" y="3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2" name="Freeform 229"/>
            <p:cNvSpPr/>
            <p:nvPr/>
          </p:nvSpPr>
          <p:spPr bwMode="auto">
            <a:xfrm>
              <a:off x="6362068" y="3878549"/>
              <a:ext cx="534379" cy="63706"/>
            </a:xfrm>
            <a:custGeom>
              <a:avLst/>
              <a:gdLst>
                <a:gd name="T0" fmla="*/ 138 w 301"/>
                <a:gd name="T1" fmla="*/ 0 h 36"/>
                <a:gd name="T2" fmla="*/ 301 w 301"/>
                <a:gd name="T3" fmla="*/ 11 h 36"/>
                <a:gd name="T4" fmla="*/ 42 w 301"/>
                <a:gd name="T5" fmla="*/ 36 h 36"/>
                <a:gd name="T6" fmla="*/ 0 w 301"/>
                <a:gd name="T7" fmla="*/ 34 h 36"/>
                <a:gd name="T8" fmla="*/ 138 w 301"/>
                <a:gd name="T9" fmla="*/ 0 h 36"/>
              </a:gdLst>
              <a:ahLst/>
              <a:cxnLst>
                <a:cxn ang="0">
                  <a:pos x="T0" y="T1"/>
                </a:cxn>
                <a:cxn ang="0">
                  <a:pos x="T2" y="T3"/>
                </a:cxn>
                <a:cxn ang="0">
                  <a:pos x="T4" y="T5"/>
                </a:cxn>
                <a:cxn ang="0">
                  <a:pos x="T6" y="T7"/>
                </a:cxn>
                <a:cxn ang="0">
                  <a:pos x="T8" y="T9"/>
                </a:cxn>
              </a:cxnLst>
              <a:rect l="0" t="0" r="r" b="b"/>
              <a:pathLst>
                <a:path w="301" h="36">
                  <a:moveTo>
                    <a:pt x="138" y="0"/>
                  </a:moveTo>
                  <a:cubicBezTo>
                    <a:pt x="199" y="3"/>
                    <a:pt x="254" y="6"/>
                    <a:pt x="301" y="11"/>
                  </a:cubicBezTo>
                  <a:cubicBezTo>
                    <a:pt x="42" y="36"/>
                    <a:pt x="42" y="36"/>
                    <a:pt x="42" y="36"/>
                  </a:cubicBezTo>
                  <a:cubicBezTo>
                    <a:pt x="30" y="35"/>
                    <a:pt x="16" y="34"/>
                    <a:pt x="0" y="34"/>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3" name="Freeform 230"/>
            <p:cNvSpPr/>
            <p:nvPr/>
          </p:nvSpPr>
          <p:spPr bwMode="auto">
            <a:xfrm>
              <a:off x="6436267" y="3839576"/>
              <a:ext cx="646801" cy="50965"/>
            </a:xfrm>
            <a:custGeom>
              <a:avLst/>
              <a:gdLst>
                <a:gd name="T0" fmla="*/ 258 w 364"/>
                <a:gd name="T1" fmla="*/ 0 h 29"/>
                <a:gd name="T2" fmla="*/ 364 w 364"/>
                <a:gd name="T3" fmla="*/ 15 h 29"/>
                <a:gd name="T4" fmla="*/ 28 w 364"/>
                <a:gd name="T5" fmla="*/ 29 h 29"/>
                <a:gd name="T6" fmla="*/ 0 w 364"/>
                <a:gd name="T7" fmla="*/ 25 h 29"/>
                <a:gd name="T8" fmla="*/ 258 w 364"/>
                <a:gd name="T9" fmla="*/ 0 h 29"/>
              </a:gdLst>
              <a:ahLst/>
              <a:cxnLst>
                <a:cxn ang="0">
                  <a:pos x="T0" y="T1"/>
                </a:cxn>
                <a:cxn ang="0">
                  <a:pos x="T2" y="T3"/>
                </a:cxn>
                <a:cxn ang="0">
                  <a:pos x="T4" y="T5"/>
                </a:cxn>
                <a:cxn ang="0">
                  <a:pos x="T6" y="T7"/>
                </a:cxn>
                <a:cxn ang="0">
                  <a:pos x="T8" y="T9"/>
                </a:cxn>
              </a:cxnLst>
              <a:rect l="0" t="0" r="r" b="b"/>
              <a:pathLst>
                <a:path w="364" h="29">
                  <a:moveTo>
                    <a:pt x="258" y="0"/>
                  </a:moveTo>
                  <a:cubicBezTo>
                    <a:pt x="303" y="4"/>
                    <a:pt x="339" y="9"/>
                    <a:pt x="364" y="15"/>
                  </a:cubicBezTo>
                  <a:cubicBezTo>
                    <a:pt x="28" y="29"/>
                    <a:pt x="28" y="29"/>
                    <a:pt x="28" y="29"/>
                  </a:cubicBezTo>
                  <a:cubicBezTo>
                    <a:pt x="21" y="28"/>
                    <a:pt x="12" y="26"/>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4" name="Freeform 231"/>
            <p:cNvSpPr/>
            <p:nvPr/>
          </p:nvSpPr>
          <p:spPr bwMode="auto">
            <a:xfrm>
              <a:off x="5934115" y="3990221"/>
              <a:ext cx="338765" cy="65205"/>
            </a:xfrm>
            <a:custGeom>
              <a:avLst/>
              <a:gdLst>
                <a:gd name="T0" fmla="*/ 0 w 191"/>
                <a:gd name="T1" fmla="*/ 4 h 37"/>
                <a:gd name="T2" fmla="*/ 141 w 191"/>
                <a:gd name="T3" fmla="*/ 37 h 37"/>
                <a:gd name="T4" fmla="*/ 191 w 191"/>
                <a:gd name="T5" fmla="*/ 36 h 37"/>
                <a:gd name="T6" fmla="*/ 191 w 191"/>
                <a:gd name="T7" fmla="*/ 0 h 37"/>
                <a:gd name="T8" fmla="*/ 0 w 191"/>
                <a:gd name="T9" fmla="*/ 4 h 37"/>
              </a:gdLst>
              <a:ahLst/>
              <a:cxnLst>
                <a:cxn ang="0">
                  <a:pos x="T0" y="T1"/>
                </a:cxn>
                <a:cxn ang="0">
                  <a:pos x="T2" y="T3"/>
                </a:cxn>
                <a:cxn ang="0">
                  <a:pos x="T4" y="T5"/>
                </a:cxn>
                <a:cxn ang="0">
                  <a:pos x="T6" y="T7"/>
                </a:cxn>
                <a:cxn ang="0">
                  <a:pos x="T8" y="T9"/>
                </a:cxn>
              </a:cxnLst>
              <a:rect l="0" t="0" r="r" b="b"/>
              <a:pathLst>
                <a:path w="191" h="37">
                  <a:moveTo>
                    <a:pt x="0" y="4"/>
                  </a:moveTo>
                  <a:cubicBezTo>
                    <a:pt x="141" y="37"/>
                    <a:pt x="141" y="37"/>
                    <a:pt x="141" y="37"/>
                  </a:cubicBezTo>
                  <a:cubicBezTo>
                    <a:pt x="157" y="37"/>
                    <a:pt x="173" y="36"/>
                    <a:pt x="191" y="36"/>
                  </a:cubicBezTo>
                  <a:cubicBezTo>
                    <a:pt x="191" y="0"/>
                    <a:pt x="191" y="0"/>
                    <a:pt x="191" y="0"/>
                  </a:cubicBezTo>
                  <a:cubicBezTo>
                    <a:pt x="123" y="0"/>
                    <a:pt x="59"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5" name="Freeform 232"/>
            <p:cNvSpPr/>
            <p:nvPr/>
          </p:nvSpPr>
          <p:spPr bwMode="auto">
            <a:xfrm>
              <a:off x="5651562" y="4055426"/>
              <a:ext cx="532880" cy="63706"/>
            </a:xfrm>
            <a:custGeom>
              <a:avLst/>
              <a:gdLst>
                <a:gd name="T0" fmla="*/ 159 w 300"/>
                <a:gd name="T1" fmla="*/ 0 h 36"/>
                <a:gd name="T2" fmla="*/ 300 w 300"/>
                <a:gd name="T3" fmla="*/ 33 h 36"/>
                <a:gd name="T4" fmla="*/ 258 w 300"/>
                <a:gd name="T5" fmla="*/ 36 h 36"/>
                <a:gd name="T6" fmla="*/ 0 w 300"/>
                <a:gd name="T7" fmla="*/ 11 h 36"/>
                <a:gd name="T8" fmla="*/ 159 w 300"/>
                <a:gd name="T9" fmla="*/ 0 h 36"/>
              </a:gdLst>
              <a:ahLst/>
              <a:cxnLst>
                <a:cxn ang="0">
                  <a:pos x="T0" y="T1"/>
                </a:cxn>
                <a:cxn ang="0">
                  <a:pos x="T2" y="T3"/>
                </a:cxn>
                <a:cxn ang="0">
                  <a:pos x="T4" y="T5"/>
                </a:cxn>
                <a:cxn ang="0">
                  <a:pos x="T6" y="T7"/>
                </a:cxn>
                <a:cxn ang="0">
                  <a:pos x="T8" y="T9"/>
                </a:cxn>
              </a:cxnLst>
              <a:rect l="0" t="0" r="r" b="b"/>
              <a:pathLst>
                <a:path w="300" h="36">
                  <a:moveTo>
                    <a:pt x="159" y="0"/>
                  </a:moveTo>
                  <a:cubicBezTo>
                    <a:pt x="300" y="33"/>
                    <a:pt x="300" y="33"/>
                    <a:pt x="300" y="33"/>
                  </a:cubicBezTo>
                  <a:cubicBezTo>
                    <a:pt x="284" y="34"/>
                    <a:pt x="270" y="35"/>
                    <a:pt x="258" y="36"/>
                  </a:cubicBezTo>
                  <a:cubicBezTo>
                    <a:pt x="0" y="11"/>
                    <a:pt x="0" y="11"/>
                    <a:pt x="0" y="11"/>
                  </a:cubicBezTo>
                  <a:cubicBezTo>
                    <a:pt x="45" y="6"/>
                    <a:pt x="99" y="3"/>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6" name="Freeform 233"/>
            <p:cNvSpPr/>
            <p:nvPr/>
          </p:nvSpPr>
          <p:spPr bwMode="auto">
            <a:xfrm>
              <a:off x="5459695" y="4133371"/>
              <a:ext cx="649799" cy="51714"/>
            </a:xfrm>
            <a:custGeom>
              <a:avLst/>
              <a:gdLst>
                <a:gd name="T0" fmla="*/ 108 w 366"/>
                <a:gd name="T1" fmla="*/ 0 h 29"/>
                <a:gd name="T2" fmla="*/ 366 w 366"/>
                <a:gd name="T3" fmla="*/ 25 h 29"/>
                <a:gd name="T4" fmla="*/ 338 w 366"/>
                <a:gd name="T5" fmla="*/ 29 h 29"/>
                <a:gd name="T6" fmla="*/ 0 w 366"/>
                <a:gd name="T7" fmla="*/ 16 h 29"/>
                <a:gd name="T8" fmla="*/ 108 w 366"/>
                <a:gd name="T9" fmla="*/ 0 h 29"/>
              </a:gdLst>
              <a:ahLst/>
              <a:cxnLst>
                <a:cxn ang="0">
                  <a:pos x="T0" y="T1"/>
                </a:cxn>
                <a:cxn ang="0">
                  <a:pos x="T2" y="T3"/>
                </a:cxn>
                <a:cxn ang="0">
                  <a:pos x="T4" y="T5"/>
                </a:cxn>
                <a:cxn ang="0">
                  <a:pos x="T6" y="T7"/>
                </a:cxn>
                <a:cxn ang="0">
                  <a:pos x="T8" y="T9"/>
                </a:cxn>
              </a:cxnLst>
              <a:rect l="0" t="0" r="r" b="b"/>
              <a:pathLst>
                <a:path w="366" h="29">
                  <a:moveTo>
                    <a:pt x="108" y="0"/>
                  </a:moveTo>
                  <a:cubicBezTo>
                    <a:pt x="366" y="25"/>
                    <a:pt x="366" y="25"/>
                    <a:pt x="366" y="25"/>
                  </a:cubicBezTo>
                  <a:cubicBezTo>
                    <a:pt x="354" y="26"/>
                    <a:pt x="345" y="28"/>
                    <a:pt x="338" y="29"/>
                  </a:cubicBezTo>
                  <a:cubicBezTo>
                    <a:pt x="0" y="16"/>
                    <a:pt x="0" y="16"/>
                    <a:pt x="0" y="16"/>
                  </a:cubicBezTo>
                  <a:cubicBezTo>
                    <a:pt x="25" y="9"/>
                    <a:pt x="62" y="4"/>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7" name="Freeform 234"/>
            <p:cNvSpPr/>
            <p:nvPr/>
          </p:nvSpPr>
          <p:spPr bwMode="auto">
            <a:xfrm>
              <a:off x="5394490" y="4220311"/>
              <a:ext cx="665538" cy="33727"/>
            </a:xfrm>
            <a:custGeom>
              <a:avLst/>
              <a:gdLst>
                <a:gd name="T0" fmla="*/ 37 w 375"/>
                <a:gd name="T1" fmla="*/ 0 h 19"/>
                <a:gd name="T2" fmla="*/ 375 w 375"/>
                <a:gd name="T3" fmla="*/ 14 h 19"/>
                <a:gd name="T4" fmla="*/ 365 w 375"/>
                <a:gd name="T5" fmla="*/ 19 h 19"/>
                <a:gd name="T6" fmla="*/ 0 w 375"/>
                <a:gd name="T7" fmla="*/ 19 h 19"/>
                <a:gd name="T8" fmla="*/ 37 w 375"/>
                <a:gd name="T9" fmla="*/ 0 h 19"/>
              </a:gdLst>
              <a:ahLst/>
              <a:cxnLst>
                <a:cxn ang="0">
                  <a:pos x="T0" y="T1"/>
                </a:cxn>
                <a:cxn ang="0">
                  <a:pos x="T2" y="T3"/>
                </a:cxn>
                <a:cxn ang="0">
                  <a:pos x="T4" y="T5"/>
                </a:cxn>
                <a:cxn ang="0">
                  <a:pos x="T6" y="T7"/>
                </a:cxn>
                <a:cxn ang="0">
                  <a:pos x="T8" y="T9"/>
                </a:cxn>
              </a:cxnLst>
              <a:rect l="0" t="0" r="r" b="b"/>
              <a:pathLst>
                <a:path w="375" h="19">
                  <a:moveTo>
                    <a:pt x="37" y="0"/>
                  </a:moveTo>
                  <a:cubicBezTo>
                    <a:pt x="375" y="14"/>
                    <a:pt x="375" y="14"/>
                    <a:pt x="375" y="14"/>
                  </a:cubicBezTo>
                  <a:cubicBezTo>
                    <a:pt x="369" y="15"/>
                    <a:pt x="365" y="17"/>
                    <a:pt x="365" y="19"/>
                  </a:cubicBezTo>
                  <a:cubicBezTo>
                    <a:pt x="0" y="19"/>
                    <a:pt x="0" y="19"/>
                    <a:pt x="0" y="19"/>
                  </a:cubicBezTo>
                  <a:cubicBezTo>
                    <a:pt x="0" y="12"/>
                    <a:pt x="13" y="6"/>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8" name="Rectangle 235"/>
            <p:cNvSpPr>
              <a:spLocks noChangeArrowheads="1"/>
            </p:cNvSpPr>
            <p:nvPr/>
          </p:nvSpPr>
          <p:spPr bwMode="auto">
            <a:xfrm>
              <a:off x="5394490" y="4254037"/>
              <a:ext cx="647550" cy="58459"/>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39" name="Freeform 236"/>
            <p:cNvSpPr/>
            <p:nvPr/>
          </p:nvSpPr>
          <p:spPr bwMode="auto">
            <a:xfrm>
              <a:off x="5459695" y="4161852"/>
              <a:ext cx="600333" cy="81693"/>
            </a:xfrm>
            <a:custGeom>
              <a:avLst/>
              <a:gdLst>
                <a:gd name="T0" fmla="*/ 801 w 801"/>
                <a:gd name="T1" fmla="*/ 109 h 109"/>
                <a:gd name="T2" fmla="*/ 0 w 801"/>
                <a:gd name="T3" fmla="*/ 78 h 109"/>
                <a:gd name="T4" fmla="*/ 0 w 801"/>
                <a:gd name="T5" fmla="*/ 0 h 109"/>
                <a:gd name="T6" fmla="*/ 801 w 801"/>
                <a:gd name="T7" fmla="*/ 31 h 109"/>
                <a:gd name="T8" fmla="*/ 801 w 801"/>
                <a:gd name="T9" fmla="*/ 109 h 109"/>
              </a:gdLst>
              <a:ahLst/>
              <a:cxnLst>
                <a:cxn ang="0">
                  <a:pos x="T0" y="T1"/>
                </a:cxn>
                <a:cxn ang="0">
                  <a:pos x="T2" y="T3"/>
                </a:cxn>
                <a:cxn ang="0">
                  <a:pos x="T4" y="T5"/>
                </a:cxn>
                <a:cxn ang="0">
                  <a:pos x="T6" y="T7"/>
                </a:cxn>
                <a:cxn ang="0">
                  <a:pos x="T8" y="T9"/>
                </a:cxn>
              </a:cxnLst>
              <a:rect l="0" t="0" r="r" b="b"/>
              <a:pathLst>
                <a:path w="801" h="109">
                  <a:moveTo>
                    <a:pt x="801" y="109"/>
                  </a:moveTo>
                  <a:lnTo>
                    <a:pt x="0" y="78"/>
                  </a:lnTo>
                  <a:lnTo>
                    <a:pt x="0" y="0"/>
                  </a:lnTo>
                  <a:lnTo>
                    <a:pt x="801" y="31"/>
                  </a:lnTo>
                  <a:lnTo>
                    <a:pt x="801" y="109"/>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0" name="Freeform 237"/>
            <p:cNvSpPr/>
            <p:nvPr/>
          </p:nvSpPr>
          <p:spPr bwMode="auto">
            <a:xfrm>
              <a:off x="5651562" y="4074912"/>
              <a:ext cx="457932" cy="104927"/>
            </a:xfrm>
            <a:custGeom>
              <a:avLst/>
              <a:gdLst>
                <a:gd name="T0" fmla="*/ 611 w 611"/>
                <a:gd name="T1" fmla="*/ 140 h 140"/>
                <a:gd name="T2" fmla="*/ 0 w 611"/>
                <a:gd name="T3" fmla="*/ 78 h 140"/>
                <a:gd name="T4" fmla="*/ 0 w 611"/>
                <a:gd name="T5" fmla="*/ 0 h 140"/>
                <a:gd name="T6" fmla="*/ 611 w 611"/>
                <a:gd name="T7" fmla="*/ 59 h 140"/>
                <a:gd name="T8" fmla="*/ 611 w 611"/>
                <a:gd name="T9" fmla="*/ 140 h 140"/>
              </a:gdLst>
              <a:ahLst/>
              <a:cxnLst>
                <a:cxn ang="0">
                  <a:pos x="T0" y="T1"/>
                </a:cxn>
                <a:cxn ang="0">
                  <a:pos x="T2" y="T3"/>
                </a:cxn>
                <a:cxn ang="0">
                  <a:pos x="T4" y="T5"/>
                </a:cxn>
                <a:cxn ang="0">
                  <a:pos x="T6" y="T7"/>
                </a:cxn>
                <a:cxn ang="0">
                  <a:pos x="T8" y="T9"/>
                </a:cxn>
              </a:cxnLst>
              <a:rect l="0" t="0" r="r" b="b"/>
              <a:pathLst>
                <a:path w="611" h="140">
                  <a:moveTo>
                    <a:pt x="611" y="140"/>
                  </a:moveTo>
                  <a:lnTo>
                    <a:pt x="0" y="78"/>
                  </a:lnTo>
                  <a:lnTo>
                    <a:pt x="0" y="0"/>
                  </a:lnTo>
                  <a:lnTo>
                    <a:pt x="611" y="59"/>
                  </a:lnTo>
                  <a:lnTo>
                    <a:pt x="611" y="14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1" name="Freeform 238"/>
            <p:cNvSpPr/>
            <p:nvPr/>
          </p:nvSpPr>
          <p:spPr bwMode="auto">
            <a:xfrm>
              <a:off x="5934115" y="3996966"/>
              <a:ext cx="250326" cy="118418"/>
            </a:xfrm>
            <a:custGeom>
              <a:avLst/>
              <a:gdLst>
                <a:gd name="T0" fmla="*/ 334 w 334"/>
                <a:gd name="T1" fmla="*/ 158 h 158"/>
                <a:gd name="T2" fmla="*/ 0 w 334"/>
                <a:gd name="T3" fmla="*/ 78 h 158"/>
                <a:gd name="T4" fmla="*/ 0 w 334"/>
                <a:gd name="T5" fmla="*/ 0 h 158"/>
                <a:gd name="T6" fmla="*/ 334 w 334"/>
                <a:gd name="T7" fmla="*/ 78 h 158"/>
                <a:gd name="T8" fmla="*/ 334 w 334"/>
                <a:gd name="T9" fmla="*/ 158 h 158"/>
              </a:gdLst>
              <a:ahLst/>
              <a:cxnLst>
                <a:cxn ang="0">
                  <a:pos x="T0" y="T1"/>
                </a:cxn>
                <a:cxn ang="0">
                  <a:pos x="T2" y="T3"/>
                </a:cxn>
                <a:cxn ang="0">
                  <a:pos x="T4" y="T5"/>
                </a:cxn>
                <a:cxn ang="0">
                  <a:pos x="T6" y="T7"/>
                </a:cxn>
                <a:cxn ang="0">
                  <a:pos x="T8" y="T9"/>
                </a:cxn>
              </a:cxnLst>
              <a:rect l="0" t="0" r="r" b="b"/>
              <a:pathLst>
                <a:path w="334" h="158">
                  <a:moveTo>
                    <a:pt x="334" y="158"/>
                  </a:moveTo>
                  <a:lnTo>
                    <a:pt x="0" y="78"/>
                  </a:lnTo>
                  <a:lnTo>
                    <a:pt x="0" y="0"/>
                  </a:lnTo>
                  <a:lnTo>
                    <a:pt x="334" y="78"/>
                  </a:lnTo>
                  <a:lnTo>
                    <a:pt x="334" y="15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2" name="Freeform 239"/>
            <p:cNvSpPr/>
            <p:nvPr/>
          </p:nvSpPr>
          <p:spPr bwMode="auto">
            <a:xfrm>
              <a:off x="5650063" y="4386695"/>
              <a:ext cx="459431" cy="101180"/>
            </a:xfrm>
            <a:custGeom>
              <a:avLst/>
              <a:gdLst>
                <a:gd name="T0" fmla="*/ 613 w 613"/>
                <a:gd name="T1" fmla="*/ 76 h 135"/>
                <a:gd name="T2" fmla="*/ 0 w 613"/>
                <a:gd name="T3" fmla="*/ 135 h 135"/>
                <a:gd name="T4" fmla="*/ 0 w 613"/>
                <a:gd name="T5" fmla="*/ 57 h 135"/>
                <a:gd name="T6" fmla="*/ 613 w 613"/>
                <a:gd name="T7" fmla="*/ 0 h 135"/>
                <a:gd name="T8" fmla="*/ 613 w 613"/>
                <a:gd name="T9" fmla="*/ 76 h 135"/>
              </a:gdLst>
              <a:ahLst/>
              <a:cxnLst>
                <a:cxn ang="0">
                  <a:pos x="T0" y="T1"/>
                </a:cxn>
                <a:cxn ang="0">
                  <a:pos x="T2" y="T3"/>
                </a:cxn>
                <a:cxn ang="0">
                  <a:pos x="T4" y="T5"/>
                </a:cxn>
                <a:cxn ang="0">
                  <a:pos x="T6" y="T7"/>
                </a:cxn>
                <a:cxn ang="0">
                  <a:pos x="T8" y="T9"/>
                </a:cxn>
              </a:cxnLst>
              <a:rect l="0" t="0" r="r" b="b"/>
              <a:pathLst>
                <a:path w="613" h="135">
                  <a:moveTo>
                    <a:pt x="613" y="76"/>
                  </a:moveTo>
                  <a:lnTo>
                    <a:pt x="0" y="135"/>
                  </a:lnTo>
                  <a:lnTo>
                    <a:pt x="0" y="57"/>
                  </a:lnTo>
                  <a:lnTo>
                    <a:pt x="613" y="0"/>
                  </a:lnTo>
                  <a:lnTo>
                    <a:pt x="613" y="76"/>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3" name="Freeform 240"/>
            <p:cNvSpPr/>
            <p:nvPr/>
          </p:nvSpPr>
          <p:spPr bwMode="auto">
            <a:xfrm>
              <a:off x="5939362" y="4448902"/>
              <a:ext cx="245080" cy="116919"/>
            </a:xfrm>
            <a:custGeom>
              <a:avLst/>
              <a:gdLst>
                <a:gd name="T0" fmla="*/ 327 w 327"/>
                <a:gd name="T1" fmla="*/ 80 h 156"/>
                <a:gd name="T2" fmla="*/ 0 w 327"/>
                <a:gd name="T3" fmla="*/ 156 h 156"/>
                <a:gd name="T4" fmla="*/ 0 w 327"/>
                <a:gd name="T5" fmla="*/ 78 h 156"/>
                <a:gd name="T6" fmla="*/ 327 w 327"/>
                <a:gd name="T7" fmla="*/ 0 h 156"/>
                <a:gd name="T8" fmla="*/ 327 w 327"/>
                <a:gd name="T9" fmla="*/ 80 h 156"/>
              </a:gdLst>
              <a:ahLst/>
              <a:cxnLst>
                <a:cxn ang="0">
                  <a:pos x="T0" y="T1"/>
                </a:cxn>
                <a:cxn ang="0">
                  <a:pos x="T2" y="T3"/>
                </a:cxn>
                <a:cxn ang="0">
                  <a:pos x="T4" y="T5"/>
                </a:cxn>
                <a:cxn ang="0">
                  <a:pos x="T6" y="T7"/>
                </a:cxn>
                <a:cxn ang="0">
                  <a:pos x="T8" y="T9"/>
                </a:cxn>
              </a:cxnLst>
              <a:rect l="0" t="0" r="r" b="b"/>
              <a:pathLst>
                <a:path w="327" h="156">
                  <a:moveTo>
                    <a:pt x="327" y="80"/>
                  </a:moveTo>
                  <a:lnTo>
                    <a:pt x="0" y="156"/>
                  </a:lnTo>
                  <a:lnTo>
                    <a:pt x="0" y="78"/>
                  </a:lnTo>
                  <a:lnTo>
                    <a:pt x="327" y="0"/>
                  </a:lnTo>
                  <a:lnTo>
                    <a:pt x="327" y="8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44" name="Freeform 241"/>
            <p:cNvSpPr/>
            <p:nvPr/>
          </p:nvSpPr>
          <p:spPr bwMode="auto">
            <a:xfrm>
              <a:off x="5463442" y="4379950"/>
              <a:ext cx="646051" cy="49466"/>
            </a:xfrm>
            <a:custGeom>
              <a:avLst/>
              <a:gdLst>
                <a:gd name="T0" fmla="*/ 336 w 364"/>
                <a:gd name="T1" fmla="*/ 0 h 28"/>
                <a:gd name="T2" fmla="*/ 364 w 364"/>
                <a:gd name="T3" fmla="*/ 4 h 28"/>
                <a:gd name="T4" fmla="*/ 105 w 364"/>
                <a:gd name="T5" fmla="*/ 28 h 28"/>
                <a:gd name="T6" fmla="*/ 0 w 364"/>
                <a:gd name="T7" fmla="*/ 14 h 28"/>
                <a:gd name="T8" fmla="*/ 336 w 364"/>
                <a:gd name="T9" fmla="*/ 0 h 28"/>
              </a:gdLst>
              <a:ahLst/>
              <a:cxnLst>
                <a:cxn ang="0">
                  <a:pos x="T0" y="T1"/>
                </a:cxn>
                <a:cxn ang="0">
                  <a:pos x="T2" y="T3"/>
                </a:cxn>
                <a:cxn ang="0">
                  <a:pos x="T4" y="T5"/>
                </a:cxn>
                <a:cxn ang="0">
                  <a:pos x="T6" y="T7"/>
                </a:cxn>
                <a:cxn ang="0">
                  <a:pos x="T8" y="T9"/>
                </a:cxn>
              </a:cxnLst>
              <a:rect l="0" t="0" r="r" b="b"/>
              <a:pathLst>
                <a:path w="364" h="28">
                  <a:moveTo>
                    <a:pt x="336" y="0"/>
                  </a:moveTo>
                  <a:cubicBezTo>
                    <a:pt x="343" y="2"/>
                    <a:pt x="353" y="3"/>
                    <a:pt x="364" y="4"/>
                  </a:cubicBezTo>
                  <a:cubicBezTo>
                    <a:pt x="105" y="28"/>
                    <a:pt x="105" y="28"/>
                    <a:pt x="105" y="28"/>
                  </a:cubicBezTo>
                  <a:cubicBezTo>
                    <a:pt x="60" y="24"/>
                    <a:pt x="25" y="20"/>
                    <a:pt x="0" y="14"/>
                  </a:cubicBezTo>
                  <a:lnTo>
                    <a:pt x="3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5" name="Freeform 242"/>
            <p:cNvSpPr/>
            <p:nvPr/>
          </p:nvSpPr>
          <p:spPr bwMode="auto">
            <a:xfrm>
              <a:off x="5650063" y="4443656"/>
              <a:ext cx="534379" cy="63706"/>
            </a:xfrm>
            <a:custGeom>
              <a:avLst/>
              <a:gdLst>
                <a:gd name="T0" fmla="*/ 258 w 301"/>
                <a:gd name="T1" fmla="*/ 0 h 36"/>
                <a:gd name="T2" fmla="*/ 301 w 301"/>
                <a:gd name="T3" fmla="*/ 3 h 36"/>
                <a:gd name="T4" fmla="*/ 163 w 301"/>
                <a:gd name="T5" fmla="*/ 36 h 36"/>
                <a:gd name="T6" fmla="*/ 0 w 301"/>
                <a:gd name="T7" fmla="*/ 25 h 36"/>
                <a:gd name="T8" fmla="*/ 258 w 301"/>
                <a:gd name="T9" fmla="*/ 0 h 36"/>
              </a:gdLst>
              <a:ahLst/>
              <a:cxnLst>
                <a:cxn ang="0">
                  <a:pos x="T0" y="T1"/>
                </a:cxn>
                <a:cxn ang="0">
                  <a:pos x="T2" y="T3"/>
                </a:cxn>
                <a:cxn ang="0">
                  <a:pos x="T4" y="T5"/>
                </a:cxn>
                <a:cxn ang="0">
                  <a:pos x="T6" y="T7"/>
                </a:cxn>
                <a:cxn ang="0">
                  <a:pos x="T8" y="T9"/>
                </a:cxn>
              </a:cxnLst>
              <a:rect l="0" t="0" r="r" b="b"/>
              <a:pathLst>
                <a:path w="301" h="36">
                  <a:moveTo>
                    <a:pt x="258" y="0"/>
                  </a:moveTo>
                  <a:cubicBezTo>
                    <a:pt x="270" y="1"/>
                    <a:pt x="285" y="2"/>
                    <a:pt x="301" y="3"/>
                  </a:cubicBezTo>
                  <a:cubicBezTo>
                    <a:pt x="163" y="36"/>
                    <a:pt x="163" y="36"/>
                    <a:pt x="163" y="36"/>
                  </a:cubicBezTo>
                  <a:cubicBezTo>
                    <a:pt x="101" y="34"/>
                    <a:pt x="46" y="30"/>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6" name="Freeform 243"/>
            <p:cNvSpPr/>
            <p:nvPr/>
          </p:nvSpPr>
          <p:spPr bwMode="auto">
            <a:xfrm>
              <a:off x="5937863" y="4508860"/>
              <a:ext cx="333518" cy="65954"/>
            </a:xfrm>
            <a:custGeom>
              <a:avLst/>
              <a:gdLst>
                <a:gd name="T0" fmla="*/ 139 w 188"/>
                <a:gd name="T1" fmla="*/ 0 h 37"/>
                <a:gd name="T2" fmla="*/ 188 w 188"/>
                <a:gd name="T3" fmla="*/ 1 h 37"/>
                <a:gd name="T4" fmla="*/ 188 w 188"/>
                <a:gd name="T5" fmla="*/ 37 h 37"/>
                <a:gd name="T6" fmla="*/ 0 w 188"/>
                <a:gd name="T7" fmla="*/ 32 h 37"/>
                <a:gd name="T8" fmla="*/ 139 w 188"/>
                <a:gd name="T9" fmla="*/ 0 h 37"/>
              </a:gdLst>
              <a:ahLst/>
              <a:cxnLst>
                <a:cxn ang="0">
                  <a:pos x="T0" y="T1"/>
                </a:cxn>
                <a:cxn ang="0">
                  <a:pos x="T2" y="T3"/>
                </a:cxn>
                <a:cxn ang="0">
                  <a:pos x="T4" y="T5"/>
                </a:cxn>
                <a:cxn ang="0">
                  <a:pos x="T6" y="T7"/>
                </a:cxn>
                <a:cxn ang="0">
                  <a:pos x="T8" y="T9"/>
                </a:cxn>
              </a:cxnLst>
              <a:rect l="0" t="0" r="r" b="b"/>
              <a:pathLst>
                <a:path w="188" h="37">
                  <a:moveTo>
                    <a:pt x="139" y="0"/>
                  </a:moveTo>
                  <a:cubicBezTo>
                    <a:pt x="154" y="1"/>
                    <a:pt x="171" y="1"/>
                    <a:pt x="188" y="1"/>
                  </a:cubicBezTo>
                  <a:cubicBezTo>
                    <a:pt x="188" y="37"/>
                    <a:pt x="188" y="37"/>
                    <a:pt x="188" y="37"/>
                  </a:cubicBezTo>
                  <a:cubicBezTo>
                    <a:pt x="122" y="37"/>
                    <a:pt x="58" y="35"/>
                    <a:pt x="0" y="32"/>
                  </a:cubicBezTo>
                  <a:lnTo>
                    <a:pt x="13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7" name="Freeform 244"/>
            <p:cNvSpPr/>
            <p:nvPr/>
          </p:nvSpPr>
          <p:spPr bwMode="auto">
            <a:xfrm>
              <a:off x="6484233" y="4725460"/>
              <a:ext cx="667786" cy="32228"/>
            </a:xfrm>
            <a:custGeom>
              <a:avLst/>
              <a:gdLst>
                <a:gd name="T0" fmla="*/ 10 w 376"/>
                <a:gd name="T1" fmla="*/ 0 h 18"/>
                <a:gd name="T2" fmla="*/ 376 w 376"/>
                <a:gd name="T3" fmla="*/ 0 h 18"/>
                <a:gd name="T4" fmla="*/ 338 w 376"/>
                <a:gd name="T5" fmla="*/ 18 h 18"/>
                <a:gd name="T6" fmla="*/ 0 w 376"/>
                <a:gd name="T7" fmla="*/ 5 h 18"/>
                <a:gd name="T8" fmla="*/ 10 w 376"/>
                <a:gd name="T9" fmla="*/ 0 h 18"/>
              </a:gdLst>
              <a:ahLst/>
              <a:cxnLst>
                <a:cxn ang="0">
                  <a:pos x="T0" y="T1"/>
                </a:cxn>
                <a:cxn ang="0">
                  <a:pos x="T2" y="T3"/>
                </a:cxn>
                <a:cxn ang="0">
                  <a:pos x="T4" y="T5"/>
                </a:cxn>
                <a:cxn ang="0">
                  <a:pos x="T6" y="T7"/>
                </a:cxn>
                <a:cxn ang="0">
                  <a:pos x="T8" y="T9"/>
                </a:cxn>
              </a:cxnLst>
              <a:rect l="0" t="0" r="r" b="b"/>
              <a:pathLst>
                <a:path w="376" h="18">
                  <a:moveTo>
                    <a:pt x="10" y="0"/>
                  </a:moveTo>
                  <a:cubicBezTo>
                    <a:pt x="376" y="0"/>
                    <a:pt x="376" y="0"/>
                    <a:pt x="376" y="0"/>
                  </a:cubicBezTo>
                  <a:cubicBezTo>
                    <a:pt x="376" y="6"/>
                    <a:pt x="362" y="13"/>
                    <a:pt x="338" y="18"/>
                  </a:cubicBezTo>
                  <a:cubicBezTo>
                    <a:pt x="0" y="5"/>
                    <a:pt x="0" y="5"/>
                    <a:pt x="0" y="5"/>
                  </a:cubicBezTo>
                  <a:cubicBezTo>
                    <a:pt x="7" y="3"/>
                    <a:pt x="10"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8" name="Freeform 245"/>
            <p:cNvSpPr/>
            <p:nvPr/>
          </p:nvSpPr>
          <p:spPr bwMode="auto">
            <a:xfrm>
              <a:off x="6434768" y="4673746"/>
              <a:ext cx="649799" cy="53213"/>
            </a:xfrm>
            <a:custGeom>
              <a:avLst/>
              <a:gdLst>
                <a:gd name="T0" fmla="*/ 28 w 366"/>
                <a:gd name="T1" fmla="*/ 0 h 30"/>
                <a:gd name="T2" fmla="*/ 366 w 366"/>
                <a:gd name="T3" fmla="*/ 14 h 30"/>
                <a:gd name="T4" fmla="*/ 258 w 366"/>
                <a:gd name="T5" fmla="*/ 30 h 30"/>
                <a:gd name="T6" fmla="*/ 0 w 366"/>
                <a:gd name="T7" fmla="*/ 5 h 30"/>
                <a:gd name="T8" fmla="*/ 28 w 366"/>
                <a:gd name="T9" fmla="*/ 0 h 30"/>
              </a:gdLst>
              <a:ahLst/>
              <a:cxnLst>
                <a:cxn ang="0">
                  <a:pos x="T0" y="T1"/>
                </a:cxn>
                <a:cxn ang="0">
                  <a:pos x="T2" y="T3"/>
                </a:cxn>
                <a:cxn ang="0">
                  <a:pos x="T4" y="T5"/>
                </a:cxn>
                <a:cxn ang="0">
                  <a:pos x="T6" y="T7"/>
                </a:cxn>
                <a:cxn ang="0">
                  <a:pos x="T8" y="T9"/>
                </a:cxn>
              </a:cxnLst>
              <a:rect l="0" t="0" r="r" b="b"/>
              <a:pathLst>
                <a:path w="366" h="30">
                  <a:moveTo>
                    <a:pt x="28" y="0"/>
                  </a:moveTo>
                  <a:cubicBezTo>
                    <a:pt x="366" y="14"/>
                    <a:pt x="366" y="14"/>
                    <a:pt x="366" y="14"/>
                  </a:cubicBezTo>
                  <a:cubicBezTo>
                    <a:pt x="341" y="20"/>
                    <a:pt x="304" y="25"/>
                    <a:pt x="258" y="30"/>
                  </a:cubicBezTo>
                  <a:cubicBezTo>
                    <a:pt x="0" y="5"/>
                    <a:pt x="0" y="5"/>
                    <a:pt x="0" y="5"/>
                  </a:cubicBezTo>
                  <a:cubicBezTo>
                    <a:pt x="12" y="3"/>
                    <a:pt x="22" y="2"/>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9" name="Freeform 246"/>
            <p:cNvSpPr/>
            <p:nvPr/>
          </p:nvSpPr>
          <p:spPr bwMode="auto">
            <a:xfrm>
              <a:off x="6359820" y="4622781"/>
              <a:ext cx="532880" cy="63706"/>
            </a:xfrm>
            <a:custGeom>
              <a:avLst/>
              <a:gdLst>
                <a:gd name="T0" fmla="*/ 42 w 300"/>
                <a:gd name="T1" fmla="*/ 0 h 36"/>
                <a:gd name="T2" fmla="*/ 300 w 300"/>
                <a:gd name="T3" fmla="*/ 26 h 36"/>
                <a:gd name="T4" fmla="*/ 142 w 300"/>
                <a:gd name="T5" fmla="*/ 36 h 36"/>
                <a:gd name="T6" fmla="*/ 0 w 300"/>
                <a:gd name="T7" fmla="*/ 3 h 36"/>
                <a:gd name="T8" fmla="*/ 42 w 300"/>
                <a:gd name="T9" fmla="*/ 0 h 36"/>
              </a:gdLst>
              <a:ahLst/>
              <a:cxnLst>
                <a:cxn ang="0">
                  <a:pos x="T0" y="T1"/>
                </a:cxn>
                <a:cxn ang="0">
                  <a:pos x="T2" y="T3"/>
                </a:cxn>
                <a:cxn ang="0">
                  <a:pos x="T4" y="T5"/>
                </a:cxn>
                <a:cxn ang="0">
                  <a:pos x="T6" y="T7"/>
                </a:cxn>
                <a:cxn ang="0">
                  <a:pos x="T8" y="T9"/>
                </a:cxn>
              </a:cxnLst>
              <a:rect l="0" t="0" r="r" b="b"/>
              <a:pathLst>
                <a:path w="300" h="36">
                  <a:moveTo>
                    <a:pt x="42" y="0"/>
                  </a:moveTo>
                  <a:cubicBezTo>
                    <a:pt x="300" y="26"/>
                    <a:pt x="300" y="26"/>
                    <a:pt x="300" y="26"/>
                  </a:cubicBezTo>
                  <a:cubicBezTo>
                    <a:pt x="255" y="30"/>
                    <a:pt x="201" y="34"/>
                    <a:pt x="142" y="36"/>
                  </a:cubicBezTo>
                  <a:cubicBezTo>
                    <a:pt x="0" y="3"/>
                    <a:pt x="0" y="3"/>
                    <a:pt x="0" y="3"/>
                  </a:cubicBezTo>
                  <a:cubicBezTo>
                    <a:pt x="16" y="2"/>
                    <a:pt x="30" y="2"/>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0" name="Freeform 247"/>
            <p:cNvSpPr/>
            <p:nvPr/>
          </p:nvSpPr>
          <p:spPr bwMode="auto">
            <a:xfrm>
              <a:off x="6271381" y="4569568"/>
              <a:ext cx="341013" cy="63706"/>
            </a:xfrm>
            <a:custGeom>
              <a:avLst/>
              <a:gdLst>
                <a:gd name="T0" fmla="*/ 50 w 192"/>
                <a:gd name="T1" fmla="*/ 0 h 36"/>
                <a:gd name="T2" fmla="*/ 192 w 192"/>
                <a:gd name="T3" fmla="*/ 33 h 36"/>
                <a:gd name="T4" fmla="*/ 0 w 192"/>
                <a:gd name="T5" fmla="*/ 36 h 36"/>
                <a:gd name="T6" fmla="*/ 0 w 192"/>
                <a:gd name="T7" fmla="*/ 1 h 36"/>
                <a:gd name="T8" fmla="*/ 50 w 192"/>
                <a:gd name="T9" fmla="*/ 0 h 36"/>
              </a:gdLst>
              <a:ahLst/>
              <a:cxnLst>
                <a:cxn ang="0">
                  <a:pos x="T0" y="T1"/>
                </a:cxn>
                <a:cxn ang="0">
                  <a:pos x="T2" y="T3"/>
                </a:cxn>
                <a:cxn ang="0">
                  <a:pos x="T4" y="T5"/>
                </a:cxn>
                <a:cxn ang="0">
                  <a:pos x="T6" y="T7"/>
                </a:cxn>
                <a:cxn ang="0">
                  <a:pos x="T8" y="T9"/>
                </a:cxn>
              </a:cxnLst>
              <a:rect l="0" t="0" r="r" b="b"/>
              <a:pathLst>
                <a:path w="192" h="36">
                  <a:moveTo>
                    <a:pt x="50" y="0"/>
                  </a:moveTo>
                  <a:cubicBezTo>
                    <a:pt x="192" y="33"/>
                    <a:pt x="192" y="33"/>
                    <a:pt x="192" y="33"/>
                  </a:cubicBezTo>
                  <a:cubicBezTo>
                    <a:pt x="133" y="35"/>
                    <a:pt x="68" y="36"/>
                    <a:pt x="0" y="36"/>
                  </a:cubicBezTo>
                  <a:cubicBezTo>
                    <a:pt x="0" y="1"/>
                    <a:pt x="0" y="1"/>
                    <a:pt x="0" y="1"/>
                  </a:cubicBezTo>
                  <a:cubicBezTo>
                    <a:pt x="18" y="1"/>
                    <a:pt x="35"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1" name="Freeform 248"/>
            <p:cNvSpPr/>
            <p:nvPr/>
          </p:nvSpPr>
          <p:spPr bwMode="auto">
            <a:xfrm>
              <a:off x="6039043" y="3883795"/>
              <a:ext cx="463178" cy="478168"/>
            </a:xfrm>
            <a:custGeom>
              <a:avLst/>
              <a:gdLst>
                <a:gd name="T0" fmla="*/ 251 w 261"/>
                <a:gd name="T1" fmla="*/ 4 h 270"/>
                <a:gd name="T2" fmla="*/ 224 w 261"/>
                <a:gd name="T3" fmla="*/ 0 h 270"/>
                <a:gd name="T4" fmla="*/ 224 w 261"/>
                <a:gd name="T5" fmla="*/ 33 h 270"/>
                <a:gd name="T6" fmla="*/ 214 w 261"/>
                <a:gd name="T7" fmla="*/ 32 h 270"/>
                <a:gd name="T8" fmla="*/ 205 w 261"/>
                <a:gd name="T9" fmla="*/ 32 h 270"/>
                <a:gd name="T10" fmla="*/ 196 w 261"/>
                <a:gd name="T11" fmla="*/ 31 h 270"/>
                <a:gd name="T12" fmla="*/ 188 w 261"/>
                <a:gd name="T13" fmla="*/ 31 h 270"/>
                <a:gd name="T14" fmla="*/ 182 w 261"/>
                <a:gd name="T15" fmla="*/ 31 h 270"/>
                <a:gd name="T16" fmla="*/ 182 w 261"/>
                <a:gd name="T17" fmla="*/ 64 h 270"/>
                <a:gd name="T18" fmla="*/ 180 w 261"/>
                <a:gd name="T19" fmla="*/ 64 h 270"/>
                <a:gd name="T20" fmla="*/ 172 w 261"/>
                <a:gd name="T21" fmla="*/ 63 h 270"/>
                <a:gd name="T22" fmla="*/ 164 w 261"/>
                <a:gd name="T23" fmla="*/ 63 h 270"/>
                <a:gd name="T24" fmla="*/ 156 w 261"/>
                <a:gd name="T25" fmla="*/ 63 h 270"/>
                <a:gd name="T26" fmla="*/ 147 w 261"/>
                <a:gd name="T27" fmla="*/ 63 h 270"/>
                <a:gd name="T28" fmla="*/ 139 w 261"/>
                <a:gd name="T29" fmla="*/ 63 h 270"/>
                <a:gd name="T30" fmla="*/ 132 w 261"/>
                <a:gd name="T31" fmla="*/ 63 h 270"/>
                <a:gd name="T32" fmla="*/ 132 w 261"/>
                <a:gd name="T33" fmla="*/ 96 h 270"/>
                <a:gd name="T34" fmla="*/ 129 w 261"/>
                <a:gd name="T35" fmla="*/ 96 h 270"/>
                <a:gd name="T36" fmla="*/ 120 w 261"/>
                <a:gd name="T37" fmla="*/ 96 h 270"/>
                <a:gd name="T38" fmla="*/ 109 w 261"/>
                <a:gd name="T39" fmla="*/ 96 h 270"/>
                <a:gd name="T40" fmla="*/ 94 w 261"/>
                <a:gd name="T41" fmla="*/ 97 h 270"/>
                <a:gd name="T42" fmla="*/ 82 w 261"/>
                <a:gd name="T43" fmla="*/ 97 h 270"/>
                <a:gd name="T44" fmla="*/ 82 w 261"/>
                <a:gd name="T45" fmla="*/ 130 h 270"/>
                <a:gd name="T46" fmla="*/ 49 w 261"/>
                <a:gd name="T47" fmla="*/ 132 h 270"/>
                <a:gd name="T48" fmla="*/ 40 w 261"/>
                <a:gd name="T49" fmla="*/ 133 h 270"/>
                <a:gd name="T50" fmla="*/ 40 w 261"/>
                <a:gd name="T51" fmla="*/ 166 h 270"/>
                <a:gd name="T52" fmla="*/ 36 w 261"/>
                <a:gd name="T53" fmla="*/ 166 h 270"/>
                <a:gd name="T54" fmla="*/ 28 w 261"/>
                <a:gd name="T55" fmla="*/ 167 h 270"/>
                <a:gd name="T56" fmla="*/ 22 w 261"/>
                <a:gd name="T57" fmla="*/ 168 h 270"/>
                <a:gd name="T58" fmla="*/ 17 w 261"/>
                <a:gd name="T59" fmla="*/ 169 h 270"/>
                <a:gd name="T60" fmla="*/ 13 w 261"/>
                <a:gd name="T61" fmla="*/ 170 h 270"/>
                <a:gd name="T62" fmla="*/ 12 w 261"/>
                <a:gd name="T63" fmla="*/ 170 h 270"/>
                <a:gd name="T64" fmla="*/ 12 w 261"/>
                <a:gd name="T65" fmla="*/ 203 h 270"/>
                <a:gd name="T66" fmla="*/ 12 w 261"/>
                <a:gd name="T67" fmla="*/ 204 h 270"/>
                <a:gd name="T68" fmla="*/ 10 w 261"/>
                <a:gd name="T69" fmla="*/ 204 h 270"/>
                <a:gd name="T70" fmla="*/ 7 w 261"/>
                <a:gd name="T71" fmla="*/ 205 h 270"/>
                <a:gd name="T72" fmla="*/ 5 w 261"/>
                <a:gd name="T73" fmla="*/ 206 h 270"/>
                <a:gd name="T74" fmla="*/ 4 w 261"/>
                <a:gd name="T75" fmla="*/ 207 h 270"/>
                <a:gd name="T76" fmla="*/ 3 w 261"/>
                <a:gd name="T77" fmla="*/ 208 h 270"/>
                <a:gd name="T78" fmla="*/ 2 w 261"/>
                <a:gd name="T79" fmla="*/ 208 h 270"/>
                <a:gd name="T80" fmla="*/ 2 w 261"/>
                <a:gd name="T81" fmla="*/ 242 h 270"/>
                <a:gd name="T82" fmla="*/ 12 w 261"/>
                <a:gd name="T83" fmla="*/ 270 h 270"/>
                <a:gd name="T84" fmla="*/ 112 w 261"/>
                <a:gd name="T85" fmla="*/ 155 h 270"/>
                <a:gd name="T86" fmla="*/ 112 w 261"/>
                <a:gd name="T87" fmla="*/ 155 h 270"/>
                <a:gd name="T88" fmla="*/ 251 w 261"/>
                <a:gd name="T89" fmla="*/ 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270">
                  <a:moveTo>
                    <a:pt x="251" y="4"/>
                  </a:moveTo>
                  <a:cubicBezTo>
                    <a:pt x="244" y="2"/>
                    <a:pt x="235" y="1"/>
                    <a:pt x="224" y="0"/>
                  </a:cubicBezTo>
                  <a:cubicBezTo>
                    <a:pt x="224" y="33"/>
                    <a:pt x="224" y="33"/>
                    <a:pt x="224" y="33"/>
                  </a:cubicBezTo>
                  <a:cubicBezTo>
                    <a:pt x="221" y="33"/>
                    <a:pt x="218" y="33"/>
                    <a:pt x="214" y="32"/>
                  </a:cubicBezTo>
                  <a:cubicBezTo>
                    <a:pt x="211" y="32"/>
                    <a:pt x="208" y="32"/>
                    <a:pt x="205" y="32"/>
                  </a:cubicBezTo>
                  <a:cubicBezTo>
                    <a:pt x="202" y="32"/>
                    <a:pt x="199" y="31"/>
                    <a:pt x="196" y="31"/>
                  </a:cubicBezTo>
                  <a:cubicBezTo>
                    <a:pt x="194" y="31"/>
                    <a:pt x="191" y="31"/>
                    <a:pt x="188" y="31"/>
                  </a:cubicBezTo>
                  <a:cubicBezTo>
                    <a:pt x="186" y="31"/>
                    <a:pt x="184" y="31"/>
                    <a:pt x="182" y="31"/>
                  </a:cubicBezTo>
                  <a:cubicBezTo>
                    <a:pt x="182" y="64"/>
                    <a:pt x="182" y="64"/>
                    <a:pt x="182" y="64"/>
                  </a:cubicBezTo>
                  <a:cubicBezTo>
                    <a:pt x="181" y="64"/>
                    <a:pt x="180" y="64"/>
                    <a:pt x="180" y="64"/>
                  </a:cubicBezTo>
                  <a:cubicBezTo>
                    <a:pt x="177" y="64"/>
                    <a:pt x="174" y="64"/>
                    <a:pt x="172" y="63"/>
                  </a:cubicBezTo>
                  <a:cubicBezTo>
                    <a:pt x="169" y="63"/>
                    <a:pt x="166" y="63"/>
                    <a:pt x="164" y="63"/>
                  </a:cubicBezTo>
                  <a:cubicBezTo>
                    <a:pt x="161" y="63"/>
                    <a:pt x="158" y="63"/>
                    <a:pt x="156" y="63"/>
                  </a:cubicBezTo>
                  <a:cubicBezTo>
                    <a:pt x="153" y="63"/>
                    <a:pt x="150" y="63"/>
                    <a:pt x="147" y="63"/>
                  </a:cubicBezTo>
                  <a:cubicBezTo>
                    <a:pt x="144" y="63"/>
                    <a:pt x="142" y="63"/>
                    <a:pt x="139" y="63"/>
                  </a:cubicBezTo>
                  <a:cubicBezTo>
                    <a:pt x="137" y="63"/>
                    <a:pt x="134" y="63"/>
                    <a:pt x="132" y="63"/>
                  </a:cubicBezTo>
                  <a:cubicBezTo>
                    <a:pt x="132" y="96"/>
                    <a:pt x="132" y="96"/>
                    <a:pt x="132" y="96"/>
                  </a:cubicBezTo>
                  <a:cubicBezTo>
                    <a:pt x="131" y="96"/>
                    <a:pt x="130" y="96"/>
                    <a:pt x="129" y="96"/>
                  </a:cubicBezTo>
                  <a:cubicBezTo>
                    <a:pt x="126" y="96"/>
                    <a:pt x="123" y="96"/>
                    <a:pt x="120" y="96"/>
                  </a:cubicBezTo>
                  <a:cubicBezTo>
                    <a:pt x="116" y="96"/>
                    <a:pt x="112" y="96"/>
                    <a:pt x="109" y="96"/>
                  </a:cubicBezTo>
                  <a:cubicBezTo>
                    <a:pt x="104" y="96"/>
                    <a:pt x="99" y="97"/>
                    <a:pt x="94" y="97"/>
                  </a:cubicBezTo>
                  <a:cubicBezTo>
                    <a:pt x="90" y="97"/>
                    <a:pt x="86" y="97"/>
                    <a:pt x="82" y="97"/>
                  </a:cubicBezTo>
                  <a:cubicBezTo>
                    <a:pt x="82" y="130"/>
                    <a:pt x="82" y="130"/>
                    <a:pt x="82" y="130"/>
                  </a:cubicBezTo>
                  <a:cubicBezTo>
                    <a:pt x="70" y="131"/>
                    <a:pt x="58" y="132"/>
                    <a:pt x="49" y="132"/>
                  </a:cubicBezTo>
                  <a:cubicBezTo>
                    <a:pt x="46" y="133"/>
                    <a:pt x="43" y="133"/>
                    <a:pt x="40" y="133"/>
                  </a:cubicBezTo>
                  <a:cubicBezTo>
                    <a:pt x="40" y="166"/>
                    <a:pt x="40" y="166"/>
                    <a:pt x="40" y="166"/>
                  </a:cubicBezTo>
                  <a:cubicBezTo>
                    <a:pt x="39" y="166"/>
                    <a:pt x="37" y="166"/>
                    <a:pt x="36" y="166"/>
                  </a:cubicBezTo>
                  <a:cubicBezTo>
                    <a:pt x="33" y="167"/>
                    <a:pt x="30" y="167"/>
                    <a:pt x="28" y="167"/>
                  </a:cubicBezTo>
                  <a:cubicBezTo>
                    <a:pt x="26" y="168"/>
                    <a:pt x="24" y="168"/>
                    <a:pt x="22" y="168"/>
                  </a:cubicBezTo>
                  <a:cubicBezTo>
                    <a:pt x="20" y="168"/>
                    <a:pt x="19" y="169"/>
                    <a:pt x="17" y="169"/>
                  </a:cubicBezTo>
                  <a:cubicBezTo>
                    <a:pt x="16" y="169"/>
                    <a:pt x="14" y="170"/>
                    <a:pt x="13" y="170"/>
                  </a:cubicBezTo>
                  <a:cubicBezTo>
                    <a:pt x="12" y="170"/>
                    <a:pt x="12" y="170"/>
                    <a:pt x="12" y="170"/>
                  </a:cubicBezTo>
                  <a:cubicBezTo>
                    <a:pt x="12" y="203"/>
                    <a:pt x="12" y="203"/>
                    <a:pt x="12" y="203"/>
                  </a:cubicBezTo>
                  <a:cubicBezTo>
                    <a:pt x="12" y="204"/>
                    <a:pt x="12" y="204"/>
                    <a:pt x="12" y="204"/>
                  </a:cubicBezTo>
                  <a:cubicBezTo>
                    <a:pt x="11" y="204"/>
                    <a:pt x="11" y="204"/>
                    <a:pt x="10" y="204"/>
                  </a:cubicBezTo>
                  <a:cubicBezTo>
                    <a:pt x="9" y="205"/>
                    <a:pt x="8" y="205"/>
                    <a:pt x="7" y="205"/>
                  </a:cubicBezTo>
                  <a:cubicBezTo>
                    <a:pt x="7" y="205"/>
                    <a:pt x="6" y="206"/>
                    <a:pt x="5" y="206"/>
                  </a:cubicBezTo>
                  <a:cubicBezTo>
                    <a:pt x="5" y="206"/>
                    <a:pt x="4" y="206"/>
                    <a:pt x="4" y="207"/>
                  </a:cubicBezTo>
                  <a:cubicBezTo>
                    <a:pt x="3" y="207"/>
                    <a:pt x="3" y="207"/>
                    <a:pt x="3" y="208"/>
                  </a:cubicBezTo>
                  <a:cubicBezTo>
                    <a:pt x="2" y="208"/>
                    <a:pt x="2" y="208"/>
                    <a:pt x="2" y="208"/>
                  </a:cubicBezTo>
                  <a:cubicBezTo>
                    <a:pt x="2" y="242"/>
                    <a:pt x="2" y="242"/>
                    <a:pt x="2" y="242"/>
                  </a:cubicBezTo>
                  <a:cubicBezTo>
                    <a:pt x="12" y="270"/>
                    <a:pt x="12" y="270"/>
                    <a:pt x="12" y="270"/>
                  </a:cubicBezTo>
                  <a:cubicBezTo>
                    <a:pt x="12" y="270"/>
                    <a:pt x="0" y="206"/>
                    <a:pt x="112" y="155"/>
                  </a:cubicBezTo>
                  <a:cubicBezTo>
                    <a:pt x="112" y="155"/>
                    <a:pt x="112" y="155"/>
                    <a:pt x="112" y="155"/>
                  </a:cubicBezTo>
                  <a:cubicBezTo>
                    <a:pt x="233" y="82"/>
                    <a:pt x="261" y="34"/>
                    <a:pt x="25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2" name="Freeform 249"/>
            <p:cNvSpPr/>
            <p:nvPr/>
          </p:nvSpPr>
          <p:spPr bwMode="auto">
            <a:xfrm>
              <a:off x="6237655" y="3773621"/>
              <a:ext cx="1026037" cy="384483"/>
            </a:xfrm>
            <a:custGeom>
              <a:avLst/>
              <a:gdLst>
                <a:gd name="T0" fmla="*/ 272 w 578"/>
                <a:gd name="T1" fmla="*/ 38 h 217"/>
                <a:gd name="T2" fmla="*/ 274 w 578"/>
                <a:gd name="T3" fmla="*/ 32 h 217"/>
                <a:gd name="T4" fmla="*/ 145 w 578"/>
                <a:gd name="T5" fmla="*/ 0 h 217"/>
                <a:gd name="T6" fmla="*/ 14 w 578"/>
                <a:gd name="T7" fmla="*/ 13 h 217"/>
                <a:gd name="T8" fmla="*/ 139 w 578"/>
                <a:gd name="T9" fmla="*/ 66 h 217"/>
                <a:gd name="T10" fmla="*/ 140 w 578"/>
                <a:gd name="T11" fmla="*/ 69 h 217"/>
                <a:gd name="T12" fmla="*/ 140 w 578"/>
                <a:gd name="T13" fmla="*/ 70 h 217"/>
                <a:gd name="T14" fmla="*/ 140 w 578"/>
                <a:gd name="T15" fmla="*/ 73 h 217"/>
                <a:gd name="T16" fmla="*/ 141 w 578"/>
                <a:gd name="T17" fmla="*/ 74 h 217"/>
                <a:gd name="T18" fmla="*/ 141 w 578"/>
                <a:gd name="T19" fmla="*/ 77 h 217"/>
                <a:gd name="T20" fmla="*/ 141 w 578"/>
                <a:gd name="T21" fmla="*/ 78 h 217"/>
                <a:gd name="T22" fmla="*/ 141 w 578"/>
                <a:gd name="T23" fmla="*/ 81 h 217"/>
                <a:gd name="T24" fmla="*/ 140 w 578"/>
                <a:gd name="T25" fmla="*/ 82 h 217"/>
                <a:gd name="T26" fmla="*/ 140 w 578"/>
                <a:gd name="T27" fmla="*/ 85 h 217"/>
                <a:gd name="T28" fmla="*/ 140 w 578"/>
                <a:gd name="T29" fmla="*/ 87 h 217"/>
                <a:gd name="T30" fmla="*/ 139 w 578"/>
                <a:gd name="T31" fmla="*/ 90 h 217"/>
                <a:gd name="T32" fmla="*/ 139 w 578"/>
                <a:gd name="T33" fmla="*/ 91 h 217"/>
                <a:gd name="T34" fmla="*/ 137 w 578"/>
                <a:gd name="T35" fmla="*/ 95 h 217"/>
                <a:gd name="T36" fmla="*/ 137 w 578"/>
                <a:gd name="T37" fmla="*/ 96 h 217"/>
                <a:gd name="T38" fmla="*/ 135 w 578"/>
                <a:gd name="T39" fmla="*/ 100 h 217"/>
                <a:gd name="T40" fmla="*/ 134 w 578"/>
                <a:gd name="T41" fmla="*/ 101 h 217"/>
                <a:gd name="T42" fmla="*/ 133 w 578"/>
                <a:gd name="T43" fmla="*/ 105 h 217"/>
                <a:gd name="T44" fmla="*/ 132 w 578"/>
                <a:gd name="T45" fmla="*/ 106 h 217"/>
                <a:gd name="T46" fmla="*/ 130 w 578"/>
                <a:gd name="T47" fmla="*/ 110 h 217"/>
                <a:gd name="T48" fmla="*/ 129 w 578"/>
                <a:gd name="T49" fmla="*/ 111 h 217"/>
                <a:gd name="T50" fmla="*/ 125 w 578"/>
                <a:gd name="T51" fmla="*/ 116 h 217"/>
                <a:gd name="T52" fmla="*/ 125 w 578"/>
                <a:gd name="T53" fmla="*/ 117 h 217"/>
                <a:gd name="T54" fmla="*/ 121 w 578"/>
                <a:gd name="T55" fmla="*/ 122 h 217"/>
                <a:gd name="T56" fmla="*/ 120 w 578"/>
                <a:gd name="T57" fmla="*/ 123 h 217"/>
                <a:gd name="T58" fmla="*/ 117 w 578"/>
                <a:gd name="T59" fmla="*/ 127 h 217"/>
                <a:gd name="T60" fmla="*/ 115 w 578"/>
                <a:gd name="T61" fmla="*/ 129 h 217"/>
                <a:gd name="T62" fmla="*/ 111 w 578"/>
                <a:gd name="T63" fmla="*/ 133 h 217"/>
                <a:gd name="T64" fmla="*/ 110 w 578"/>
                <a:gd name="T65" fmla="*/ 135 h 217"/>
                <a:gd name="T66" fmla="*/ 104 w 578"/>
                <a:gd name="T67" fmla="*/ 140 h 217"/>
                <a:gd name="T68" fmla="*/ 103 w 578"/>
                <a:gd name="T69" fmla="*/ 142 h 217"/>
                <a:gd name="T70" fmla="*/ 98 w 578"/>
                <a:gd name="T71" fmla="*/ 146 h 217"/>
                <a:gd name="T72" fmla="*/ 96 w 578"/>
                <a:gd name="T73" fmla="*/ 149 h 217"/>
                <a:gd name="T74" fmla="*/ 91 w 578"/>
                <a:gd name="T75" fmla="*/ 153 h 217"/>
                <a:gd name="T76" fmla="*/ 89 w 578"/>
                <a:gd name="T77" fmla="*/ 155 h 217"/>
                <a:gd name="T78" fmla="*/ 81 w 578"/>
                <a:gd name="T79" fmla="*/ 161 h 217"/>
                <a:gd name="T80" fmla="*/ 80 w 578"/>
                <a:gd name="T81" fmla="*/ 162 h 217"/>
                <a:gd name="T82" fmla="*/ 73 w 578"/>
                <a:gd name="T83" fmla="*/ 168 h 217"/>
                <a:gd name="T84" fmla="*/ 70 w 578"/>
                <a:gd name="T85" fmla="*/ 170 h 217"/>
                <a:gd name="T86" fmla="*/ 64 w 578"/>
                <a:gd name="T87" fmla="*/ 175 h 217"/>
                <a:gd name="T88" fmla="*/ 61 w 578"/>
                <a:gd name="T89" fmla="*/ 177 h 217"/>
                <a:gd name="T90" fmla="*/ 53 w 578"/>
                <a:gd name="T91" fmla="*/ 183 h 217"/>
                <a:gd name="T92" fmla="*/ 51 w 578"/>
                <a:gd name="T93" fmla="*/ 184 h 217"/>
                <a:gd name="T94" fmla="*/ 40 w 578"/>
                <a:gd name="T95" fmla="*/ 191 h 217"/>
                <a:gd name="T96" fmla="*/ 38 w 578"/>
                <a:gd name="T97" fmla="*/ 193 h 217"/>
                <a:gd name="T98" fmla="*/ 29 w 578"/>
                <a:gd name="T99" fmla="*/ 199 h 217"/>
                <a:gd name="T100" fmla="*/ 25 w 578"/>
                <a:gd name="T101" fmla="*/ 202 h 217"/>
                <a:gd name="T102" fmla="*/ 17 w 578"/>
                <a:gd name="T103" fmla="*/ 207 h 217"/>
                <a:gd name="T104" fmla="*/ 13 w 578"/>
                <a:gd name="T105" fmla="*/ 209 h 217"/>
                <a:gd name="T106" fmla="*/ 0 w 578"/>
                <a:gd name="T107" fmla="*/ 217 h 217"/>
                <a:gd name="T108" fmla="*/ 578 w 578"/>
                <a:gd name="T109" fmla="*/ 151 h 217"/>
                <a:gd name="T110" fmla="*/ 514 w 578"/>
                <a:gd name="T111" fmla="*/ 38 h 217"/>
                <a:gd name="T112" fmla="*/ 272 w 578"/>
                <a:gd name="T113" fmla="*/ 3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8" h="217">
                  <a:moveTo>
                    <a:pt x="272" y="38"/>
                  </a:moveTo>
                  <a:cubicBezTo>
                    <a:pt x="274" y="32"/>
                    <a:pt x="274" y="32"/>
                    <a:pt x="274" y="32"/>
                  </a:cubicBezTo>
                  <a:cubicBezTo>
                    <a:pt x="145" y="0"/>
                    <a:pt x="145" y="0"/>
                    <a:pt x="145" y="0"/>
                  </a:cubicBezTo>
                  <a:cubicBezTo>
                    <a:pt x="14" y="13"/>
                    <a:pt x="14" y="13"/>
                    <a:pt x="14" y="13"/>
                  </a:cubicBezTo>
                  <a:cubicBezTo>
                    <a:pt x="14" y="13"/>
                    <a:pt x="123" y="19"/>
                    <a:pt x="139" y="66"/>
                  </a:cubicBezTo>
                  <a:cubicBezTo>
                    <a:pt x="139" y="67"/>
                    <a:pt x="140" y="68"/>
                    <a:pt x="140" y="69"/>
                  </a:cubicBezTo>
                  <a:cubicBezTo>
                    <a:pt x="140" y="70"/>
                    <a:pt x="140" y="70"/>
                    <a:pt x="140" y="70"/>
                  </a:cubicBezTo>
                  <a:cubicBezTo>
                    <a:pt x="140" y="71"/>
                    <a:pt x="140" y="72"/>
                    <a:pt x="140" y="73"/>
                  </a:cubicBezTo>
                  <a:cubicBezTo>
                    <a:pt x="140" y="73"/>
                    <a:pt x="140" y="74"/>
                    <a:pt x="141" y="74"/>
                  </a:cubicBezTo>
                  <a:cubicBezTo>
                    <a:pt x="141" y="75"/>
                    <a:pt x="141" y="76"/>
                    <a:pt x="141" y="77"/>
                  </a:cubicBezTo>
                  <a:cubicBezTo>
                    <a:pt x="141" y="77"/>
                    <a:pt x="141" y="77"/>
                    <a:pt x="141" y="78"/>
                  </a:cubicBezTo>
                  <a:cubicBezTo>
                    <a:pt x="141" y="79"/>
                    <a:pt x="141" y="80"/>
                    <a:pt x="141" y="81"/>
                  </a:cubicBezTo>
                  <a:cubicBezTo>
                    <a:pt x="140" y="82"/>
                    <a:pt x="140" y="82"/>
                    <a:pt x="140" y="82"/>
                  </a:cubicBezTo>
                  <a:cubicBezTo>
                    <a:pt x="140" y="83"/>
                    <a:pt x="140" y="84"/>
                    <a:pt x="140" y="85"/>
                  </a:cubicBezTo>
                  <a:cubicBezTo>
                    <a:pt x="140" y="86"/>
                    <a:pt x="140" y="86"/>
                    <a:pt x="140" y="87"/>
                  </a:cubicBezTo>
                  <a:cubicBezTo>
                    <a:pt x="139" y="88"/>
                    <a:pt x="139" y="89"/>
                    <a:pt x="139" y="90"/>
                  </a:cubicBezTo>
                  <a:cubicBezTo>
                    <a:pt x="139" y="90"/>
                    <a:pt x="139" y="91"/>
                    <a:pt x="139" y="91"/>
                  </a:cubicBezTo>
                  <a:cubicBezTo>
                    <a:pt x="138" y="92"/>
                    <a:pt x="138" y="94"/>
                    <a:pt x="137" y="95"/>
                  </a:cubicBezTo>
                  <a:cubicBezTo>
                    <a:pt x="137" y="96"/>
                    <a:pt x="137" y="96"/>
                    <a:pt x="137" y="96"/>
                  </a:cubicBezTo>
                  <a:cubicBezTo>
                    <a:pt x="136" y="97"/>
                    <a:pt x="136" y="99"/>
                    <a:pt x="135" y="100"/>
                  </a:cubicBezTo>
                  <a:cubicBezTo>
                    <a:pt x="135" y="100"/>
                    <a:pt x="135" y="101"/>
                    <a:pt x="134" y="101"/>
                  </a:cubicBezTo>
                  <a:cubicBezTo>
                    <a:pt x="134" y="103"/>
                    <a:pt x="133" y="104"/>
                    <a:pt x="133" y="105"/>
                  </a:cubicBezTo>
                  <a:cubicBezTo>
                    <a:pt x="132" y="105"/>
                    <a:pt x="132" y="106"/>
                    <a:pt x="132" y="106"/>
                  </a:cubicBezTo>
                  <a:cubicBezTo>
                    <a:pt x="131" y="108"/>
                    <a:pt x="130" y="109"/>
                    <a:pt x="130" y="110"/>
                  </a:cubicBezTo>
                  <a:cubicBezTo>
                    <a:pt x="129" y="110"/>
                    <a:pt x="129" y="111"/>
                    <a:pt x="129" y="111"/>
                  </a:cubicBezTo>
                  <a:cubicBezTo>
                    <a:pt x="128" y="113"/>
                    <a:pt x="127" y="115"/>
                    <a:pt x="125" y="116"/>
                  </a:cubicBezTo>
                  <a:cubicBezTo>
                    <a:pt x="125" y="117"/>
                    <a:pt x="125" y="117"/>
                    <a:pt x="125" y="117"/>
                  </a:cubicBezTo>
                  <a:cubicBezTo>
                    <a:pt x="124" y="119"/>
                    <a:pt x="123" y="120"/>
                    <a:pt x="121" y="122"/>
                  </a:cubicBezTo>
                  <a:cubicBezTo>
                    <a:pt x="121" y="122"/>
                    <a:pt x="120" y="123"/>
                    <a:pt x="120" y="123"/>
                  </a:cubicBezTo>
                  <a:cubicBezTo>
                    <a:pt x="119" y="125"/>
                    <a:pt x="118" y="126"/>
                    <a:pt x="117" y="127"/>
                  </a:cubicBezTo>
                  <a:cubicBezTo>
                    <a:pt x="116" y="128"/>
                    <a:pt x="116" y="128"/>
                    <a:pt x="115" y="129"/>
                  </a:cubicBezTo>
                  <a:cubicBezTo>
                    <a:pt x="114" y="130"/>
                    <a:pt x="113" y="132"/>
                    <a:pt x="111" y="133"/>
                  </a:cubicBezTo>
                  <a:cubicBezTo>
                    <a:pt x="111" y="134"/>
                    <a:pt x="110" y="134"/>
                    <a:pt x="110" y="135"/>
                  </a:cubicBezTo>
                  <a:cubicBezTo>
                    <a:pt x="108" y="137"/>
                    <a:pt x="106" y="138"/>
                    <a:pt x="104" y="140"/>
                  </a:cubicBezTo>
                  <a:cubicBezTo>
                    <a:pt x="104" y="141"/>
                    <a:pt x="103" y="141"/>
                    <a:pt x="103" y="142"/>
                  </a:cubicBezTo>
                  <a:cubicBezTo>
                    <a:pt x="101" y="143"/>
                    <a:pt x="100" y="145"/>
                    <a:pt x="98" y="146"/>
                  </a:cubicBezTo>
                  <a:cubicBezTo>
                    <a:pt x="97" y="147"/>
                    <a:pt x="97" y="148"/>
                    <a:pt x="96" y="149"/>
                  </a:cubicBezTo>
                  <a:cubicBezTo>
                    <a:pt x="94" y="150"/>
                    <a:pt x="92" y="151"/>
                    <a:pt x="91" y="153"/>
                  </a:cubicBezTo>
                  <a:cubicBezTo>
                    <a:pt x="90" y="154"/>
                    <a:pt x="89" y="154"/>
                    <a:pt x="89" y="155"/>
                  </a:cubicBezTo>
                  <a:cubicBezTo>
                    <a:pt x="86" y="157"/>
                    <a:pt x="84" y="159"/>
                    <a:pt x="81" y="161"/>
                  </a:cubicBezTo>
                  <a:cubicBezTo>
                    <a:pt x="80" y="162"/>
                    <a:pt x="80" y="162"/>
                    <a:pt x="80" y="162"/>
                  </a:cubicBezTo>
                  <a:cubicBezTo>
                    <a:pt x="78" y="164"/>
                    <a:pt x="75" y="166"/>
                    <a:pt x="73" y="168"/>
                  </a:cubicBezTo>
                  <a:cubicBezTo>
                    <a:pt x="72" y="169"/>
                    <a:pt x="71" y="169"/>
                    <a:pt x="70" y="170"/>
                  </a:cubicBezTo>
                  <a:cubicBezTo>
                    <a:pt x="68" y="172"/>
                    <a:pt x="66" y="173"/>
                    <a:pt x="64" y="175"/>
                  </a:cubicBezTo>
                  <a:cubicBezTo>
                    <a:pt x="63" y="176"/>
                    <a:pt x="62" y="176"/>
                    <a:pt x="61" y="177"/>
                  </a:cubicBezTo>
                  <a:cubicBezTo>
                    <a:pt x="58" y="179"/>
                    <a:pt x="56" y="181"/>
                    <a:pt x="53" y="183"/>
                  </a:cubicBezTo>
                  <a:cubicBezTo>
                    <a:pt x="52" y="183"/>
                    <a:pt x="52" y="184"/>
                    <a:pt x="51" y="184"/>
                  </a:cubicBezTo>
                  <a:cubicBezTo>
                    <a:pt x="47" y="187"/>
                    <a:pt x="44" y="189"/>
                    <a:pt x="40" y="191"/>
                  </a:cubicBezTo>
                  <a:cubicBezTo>
                    <a:pt x="39" y="192"/>
                    <a:pt x="39" y="193"/>
                    <a:pt x="38" y="193"/>
                  </a:cubicBezTo>
                  <a:cubicBezTo>
                    <a:pt x="35" y="195"/>
                    <a:pt x="32" y="197"/>
                    <a:pt x="29" y="199"/>
                  </a:cubicBezTo>
                  <a:cubicBezTo>
                    <a:pt x="28" y="200"/>
                    <a:pt x="27" y="201"/>
                    <a:pt x="25" y="202"/>
                  </a:cubicBezTo>
                  <a:cubicBezTo>
                    <a:pt x="23" y="203"/>
                    <a:pt x="20" y="205"/>
                    <a:pt x="17" y="207"/>
                  </a:cubicBezTo>
                  <a:cubicBezTo>
                    <a:pt x="16" y="208"/>
                    <a:pt x="14" y="209"/>
                    <a:pt x="13" y="209"/>
                  </a:cubicBezTo>
                  <a:cubicBezTo>
                    <a:pt x="9" y="212"/>
                    <a:pt x="5" y="215"/>
                    <a:pt x="0" y="217"/>
                  </a:cubicBezTo>
                  <a:cubicBezTo>
                    <a:pt x="35" y="202"/>
                    <a:pt x="578" y="176"/>
                    <a:pt x="578" y="151"/>
                  </a:cubicBezTo>
                  <a:cubicBezTo>
                    <a:pt x="514" y="38"/>
                    <a:pt x="514" y="38"/>
                    <a:pt x="514" y="38"/>
                  </a:cubicBezTo>
                  <a:lnTo>
                    <a:pt x="272"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3" name="Freeform 250"/>
            <p:cNvSpPr/>
            <p:nvPr/>
          </p:nvSpPr>
          <p:spPr bwMode="auto">
            <a:xfrm>
              <a:off x="5394490" y="4310998"/>
              <a:ext cx="1784511" cy="623567"/>
            </a:xfrm>
            <a:custGeom>
              <a:avLst/>
              <a:gdLst>
                <a:gd name="T0" fmla="*/ 990 w 1005"/>
                <a:gd name="T1" fmla="*/ 352 h 352"/>
                <a:gd name="T2" fmla="*/ 990 w 1005"/>
                <a:gd name="T3" fmla="*/ 233 h 352"/>
                <a:gd name="T4" fmla="*/ 990 w 1005"/>
                <a:gd name="T5" fmla="*/ 233 h 352"/>
                <a:gd name="T6" fmla="*/ 988 w 1005"/>
                <a:gd name="T7" fmla="*/ 237 h 352"/>
                <a:gd name="T8" fmla="*/ 984 w 1005"/>
                <a:gd name="T9" fmla="*/ 240 h 352"/>
                <a:gd name="T10" fmla="*/ 978 w 1005"/>
                <a:gd name="T11" fmla="*/ 243 h 352"/>
                <a:gd name="T12" fmla="*/ 970 w 1005"/>
                <a:gd name="T13" fmla="*/ 246 h 352"/>
                <a:gd name="T14" fmla="*/ 960 w 1005"/>
                <a:gd name="T15" fmla="*/ 249 h 352"/>
                <a:gd name="T16" fmla="*/ 952 w 1005"/>
                <a:gd name="T17" fmla="*/ 251 h 352"/>
                <a:gd name="T18" fmla="*/ 952 w 1005"/>
                <a:gd name="T19" fmla="*/ 218 h 352"/>
                <a:gd name="T20" fmla="*/ 948 w 1005"/>
                <a:gd name="T21" fmla="*/ 219 h 352"/>
                <a:gd name="T22" fmla="*/ 933 w 1005"/>
                <a:gd name="T23" fmla="*/ 222 h 352"/>
                <a:gd name="T24" fmla="*/ 915 w 1005"/>
                <a:gd name="T25" fmla="*/ 225 h 352"/>
                <a:gd name="T26" fmla="*/ 892 w 1005"/>
                <a:gd name="T27" fmla="*/ 228 h 352"/>
                <a:gd name="T28" fmla="*/ 861 w 1005"/>
                <a:gd name="T29" fmla="*/ 232 h 352"/>
                <a:gd name="T30" fmla="*/ 844 w 1005"/>
                <a:gd name="T31" fmla="*/ 234 h 352"/>
                <a:gd name="T32" fmla="*/ 844 w 1005"/>
                <a:gd name="T33" fmla="*/ 200 h 352"/>
                <a:gd name="T34" fmla="*/ 813 w 1005"/>
                <a:gd name="T35" fmla="*/ 203 h 352"/>
                <a:gd name="T36" fmla="*/ 687 w 1005"/>
                <a:gd name="T37" fmla="*/ 211 h 352"/>
                <a:gd name="T38" fmla="*/ 686 w 1005"/>
                <a:gd name="T39" fmla="*/ 211 h 352"/>
                <a:gd name="T40" fmla="*/ 686 w 1005"/>
                <a:gd name="T41" fmla="*/ 177 h 352"/>
                <a:gd name="T42" fmla="*/ 640 w 1005"/>
                <a:gd name="T43" fmla="*/ 179 h 352"/>
                <a:gd name="T44" fmla="*/ 584 w 1005"/>
                <a:gd name="T45" fmla="*/ 180 h 352"/>
                <a:gd name="T46" fmla="*/ 543 w 1005"/>
                <a:gd name="T47" fmla="*/ 181 h 352"/>
                <a:gd name="T48" fmla="*/ 505 w 1005"/>
                <a:gd name="T49" fmla="*/ 181 h 352"/>
                <a:gd name="T50" fmla="*/ 494 w 1005"/>
                <a:gd name="T51" fmla="*/ 181 h 352"/>
                <a:gd name="T52" fmla="*/ 494 w 1005"/>
                <a:gd name="T53" fmla="*/ 148 h 352"/>
                <a:gd name="T54" fmla="*/ 470 w 1005"/>
                <a:gd name="T55" fmla="*/ 148 h 352"/>
                <a:gd name="T56" fmla="*/ 437 w 1005"/>
                <a:gd name="T57" fmla="*/ 148 h 352"/>
                <a:gd name="T58" fmla="*/ 405 w 1005"/>
                <a:gd name="T59" fmla="*/ 147 h 352"/>
                <a:gd name="T60" fmla="*/ 374 w 1005"/>
                <a:gd name="T61" fmla="*/ 146 h 352"/>
                <a:gd name="T62" fmla="*/ 344 w 1005"/>
                <a:gd name="T63" fmla="*/ 146 h 352"/>
                <a:gd name="T64" fmla="*/ 313 w 1005"/>
                <a:gd name="T65" fmla="*/ 145 h 352"/>
                <a:gd name="T66" fmla="*/ 307 w 1005"/>
                <a:gd name="T67" fmla="*/ 144 h 352"/>
                <a:gd name="T68" fmla="*/ 307 w 1005"/>
                <a:gd name="T69" fmla="*/ 111 h 352"/>
                <a:gd name="T70" fmla="*/ 282 w 1005"/>
                <a:gd name="T71" fmla="*/ 110 h 352"/>
                <a:gd name="T72" fmla="*/ 251 w 1005"/>
                <a:gd name="T73" fmla="*/ 108 h 352"/>
                <a:gd name="T74" fmla="*/ 218 w 1005"/>
                <a:gd name="T75" fmla="*/ 106 h 352"/>
                <a:gd name="T76" fmla="*/ 183 w 1005"/>
                <a:gd name="T77" fmla="*/ 104 h 352"/>
                <a:gd name="T78" fmla="*/ 144 w 1005"/>
                <a:gd name="T79" fmla="*/ 100 h 352"/>
                <a:gd name="T80" fmla="*/ 144 w 1005"/>
                <a:gd name="T81" fmla="*/ 67 h 352"/>
                <a:gd name="T82" fmla="*/ 39 w 1005"/>
                <a:gd name="T83" fmla="*/ 52 h 352"/>
                <a:gd name="T84" fmla="*/ 39 w 1005"/>
                <a:gd name="T85" fmla="*/ 18 h 352"/>
                <a:gd name="T86" fmla="*/ 0 w 1005"/>
                <a:gd name="T87" fmla="*/ 0 h 352"/>
                <a:gd name="T88" fmla="*/ 0 w 1005"/>
                <a:gd name="T89" fmla="*/ 87 h 352"/>
                <a:gd name="T90" fmla="*/ 640 w 1005"/>
                <a:gd name="T91" fmla="*/ 293 h 352"/>
                <a:gd name="T92" fmla="*/ 990 w 1005"/>
                <a:gd name="T9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5" h="352">
                  <a:moveTo>
                    <a:pt x="990" y="352"/>
                  </a:moveTo>
                  <a:cubicBezTo>
                    <a:pt x="990" y="233"/>
                    <a:pt x="990" y="233"/>
                    <a:pt x="990" y="233"/>
                  </a:cubicBezTo>
                  <a:cubicBezTo>
                    <a:pt x="990" y="233"/>
                    <a:pt x="990" y="233"/>
                    <a:pt x="990" y="233"/>
                  </a:cubicBezTo>
                  <a:cubicBezTo>
                    <a:pt x="990" y="234"/>
                    <a:pt x="988" y="235"/>
                    <a:pt x="988" y="237"/>
                  </a:cubicBezTo>
                  <a:cubicBezTo>
                    <a:pt x="987" y="238"/>
                    <a:pt x="985" y="239"/>
                    <a:pt x="984" y="240"/>
                  </a:cubicBezTo>
                  <a:cubicBezTo>
                    <a:pt x="982" y="241"/>
                    <a:pt x="980" y="242"/>
                    <a:pt x="978" y="243"/>
                  </a:cubicBezTo>
                  <a:cubicBezTo>
                    <a:pt x="976" y="244"/>
                    <a:pt x="973" y="245"/>
                    <a:pt x="970" y="246"/>
                  </a:cubicBezTo>
                  <a:cubicBezTo>
                    <a:pt x="967" y="247"/>
                    <a:pt x="964" y="248"/>
                    <a:pt x="960" y="249"/>
                  </a:cubicBezTo>
                  <a:cubicBezTo>
                    <a:pt x="958" y="250"/>
                    <a:pt x="955" y="250"/>
                    <a:pt x="952" y="251"/>
                  </a:cubicBezTo>
                  <a:cubicBezTo>
                    <a:pt x="952" y="218"/>
                    <a:pt x="952" y="218"/>
                    <a:pt x="952" y="218"/>
                  </a:cubicBezTo>
                  <a:cubicBezTo>
                    <a:pt x="951" y="218"/>
                    <a:pt x="950" y="218"/>
                    <a:pt x="948" y="219"/>
                  </a:cubicBezTo>
                  <a:cubicBezTo>
                    <a:pt x="944" y="220"/>
                    <a:pt x="939" y="221"/>
                    <a:pt x="933" y="222"/>
                  </a:cubicBezTo>
                  <a:cubicBezTo>
                    <a:pt x="928" y="223"/>
                    <a:pt x="922" y="224"/>
                    <a:pt x="915" y="225"/>
                  </a:cubicBezTo>
                  <a:cubicBezTo>
                    <a:pt x="908" y="226"/>
                    <a:pt x="900" y="227"/>
                    <a:pt x="892" y="228"/>
                  </a:cubicBezTo>
                  <a:cubicBezTo>
                    <a:pt x="882" y="229"/>
                    <a:pt x="872" y="231"/>
                    <a:pt x="861" y="232"/>
                  </a:cubicBezTo>
                  <a:cubicBezTo>
                    <a:pt x="856" y="233"/>
                    <a:pt x="850" y="233"/>
                    <a:pt x="844" y="234"/>
                  </a:cubicBezTo>
                  <a:cubicBezTo>
                    <a:pt x="844" y="200"/>
                    <a:pt x="844" y="200"/>
                    <a:pt x="844" y="200"/>
                  </a:cubicBezTo>
                  <a:cubicBezTo>
                    <a:pt x="834" y="201"/>
                    <a:pt x="824" y="202"/>
                    <a:pt x="813" y="203"/>
                  </a:cubicBezTo>
                  <a:cubicBezTo>
                    <a:pt x="775" y="206"/>
                    <a:pt x="733" y="209"/>
                    <a:pt x="687" y="211"/>
                  </a:cubicBezTo>
                  <a:cubicBezTo>
                    <a:pt x="686" y="211"/>
                    <a:pt x="686" y="211"/>
                    <a:pt x="686" y="211"/>
                  </a:cubicBezTo>
                  <a:cubicBezTo>
                    <a:pt x="686" y="177"/>
                    <a:pt x="686" y="177"/>
                    <a:pt x="686" y="177"/>
                  </a:cubicBezTo>
                  <a:cubicBezTo>
                    <a:pt x="671" y="178"/>
                    <a:pt x="656" y="179"/>
                    <a:pt x="640" y="179"/>
                  </a:cubicBezTo>
                  <a:cubicBezTo>
                    <a:pt x="622" y="180"/>
                    <a:pt x="603" y="180"/>
                    <a:pt x="584" y="180"/>
                  </a:cubicBezTo>
                  <a:cubicBezTo>
                    <a:pt x="571" y="181"/>
                    <a:pt x="557" y="181"/>
                    <a:pt x="543" y="181"/>
                  </a:cubicBezTo>
                  <a:cubicBezTo>
                    <a:pt x="530" y="181"/>
                    <a:pt x="518" y="181"/>
                    <a:pt x="505" y="181"/>
                  </a:cubicBezTo>
                  <a:cubicBezTo>
                    <a:pt x="501" y="181"/>
                    <a:pt x="498" y="181"/>
                    <a:pt x="494" y="181"/>
                  </a:cubicBezTo>
                  <a:cubicBezTo>
                    <a:pt x="494" y="148"/>
                    <a:pt x="494" y="148"/>
                    <a:pt x="494" y="148"/>
                  </a:cubicBezTo>
                  <a:cubicBezTo>
                    <a:pt x="486" y="148"/>
                    <a:pt x="478" y="148"/>
                    <a:pt x="470" y="148"/>
                  </a:cubicBezTo>
                  <a:cubicBezTo>
                    <a:pt x="459" y="148"/>
                    <a:pt x="448" y="148"/>
                    <a:pt x="437" y="148"/>
                  </a:cubicBezTo>
                  <a:cubicBezTo>
                    <a:pt x="426" y="147"/>
                    <a:pt x="416" y="147"/>
                    <a:pt x="405" y="147"/>
                  </a:cubicBezTo>
                  <a:cubicBezTo>
                    <a:pt x="395" y="147"/>
                    <a:pt x="385" y="147"/>
                    <a:pt x="374" y="146"/>
                  </a:cubicBezTo>
                  <a:cubicBezTo>
                    <a:pt x="364" y="146"/>
                    <a:pt x="354" y="146"/>
                    <a:pt x="344" y="146"/>
                  </a:cubicBezTo>
                  <a:cubicBezTo>
                    <a:pt x="333" y="145"/>
                    <a:pt x="323" y="145"/>
                    <a:pt x="313" y="145"/>
                  </a:cubicBezTo>
                  <a:cubicBezTo>
                    <a:pt x="311" y="144"/>
                    <a:pt x="309" y="144"/>
                    <a:pt x="307" y="144"/>
                  </a:cubicBezTo>
                  <a:cubicBezTo>
                    <a:pt x="307" y="111"/>
                    <a:pt x="307" y="111"/>
                    <a:pt x="307" y="111"/>
                  </a:cubicBezTo>
                  <a:cubicBezTo>
                    <a:pt x="298" y="111"/>
                    <a:pt x="290" y="110"/>
                    <a:pt x="282" y="110"/>
                  </a:cubicBezTo>
                  <a:cubicBezTo>
                    <a:pt x="272" y="109"/>
                    <a:pt x="261" y="109"/>
                    <a:pt x="251" y="108"/>
                  </a:cubicBezTo>
                  <a:cubicBezTo>
                    <a:pt x="240" y="108"/>
                    <a:pt x="229" y="107"/>
                    <a:pt x="218" y="106"/>
                  </a:cubicBezTo>
                  <a:cubicBezTo>
                    <a:pt x="206" y="106"/>
                    <a:pt x="194" y="105"/>
                    <a:pt x="183" y="104"/>
                  </a:cubicBezTo>
                  <a:cubicBezTo>
                    <a:pt x="169" y="103"/>
                    <a:pt x="156" y="102"/>
                    <a:pt x="144" y="100"/>
                  </a:cubicBezTo>
                  <a:cubicBezTo>
                    <a:pt x="144" y="67"/>
                    <a:pt x="144" y="67"/>
                    <a:pt x="144" y="67"/>
                  </a:cubicBezTo>
                  <a:cubicBezTo>
                    <a:pt x="100" y="63"/>
                    <a:pt x="64" y="57"/>
                    <a:pt x="39" y="52"/>
                  </a:cubicBezTo>
                  <a:cubicBezTo>
                    <a:pt x="39" y="18"/>
                    <a:pt x="39" y="18"/>
                    <a:pt x="39" y="18"/>
                  </a:cubicBezTo>
                  <a:cubicBezTo>
                    <a:pt x="14" y="13"/>
                    <a:pt x="0" y="6"/>
                    <a:pt x="0" y="0"/>
                  </a:cubicBezTo>
                  <a:cubicBezTo>
                    <a:pt x="0" y="87"/>
                    <a:pt x="0" y="87"/>
                    <a:pt x="0" y="87"/>
                  </a:cubicBezTo>
                  <a:cubicBezTo>
                    <a:pt x="0" y="201"/>
                    <a:pt x="289" y="258"/>
                    <a:pt x="640" y="293"/>
                  </a:cubicBezTo>
                  <a:cubicBezTo>
                    <a:pt x="1005" y="330"/>
                    <a:pt x="986" y="339"/>
                    <a:pt x="990" y="35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254" name="Freeform 251"/>
            <p:cNvSpPr/>
            <p:nvPr/>
          </p:nvSpPr>
          <p:spPr bwMode="auto">
            <a:xfrm>
              <a:off x="5394490" y="4312497"/>
              <a:ext cx="665538" cy="33727"/>
            </a:xfrm>
            <a:custGeom>
              <a:avLst/>
              <a:gdLst>
                <a:gd name="T0" fmla="*/ 365 w 375"/>
                <a:gd name="T1" fmla="*/ 0 h 19"/>
                <a:gd name="T2" fmla="*/ 375 w 375"/>
                <a:gd name="T3" fmla="*/ 5 h 19"/>
                <a:gd name="T4" fmla="*/ 39 w 375"/>
                <a:gd name="T5" fmla="*/ 19 h 19"/>
                <a:gd name="T6" fmla="*/ 0 w 375"/>
                <a:gd name="T7" fmla="*/ 0 h 19"/>
                <a:gd name="T8" fmla="*/ 365 w 375"/>
                <a:gd name="T9" fmla="*/ 0 h 19"/>
              </a:gdLst>
              <a:ahLst/>
              <a:cxnLst>
                <a:cxn ang="0">
                  <a:pos x="T0" y="T1"/>
                </a:cxn>
                <a:cxn ang="0">
                  <a:pos x="T2" y="T3"/>
                </a:cxn>
                <a:cxn ang="0">
                  <a:pos x="T4" y="T5"/>
                </a:cxn>
                <a:cxn ang="0">
                  <a:pos x="T6" y="T7"/>
                </a:cxn>
                <a:cxn ang="0">
                  <a:pos x="T8" y="T9"/>
                </a:cxn>
              </a:cxnLst>
              <a:rect l="0" t="0" r="r" b="b"/>
              <a:pathLst>
                <a:path w="375" h="19">
                  <a:moveTo>
                    <a:pt x="365" y="0"/>
                  </a:moveTo>
                  <a:cubicBezTo>
                    <a:pt x="365" y="2"/>
                    <a:pt x="369" y="3"/>
                    <a:pt x="375" y="5"/>
                  </a:cubicBezTo>
                  <a:cubicBezTo>
                    <a:pt x="39" y="19"/>
                    <a:pt x="39" y="19"/>
                    <a:pt x="39" y="19"/>
                  </a:cubicBezTo>
                  <a:cubicBezTo>
                    <a:pt x="14" y="13"/>
                    <a:pt x="0" y="7"/>
                    <a:pt x="0" y="0"/>
                  </a:cubicBez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5" name="Freeform 252"/>
            <p:cNvSpPr/>
            <p:nvPr/>
          </p:nvSpPr>
          <p:spPr bwMode="auto">
            <a:xfrm>
              <a:off x="5463442" y="4321491"/>
              <a:ext cx="596586" cy="83192"/>
            </a:xfrm>
            <a:custGeom>
              <a:avLst/>
              <a:gdLst>
                <a:gd name="T0" fmla="*/ 796 w 796"/>
                <a:gd name="T1" fmla="*/ 78 h 111"/>
                <a:gd name="T2" fmla="*/ 0 w 796"/>
                <a:gd name="T3" fmla="*/ 111 h 111"/>
                <a:gd name="T4" fmla="*/ 0 w 796"/>
                <a:gd name="T5" fmla="*/ 33 h 111"/>
                <a:gd name="T6" fmla="*/ 796 w 796"/>
                <a:gd name="T7" fmla="*/ 0 h 111"/>
                <a:gd name="T8" fmla="*/ 796 w 796"/>
                <a:gd name="T9" fmla="*/ 78 h 111"/>
              </a:gdLst>
              <a:ahLst/>
              <a:cxnLst>
                <a:cxn ang="0">
                  <a:pos x="T0" y="T1"/>
                </a:cxn>
                <a:cxn ang="0">
                  <a:pos x="T2" y="T3"/>
                </a:cxn>
                <a:cxn ang="0">
                  <a:pos x="T4" y="T5"/>
                </a:cxn>
                <a:cxn ang="0">
                  <a:pos x="T6" y="T7"/>
                </a:cxn>
                <a:cxn ang="0">
                  <a:pos x="T8" y="T9"/>
                </a:cxn>
              </a:cxnLst>
              <a:rect l="0" t="0" r="r" b="b"/>
              <a:pathLst>
                <a:path w="796" h="111">
                  <a:moveTo>
                    <a:pt x="796" y="78"/>
                  </a:moveTo>
                  <a:lnTo>
                    <a:pt x="0" y="111"/>
                  </a:lnTo>
                  <a:lnTo>
                    <a:pt x="0" y="33"/>
                  </a:lnTo>
                  <a:lnTo>
                    <a:pt x="796" y="0"/>
                  </a:lnTo>
                  <a:lnTo>
                    <a:pt x="796" y="7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56" name="Freeform 253"/>
            <p:cNvSpPr/>
            <p:nvPr/>
          </p:nvSpPr>
          <p:spPr bwMode="auto">
            <a:xfrm>
              <a:off x="6272880" y="2917716"/>
              <a:ext cx="378487" cy="74198"/>
            </a:xfrm>
            <a:custGeom>
              <a:avLst/>
              <a:gdLst>
                <a:gd name="T0" fmla="*/ 0 w 213"/>
                <a:gd name="T1" fmla="*/ 0 h 42"/>
                <a:gd name="T2" fmla="*/ 213 w 213"/>
                <a:gd name="T3" fmla="*/ 5 h 42"/>
                <a:gd name="T4" fmla="*/ 56 w 213"/>
                <a:gd name="T5" fmla="*/ 42 h 42"/>
                <a:gd name="T6" fmla="*/ 0 w 213"/>
                <a:gd name="T7" fmla="*/ 41 h 42"/>
                <a:gd name="T8" fmla="*/ 0 w 213"/>
                <a:gd name="T9" fmla="*/ 0 h 42"/>
              </a:gdLst>
              <a:ahLst/>
              <a:cxnLst>
                <a:cxn ang="0">
                  <a:pos x="T0" y="T1"/>
                </a:cxn>
                <a:cxn ang="0">
                  <a:pos x="T2" y="T3"/>
                </a:cxn>
                <a:cxn ang="0">
                  <a:pos x="T4" y="T5"/>
                </a:cxn>
                <a:cxn ang="0">
                  <a:pos x="T6" y="T7"/>
                </a:cxn>
                <a:cxn ang="0">
                  <a:pos x="T8" y="T9"/>
                </a:cxn>
              </a:cxnLst>
              <a:rect l="0" t="0" r="r" b="b"/>
              <a:pathLst>
                <a:path w="213" h="42">
                  <a:moveTo>
                    <a:pt x="0" y="0"/>
                  </a:moveTo>
                  <a:cubicBezTo>
                    <a:pt x="76" y="0"/>
                    <a:pt x="147" y="2"/>
                    <a:pt x="213" y="5"/>
                  </a:cubicBezTo>
                  <a:cubicBezTo>
                    <a:pt x="56" y="42"/>
                    <a:pt x="56" y="42"/>
                    <a:pt x="56" y="42"/>
                  </a:cubicBezTo>
                  <a:cubicBezTo>
                    <a:pt x="39" y="42"/>
                    <a:pt x="20" y="41"/>
                    <a:pt x="0" y="4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7" name="Freeform 254"/>
            <p:cNvSpPr/>
            <p:nvPr/>
          </p:nvSpPr>
          <p:spPr bwMode="auto">
            <a:xfrm>
              <a:off x="6372561" y="2859257"/>
              <a:ext cx="605579" cy="72699"/>
            </a:xfrm>
            <a:custGeom>
              <a:avLst/>
              <a:gdLst>
                <a:gd name="T0" fmla="*/ 157 w 341"/>
                <a:gd name="T1" fmla="*/ 0 h 41"/>
                <a:gd name="T2" fmla="*/ 341 w 341"/>
                <a:gd name="T3" fmla="*/ 12 h 41"/>
                <a:gd name="T4" fmla="*/ 49 w 341"/>
                <a:gd name="T5" fmla="*/ 41 h 41"/>
                <a:gd name="T6" fmla="*/ 0 w 341"/>
                <a:gd name="T7" fmla="*/ 38 h 41"/>
                <a:gd name="T8" fmla="*/ 157 w 341"/>
                <a:gd name="T9" fmla="*/ 0 h 41"/>
              </a:gdLst>
              <a:ahLst/>
              <a:cxnLst>
                <a:cxn ang="0">
                  <a:pos x="T0" y="T1"/>
                </a:cxn>
                <a:cxn ang="0">
                  <a:pos x="T2" y="T3"/>
                </a:cxn>
                <a:cxn ang="0">
                  <a:pos x="T4" y="T5"/>
                </a:cxn>
                <a:cxn ang="0">
                  <a:pos x="T6" y="T7"/>
                </a:cxn>
                <a:cxn ang="0">
                  <a:pos x="T8" y="T9"/>
                </a:cxn>
              </a:cxnLst>
              <a:rect l="0" t="0" r="r" b="b"/>
              <a:pathLst>
                <a:path w="341" h="41">
                  <a:moveTo>
                    <a:pt x="157" y="0"/>
                  </a:moveTo>
                  <a:cubicBezTo>
                    <a:pt x="226" y="3"/>
                    <a:pt x="289" y="7"/>
                    <a:pt x="341" y="12"/>
                  </a:cubicBezTo>
                  <a:cubicBezTo>
                    <a:pt x="49" y="41"/>
                    <a:pt x="49" y="41"/>
                    <a:pt x="49" y="41"/>
                  </a:cubicBezTo>
                  <a:cubicBezTo>
                    <a:pt x="35" y="39"/>
                    <a:pt x="18" y="38"/>
                    <a:pt x="0" y="38"/>
                  </a:cubicBez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8" name="Freeform 255"/>
            <p:cNvSpPr/>
            <p:nvPr/>
          </p:nvSpPr>
          <p:spPr bwMode="auto">
            <a:xfrm>
              <a:off x="6458002" y="2812789"/>
              <a:ext cx="732991" cy="60708"/>
            </a:xfrm>
            <a:custGeom>
              <a:avLst/>
              <a:gdLst>
                <a:gd name="T0" fmla="*/ 293 w 413"/>
                <a:gd name="T1" fmla="*/ 0 h 34"/>
                <a:gd name="T2" fmla="*/ 413 w 413"/>
                <a:gd name="T3" fmla="*/ 18 h 34"/>
                <a:gd name="T4" fmla="*/ 32 w 413"/>
                <a:gd name="T5" fmla="*/ 34 h 34"/>
                <a:gd name="T6" fmla="*/ 0 w 413"/>
                <a:gd name="T7" fmla="*/ 29 h 34"/>
                <a:gd name="T8" fmla="*/ 293 w 413"/>
                <a:gd name="T9" fmla="*/ 0 h 34"/>
              </a:gdLst>
              <a:ahLst/>
              <a:cxnLst>
                <a:cxn ang="0">
                  <a:pos x="T0" y="T1"/>
                </a:cxn>
                <a:cxn ang="0">
                  <a:pos x="T2" y="T3"/>
                </a:cxn>
                <a:cxn ang="0">
                  <a:pos x="T4" y="T5"/>
                </a:cxn>
                <a:cxn ang="0">
                  <a:pos x="T6" y="T7"/>
                </a:cxn>
                <a:cxn ang="0">
                  <a:pos x="T8" y="T9"/>
                </a:cxn>
              </a:cxnLst>
              <a:rect l="0" t="0" r="r" b="b"/>
              <a:pathLst>
                <a:path w="413" h="34">
                  <a:moveTo>
                    <a:pt x="293" y="0"/>
                  </a:moveTo>
                  <a:cubicBezTo>
                    <a:pt x="344" y="5"/>
                    <a:pt x="385" y="11"/>
                    <a:pt x="413" y="18"/>
                  </a:cubicBezTo>
                  <a:cubicBezTo>
                    <a:pt x="32" y="34"/>
                    <a:pt x="32" y="34"/>
                    <a:pt x="32" y="34"/>
                  </a:cubicBezTo>
                  <a:cubicBezTo>
                    <a:pt x="24" y="32"/>
                    <a:pt x="13" y="30"/>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9" name="Freeform 256"/>
            <p:cNvSpPr/>
            <p:nvPr/>
          </p:nvSpPr>
          <p:spPr bwMode="auto">
            <a:xfrm>
              <a:off x="6514962" y="2777564"/>
              <a:ext cx="753976" cy="37474"/>
            </a:xfrm>
            <a:custGeom>
              <a:avLst/>
              <a:gdLst>
                <a:gd name="T0" fmla="*/ 381 w 425"/>
                <a:gd name="T1" fmla="*/ 0 h 21"/>
                <a:gd name="T2" fmla="*/ 425 w 425"/>
                <a:gd name="T3" fmla="*/ 21 h 21"/>
                <a:gd name="T4" fmla="*/ 11 w 425"/>
                <a:gd name="T5" fmla="*/ 21 h 21"/>
                <a:gd name="T6" fmla="*/ 0 w 425"/>
                <a:gd name="T7" fmla="*/ 16 h 21"/>
                <a:gd name="T8" fmla="*/ 381 w 425"/>
                <a:gd name="T9" fmla="*/ 0 h 21"/>
              </a:gdLst>
              <a:ahLst/>
              <a:cxnLst>
                <a:cxn ang="0">
                  <a:pos x="T0" y="T1"/>
                </a:cxn>
                <a:cxn ang="0">
                  <a:pos x="T2" y="T3"/>
                </a:cxn>
                <a:cxn ang="0">
                  <a:pos x="T4" y="T5"/>
                </a:cxn>
                <a:cxn ang="0">
                  <a:pos x="T6" y="T7"/>
                </a:cxn>
                <a:cxn ang="0">
                  <a:pos x="T8" y="T9"/>
                </a:cxn>
              </a:cxnLst>
              <a:rect l="0" t="0" r="r" b="b"/>
              <a:pathLst>
                <a:path w="425" h="21">
                  <a:moveTo>
                    <a:pt x="381" y="0"/>
                  </a:moveTo>
                  <a:cubicBezTo>
                    <a:pt x="409" y="7"/>
                    <a:pt x="425" y="14"/>
                    <a:pt x="425" y="21"/>
                  </a:cubicBezTo>
                  <a:cubicBezTo>
                    <a:pt x="11" y="21"/>
                    <a:pt x="11" y="21"/>
                    <a:pt x="11" y="21"/>
                  </a:cubicBezTo>
                  <a:cubicBezTo>
                    <a:pt x="11" y="19"/>
                    <a:pt x="7" y="17"/>
                    <a:pt x="0" y="16"/>
                  </a:cubicBezTo>
                  <a:lnTo>
                    <a:pt x="38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0" name="Freeform 257"/>
            <p:cNvSpPr/>
            <p:nvPr/>
          </p:nvSpPr>
          <p:spPr bwMode="auto">
            <a:xfrm>
              <a:off x="5887648" y="2985170"/>
              <a:ext cx="385232" cy="74198"/>
            </a:xfrm>
            <a:custGeom>
              <a:avLst/>
              <a:gdLst>
                <a:gd name="T0" fmla="*/ 217 w 217"/>
                <a:gd name="T1" fmla="*/ 0 h 42"/>
                <a:gd name="T2" fmla="*/ 217 w 217"/>
                <a:gd name="T3" fmla="*/ 41 h 42"/>
                <a:gd name="T4" fmla="*/ 160 w 217"/>
                <a:gd name="T5" fmla="*/ 42 h 42"/>
                <a:gd name="T6" fmla="*/ 0 w 217"/>
                <a:gd name="T7" fmla="*/ 5 h 42"/>
                <a:gd name="T8" fmla="*/ 217 w 217"/>
                <a:gd name="T9" fmla="*/ 0 h 42"/>
              </a:gdLst>
              <a:ahLst/>
              <a:cxnLst>
                <a:cxn ang="0">
                  <a:pos x="T0" y="T1"/>
                </a:cxn>
                <a:cxn ang="0">
                  <a:pos x="T2" y="T3"/>
                </a:cxn>
                <a:cxn ang="0">
                  <a:pos x="T4" y="T5"/>
                </a:cxn>
                <a:cxn ang="0">
                  <a:pos x="T6" y="T7"/>
                </a:cxn>
                <a:cxn ang="0">
                  <a:pos x="T8" y="T9"/>
                </a:cxn>
              </a:cxnLst>
              <a:rect l="0" t="0" r="r" b="b"/>
              <a:pathLst>
                <a:path w="217" h="42">
                  <a:moveTo>
                    <a:pt x="217" y="0"/>
                  </a:moveTo>
                  <a:cubicBezTo>
                    <a:pt x="217" y="41"/>
                    <a:pt x="217" y="41"/>
                    <a:pt x="217" y="41"/>
                  </a:cubicBezTo>
                  <a:cubicBezTo>
                    <a:pt x="197" y="41"/>
                    <a:pt x="178" y="41"/>
                    <a:pt x="160" y="42"/>
                  </a:cubicBezTo>
                  <a:cubicBezTo>
                    <a:pt x="0" y="5"/>
                    <a:pt x="0" y="5"/>
                    <a:pt x="0" y="5"/>
                  </a:cubicBezTo>
                  <a:cubicBezTo>
                    <a:pt x="67" y="2"/>
                    <a:pt x="140" y="0"/>
                    <a:pt x="2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1" name="Freeform 258"/>
            <p:cNvSpPr/>
            <p:nvPr/>
          </p:nvSpPr>
          <p:spPr bwMode="auto">
            <a:xfrm>
              <a:off x="5569868" y="3059368"/>
              <a:ext cx="601832" cy="72699"/>
            </a:xfrm>
            <a:custGeom>
              <a:avLst/>
              <a:gdLst>
                <a:gd name="T0" fmla="*/ 179 w 339"/>
                <a:gd name="T1" fmla="*/ 0 h 41"/>
                <a:gd name="T2" fmla="*/ 339 w 339"/>
                <a:gd name="T3" fmla="*/ 38 h 41"/>
                <a:gd name="T4" fmla="*/ 292 w 339"/>
                <a:gd name="T5" fmla="*/ 41 h 41"/>
                <a:gd name="T6" fmla="*/ 0 w 339"/>
                <a:gd name="T7" fmla="*/ 12 h 41"/>
                <a:gd name="T8" fmla="*/ 179 w 339"/>
                <a:gd name="T9" fmla="*/ 0 h 41"/>
              </a:gdLst>
              <a:ahLst/>
              <a:cxnLst>
                <a:cxn ang="0">
                  <a:pos x="T0" y="T1"/>
                </a:cxn>
                <a:cxn ang="0">
                  <a:pos x="T2" y="T3"/>
                </a:cxn>
                <a:cxn ang="0">
                  <a:pos x="T4" y="T5"/>
                </a:cxn>
                <a:cxn ang="0">
                  <a:pos x="T6" y="T7"/>
                </a:cxn>
                <a:cxn ang="0">
                  <a:pos x="T8" y="T9"/>
                </a:cxn>
              </a:cxnLst>
              <a:rect l="0" t="0" r="r" b="b"/>
              <a:pathLst>
                <a:path w="339" h="41">
                  <a:moveTo>
                    <a:pt x="179" y="0"/>
                  </a:moveTo>
                  <a:cubicBezTo>
                    <a:pt x="339" y="38"/>
                    <a:pt x="339" y="38"/>
                    <a:pt x="339" y="38"/>
                  </a:cubicBezTo>
                  <a:cubicBezTo>
                    <a:pt x="322" y="38"/>
                    <a:pt x="306" y="40"/>
                    <a:pt x="292" y="41"/>
                  </a:cubicBezTo>
                  <a:cubicBezTo>
                    <a:pt x="0" y="12"/>
                    <a:pt x="0" y="12"/>
                    <a:pt x="0" y="12"/>
                  </a:cubicBezTo>
                  <a:cubicBezTo>
                    <a:pt x="51" y="7"/>
                    <a:pt x="112" y="3"/>
                    <a:pt x="17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2" name="Freeform 259"/>
            <p:cNvSpPr/>
            <p:nvPr/>
          </p:nvSpPr>
          <p:spPr bwMode="auto">
            <a:xfrm>
              <a:off x="5351770" y="3146308"/>
              <a:ext cx="736738" cy="59958"/>
            </a:xfrm>
            <a:custGeom>
              <a:avLst/>
              <a:gdLst>
                <a:gd name="T0" fmla="*/ 123 w 415"/>
                <a:gd name="T1" fmla="*/ 0 h 34"/>
                <a:gd name="T2" fmla="*/ 415 w 415"/>
                <a:gd name="T3" fmla="*/ 29 h 34"/>
                <a:gd name="T4" fmla="*/ 383 w 415"/>
                <a:gd name="T5" fmla="*/ 34 h 34"/>
                <a:gd name="T6" fmla="*/ 0 w 415"/>
                <a:gd name="T7" fmla="*/ 18 h 34"/>
                <a:gd name="T8" fmla="*/ 123 w 415"/>
                <a:gd name="T9" fmla="*/ 0 h 34"/>
              </a:gdLst>
              <a:ahLst/>
              <a:cxnLst>
                <a:cxn ang="0">
                  <a:pos x="T0" y="T1"/>
                </a:cxn>
                <a:cxn ang="0">
                  <a:pos x="T2" y="T3"/>
                </a:cxn>
                <a:cxn ang="0">
                  <a:pos x="T4" y="T5"/>
                </a:cxn>
                <a:cxn ang="0">
                  <a:pos x="T6" y="T7"/>
                </a:cxn>
                <a:cxn ang="0">
                  <a:pos x="T8" y="T9"/>
                </a:cxn>
              </a:cxnLst>
              <a:rect l="0" t="0" r="r" b="b"/>
              <a:pathLst>
                <a:path w="415" h="34">
                  <a:moveTo>
                    <a:pt x="123" y="0"/>
                  </a:moveTo>
                  <a:cubicBezTo>
                    <a:pt x="415" y="29"/>
                    <a:pt x="415" y="29"/>
                    <a:pt x="415" y="29"/>
                  </a:cubicBezTo>
                  <a:cubicBezTo>
                    <a:pt x="401" y="30"/>
                    <a:pt x="391" y="32"/>
                    <a:pt x="383" y="34"/>
                  </a:cubicBezTo>
                  <a:cubicBezTo>
                    <a:pt x="0" y="18"/>
                    <a:pt x="0" y="18"/>
                    <a:pt x="0" y="18"/>
                  </a:cubicBezTo>
                  <a:cubicBezTo>
                    <a:pt x="28" y="11"/>
                    <a:pt x="70" y="5"/>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3" name="Freeform 260"/>
            <p:cNvSpPr/>
            <p:nvPr/>
          </p:nvSpPr>
          <p:spPr bwMode="auto">
            <a:xfrm>
              <a:off x="5276822" y="3245239"/>
              <a:ext cx="754726" cy="37474"/>
            </a:xfrm>
            <a:custGeom>
              <a:avLst/>
              <a:gdLst>
                <a:gd name="T0" fmla="*/ 42 w 425"/>
                <a:gd name="T1" fmla="*/ 0 h 21"/>
                <a:gd name="T2" fmla="*/ 0 w 425"/>
                <a:gd name="T3" fmla="*/ 21 h 21"/>
                <a:gd name="T4" fmla="*/ 414 w 425"/>
                <a:gd name="T5" fmla="*/ 21 h 21"/>
                <a:gd name="T6" fmla="*/ 425 w 425"/>
                <a:gd name="T7" fmla="*/ 16 h 21"/>
                <a:gd name="T8" fmla="*/ 42 w 425"/>
                <a:gd name="T9" fmla="*/ 0 h 21"/>
              </a:gdLst>
              <a:ahLst/>
              <a:cxnLst>
                <a:cxn ang="0">
                  <a:pos x="T0" y="T1"/>
                </a:cxn>
                <a:cxn ang="0">
                  <a:pos x="T2" y="T3"/>
                </a:cxn>
                <a:cxn ang="0">
                  <a:pos x="T4" y="T5"/>
                </a:cxn>
                <a:cxn ang="0">
                  <a:pos x="T6" y="T7"/>
                </a:cxn>
                <a:cxn ang="0">
                  <a:pos x="T8" y="T9"/>
                </a:cxn>
              </a:cxnLst>
              <a:rect l="0" t="0" r="r" b="b"/>
              <a:pathLst>
                <a:path w="425" h="21">
                  <a:moveTo>
                    <a:pt x="42" y="0"/>
                  </a:moveTo>
                  <a:cubicBezTo>
                    <a:pt x="15" y="7"/>
                    <a:pt x="0" y="14"/>
                    <a:pt x="0" y="21"/>
                  </a:cubicBezTo>
                  <a:cubicBezTo>
                    <a:pt x="414" y="21"/>
                    <a:pt x="414" y="21"/>
                    <a:pt x="414" y="21"/>
                  </a:cubicBezTo>
                  <a:cubicBezTo>
                    <a:pt x="414" y="19"/>
                    <a:pt x="418" y="18"/>
                    <a:pt x="425" y="16"/>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4" name="Rectangle 261"/>
            <p:cNvSpPr>
              <a:spLocks noChangeArrowheads="1"/>
            </p:cNvSpPr>
            <p:nvPr/>
          </p:nvSpPr>
          <p:spPr bwMode="auto">
            <a:xfrm>
              <a:off x="5276822" y="3282713"/>
              <a:ext cx="735239" cy="67453"/>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5" name="Freeform 262"/>
            <p:cNvSpPr/>
            <p:nvPr/>
          </p:nvSpPr>
          <p:spPr bwMode="auto">
            <a:xfrm>
              <a:off x="5351770" y="3180034"/>
              <a:ext cx="679778" cy="93685"/>
            </a:xfrm>
            <a:custGeom>
              <a:avLst/>
              <a:gdLst>
                <a:gd name="T0" fmla="*/ 907 w 907"/>
                <a:gd name="T1" fmla="*/ 125 h 125"/>
                <a:gd name="T2" fmla="*/ 0 w 907"/>
                <a:gd name="T3" fmla="*/ 87 h 125"/>
                <a:gd name="T4" fmla="*/ 0 w 907"/>
                <a:gd name="T5" fmla="*/ 0 h 125"/>
                <a:gd name="T6" fmla="*/ 907 w 907"/>
                <a:gd name="T7" fmla="*/ 35 h 125"/>
                <a:gd name="T8" fmla="*/ 907 w 907"/>
                <a:gd name="T9" fmla="*/ 125 h 125"/>
              </a:gdLst>
              <a:ahLst/>
              <a:cxnLst>
                <a:cxn ang="0">
                  <a:pos x="T0" y="T1"/>
                </a:cxn>
                <a:cxn ang="0">
                  <a:pos x="T2" y="T3"/>
                </a:cxn>
                <a:cxn ang="0">
                  <a:pos x="T4" y="T5"/>
                </a:cxn>
                <a:cxn ang="0">
                  <a:pos x="T6" y="T7"/>
                </a:cxn>
                <a:cxn ang="0">
                  <a:pos x="T8" y="T9"/>
                </a:cxn>
              </a:cxnLst>
              <a:rect l="0" t="0" r="r" b="b"/>
              <a:pathLst>
                <a:path w="907" h="125">
                  <a:moveTo>
                    <a:pt x="907" y="125"/>
                  </a:moveTo>
                  <a:lnTo>
                    <a:pt x="0" y="87"/>
                  </a:lnTo>
                  <a:lnTo>
                    <a:pt x="0" y="0"/>
                  </a:lnTo>
                  <a:lnTo>
                    <a:pt x="907" y="35"/>
                  </a:lnTo>
                  <a:lnTo>
                    <a:pt x="907" y="12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6" name="Freeform 263"/>
            <p:cNvSpPr/>
            <p:nvPr/>
          </p:nvSpPr>
          <p:spPr bwMode="auto">
            <a:xfrm>
              <a:off x="5569868" y="3080353"/>
              <a:ext cx="518640" cy="119167"/>
            </a:xfrm>
            <a:custGeom>
              <a:avLst/>
              <a:gdLst>
                <a:gd name="T0" fmla="*/ 692 w 692"/>
                <a:gd name="T1" fmla="*/ 159 h 159"/>
                <a:gd name="T2" fmla="*/ 0 w 692"/>
                <a:gd name="T3" fmla="*/ 88 h 159"/>
                <a:gd name="T4" fmla="*/ 0 w 692"/>
                <a:gd name="T5" fmla="*/ 0 h 159"/>
                <a:gd name="T6" fmla="*/ 692 w 692"/>
                <a:gd name="T7" fmla="*/ 69 h 159"/>
                <a:gd name="T8" fmla="*/ 692 w 692"/>
                <a:gd name="T9" fmla="*/ 159 h 159"/>
              </a:gdLst>
              <a:ahLst/>
              <a:cxnLst>
                <a:cxn ang="0">
                  <a:pos x="T0" y="T1"/>
                </a:cxn>
                <a:cxn ang="0">
                  <a:pos x="T2" y="T3"/>
                </a:cxn>
                <a:cxn ang="0">
                  <a:pos x="T4" y="T5"/>
                </a:cxn>
                <a:cxn ang="0">
                  <a:pos x="T6" y="T7"/>
                </a:cxn>
                <a:cxn ang="0">
                  <a:pos x="T8" y="T9"/>
                </a:cxn>
              </a:cxnLst>
              <a:rect l="0" t="0" r="r" b="b"/>
              <a:pathLst>
                <a:path w="692" h="159">
                  <a:moveTo>
                    <a:pt x="692" y="159"/>
                  </a:moveTo>
                  <a:lnTo>
                    <a:pt x="0" y="88"/>
                  </a:lnTo>
                  <a:lnTo>
                    <a:pt x="0" y="0"/>
                  </a:lnTo>
                  <a:lnTo>
                    <a:pt x="692" y="69"/>
                  </a:lnTo>
                  <a:lnTo>
                    <a:pt x="692" y="159"/>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7" name="Freeform 264"/>
            <p:cNvSpPr/>
            <p:nvPr/>
          </p:nvSpPr>
          <p:spPr bwMode="auto">
            <a:xfrm>
              <a:off x="5887648" y="2991915"/>
              <a:ext cx="284053" cy="134906"/>
            </a:xfrm>
            <a:custGeom>
              <a:avLst/>
              <a:gdLst>
                <a:gd name="T0" fmla="*/ 379 w 379"/>
                <a:gd name="T1" fmla="*/ 180 h 180"/>
                <a:gd name="T2" fmla="*/ 0 w 379"/>
                <a:gd name="T3" fmla="*/ 90 h 180"/>
                <a:gd name="T4" fmla="*/ 0 w 379"/>
                <a:gd name="T5" fmla="*/ 0 h 180"/>
                <a:gd name="T6" fmla="*/ 379 w 379"/>
                <a:gd name="T7" fmla="*/ 90 h 180"/>
                <a:gd name="T8" fmla="*/ 379 w 379"/>
                <a:gd name="T9" fmla="*/ 180 h 180"/>
              </a:gdLst>
              <a:ahLst/>
              <a:cxnLst>
                <a:cxn ang="0">
                  <a:pos x="T0" y="T1"/>
                </a:cxn>
                <a:cxn ang="0">
                  <a:pos x="T2" y="T3"/>
                </a:cxn>
                <a:cxn ang="0">
                  <a:pos x="T4" y="T5"/>
                </a:cxn>
                <a:cxn ang="0">
                  <a:pos x="T6" y="T7"/>
                </a:cxn>
                <a:cxn ang="0">
                  <a:pos x="T8" y="T9"/>
                </a:cxn>
              </a:cxnLst>
              <a:rect l="0" t="0" r="r" b="b"/>
              <a:pathLst>
                <a:path w="379" h="180">
                  <a:moveTo>
                    <a:pt x="379" y="180"/>
                  </a:moveTo>
                  <a:lnTo>
                    <a:pt x="0" y="90"/>
                  </a:lnTo>
                  <a:lnTo>
                    <a:pt x="0" y="0"/>
                  </a:lnTo>
                  <a:lnTo>
                    <a:pt x="379" y="90"/>
                  </a:lnTo>
                  <a:lnTo>
                    <a:pt x="379" y="18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8" name="Freeform 265"/>
            <p:cNvSpPr/>
            <p:nvPr/>
          </p:nvSpPr>
          <p:spPr bwMode="auto">
            <a:xfrm>
              <a:off x="5566121" y="3434857"/>
              <a:ext cx="522387" cy="116919"/>
            </a:xfrm>
            <a:custGeom>
              <a:avLst/>
              <a:gdLst>
                <a:gd name="T0" fmla="*/ 697 w 697"/>
                <a:gd name="T1" fmla="*/ 88 h 156"/>
                <a:gd name="T2" fmla="*/ 0 w 697"/>
                <a:gd name="T3" fmla="*/ 156 h 156"/>
                <a:gd name="T4" fmla="*/ 0 w 697"/>
                <a:gd name="T5" fmla="*/ 69 h 156"/>
                <a:gd name="T6" fmla="*/ 697 w 697"/>
                <a:gd name="T7" fmla="*/ 0 h 156"/>
                <a:gd name="T8" fmla="*/ 697 w 697"/>
                <a:gd name="T9" fmla="*/ 88 h 156"/>
              </a:gdLst>
              <a:ahLst/>
              <a:cxnLst>
                <a:cxn ang="0">
                  <a:pos x="T0" y="T1"/>
                </a:cxn>
                <a:cxn ang="0">
                  <a:pos x="T2" y="T3"/>
                </a:cxn>
                <a:cxn ang="0">
                  <a:pos x="T4" y="T5"/>
                </a:cxn>
                <a:cxn ang="0">
                  <a:pos x="T6" y="T7"/>
                </a:cxn>
                <a:cxn ang="0">
                  <a:pos x="T8" y="T9"/>
                </a:cxn>
              </a:cxnLst>
              <a:rect l="0" t="0" r="r" b="b"/>
              <a:pathLst>
                <a:path w="697" h="156">
                  <a:moveTo>
                    <a:pt x="697" y="88"/>
                  </a:moveTo>
                  <a:lnTo>
                    <a:pt x="0" y="156"/>
                  </a:lnTo>
                  <a:lnTo>
                    <a:pt x="0" y="69"/>
                  </a:lnTo>
                  <a:lnTo>
                    <a:pt x="697" y="0"/>
                  </a:lnTo>
                  <a:lnTo>
                    <a:pt x="697"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9" name="Freeform 266"/>
            <p:cNvSpPr/>
            <p:nvPr/>
          </p:nvSpPr>
          <p:spPr bwMode="auto">
            <a:xfrm>
              <a:off x="5895143" y="3507556"/>
              <a:ext cx="276558" cy="133407"/>
            </a:xfrm>
            <a:custGeom>
              <a:avLst/>
              <a:gdLst>
                <a:gd name="T0" fmla="*/ 369 w 369"/>
                <a:gd name="T1" fmla="*/ 88 h 178"/>
                <a:gd name="T2" fmla="*/ 0 w 369"/>
                <a:gd name="T3" fmla="*/ 178 h 178"/>
                <a:gd name="T4" fmla="*/ 0 w 369"/>
                <a:gd name="T5" fmla="*/ 88 h 178"/>
                <a:gd name="T6" fmla="*/ 369 w 369"/>
                <a:gd name="T7" fmla="*/ 0 h 178"/>
                <a:gd name="T8" fmla="*/ 369 w 369"/>
                <a:gd name="T9" fmla="*/ 88 h 178"/>
              </a:gdLst>
              <a:ahLst/>
              <a:cxnLst>
                <a:cxn ang="0">
                  <a:pos x="T0" y="T1"/>
                </a:cxn>
                <a:cxn ang="0">
                  <a:pos x="T2" y="T3"/>
                </a:cxn>
                <a:cxn ang="0">
                  <a:pos x="T4" y="T5"/>
                </a:cxn>
                <a:cxn ang="0">
                  <a:pos x="T6" y="T7"/>
                </a:cxn>
                <a:cxn ang="0">
                  <a:pos x="T8" y="T9"/>
                </a:cxn>
              </a:cxnLst>
              <a:rect l="0" t="0" r="r" b="b"/>
              <a:pathLst>
                <a:path w="369" h="178">
                  <a:moveTo>
                    <a:pt x="369" y="88"/>
                  </a:moveTo>
                  <a:lnTo>
                    <a:pt x="0" y="178"/>
                  </a:lnTo>
                  <a:lnTo>
                    <a:pt x="0" y="88"/>
                  </a:lnTo>
                  <a:lnTo>
                    <a:pt x="369" y="0"/>
                  </a:lnTo>
                  <a:lnTo>
                    <a:pt x="369"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70" name="Freeform 267"/>
            <p:cNvSpPr/>
            <p:nvPr/>
          </p:nvSpPr>
          <p:spPr bwMode="auto">
            <a:xfrm>
              <a:off x="5354768" y="3426613"/>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1" name="Freeform 268"/>
            <p:cNvSpPr/>
            <p:nvPr/>
          </p:nvSpPr>
          <p:spPr bwMode="auto">
            <a:xfrm>
              <a:off x="5566121" y="3500811"/>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9"/>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2" name="Freeform 269"/>
            <p:cNvSpPr/>
            <p:nvPr/>
          </p:nvSpPr>
          <p:spPr bwMode="auto">
            <a:xfrm>
              <a:off x="5895143" y="3573511"/>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3" name="Freeform 270"/>
            <p:cNvSpPr/>
            <p:nvPr/>
          </p:nvSpPr>
          <p:spPr bwMode="auto">
            <a:xfrm>
              <a:off x="6512714" y="3817841"/>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8"/>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4" name="Freeform 271"/>
            <p:cNvSpPr/>
            <p:nvPr/>
          </p:nvSpPr>
          <p:spPr bwMode="auto">
            <a:xfrm>
              <a:off x="6455753" y="3761630"/>
              <a:ext cx="736738" cy="58459"/>
            </a:xfrm>
            <a:custGeom>
              <a:avLst/>
              <a:gdLst>
                <a:gd name="T0" fmla="*/ 32 w 415"/>
                <a:gd name="T1" fmla="*/ 0 h 33"/>
                <a:gd name="T2" fmla="*/ 415 w 415"/>
                <a:gd name="T3" fmla="*/ 15 h 33"/>
                <a:gd name="T4" fmla="*/ 293 w 415"/>
                <a:gd name="T5" fmla="*/ 33 h 33"/>
                <a:gd name="T6" fmla="*/ 0 w 415"/>
                <a:gd name="T7" fmla="*/ 5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5"/>
                    <a:pt x="0" y="5"/>
                    <a:pt x="0" y="5"/>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5" name="Freeform 272"/>
            <p:cNvSpPr/>
            <p:nvPr/>
          </p:nvSpPr>
          <p:spPr bwMode="auto">
            <a:xfrm>
              <a:off x="6372561" y="3702421"/>
              <a:ext cx="603331" cy="72699"/>
            </a:xfrm>
            <a:custGeom>
              <a:avLst/>
              <a:gdLst>
                <a:gd name="T0" fmla="*/ 47 w 340"/>
                <a:gd name="T1" fmla="*/ 0 h 41"/>
                <a:gd name="T2" fmla="*/ 340 w 340"/>
                <a:gd name="T3" fmla="*/ 29 h 41"/>
                <a:gd name="T4" fmla="*/ 160 w 340"/>
                <a:gd name="T5" fmla="*/ 41 h 41"/>
                <a:gd name="T6" fmla="*/ 0 w 340"/>
                <a:gd name="T7" fmla="*/ 3 h 41"/>
                <a:gd name="T8" fmla="*/ 47 w 340"/>
                <a:gd name="T9" fmla="*/ 0 h 41"/>
              </a:gdLst>
              <a:ahLst/>
              <a:cxnLst>
                <a:cxn ang="0">
                  <a:pos x="T0" y="T1"/>
                </a:cxn>
                <a:cxn ang="0">
                  <a:pos x="T2" y="T3"/>
                </a:cxn>
                <a:cxn ang="0">
                  <a:pos x="T4" y="T5"/>
                </a:cxn>
                <a:cxn ang="0">
                  <a:pos x="T6" y="T7"/>
                </a:cxn>
                <a:cxn ang="0">
                  <a:pos x="T8" y="T9"/>
                </a:cxn>
              </a:cxnLst>
              <a:rect l="0" t="0" r="r" b="b"/>
              <a:pathLst>
                <a:path w="340" h="41">
                  <a:moveTo>
                    <a:pt x="47" y="0"/>
                  </a:moveTo>
                  <a:cubicBezTo>
                    <a:pt x="340" y="29"/>
                    <a:pt x="340" y="29"/>
                    <a:pt x="340" y="29"/>
                  </a:cubicBezTo>
                  <a:cubicBezTo>
                    <a:pt x="289" y="34"/>
                    <a:pt x="228" y="38"/>
                    <a:pt x="160" y="41"/>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6" name="Freeform 273"/>
            <p:cNvSpPr/>
            <p:nvPr/>
          </p:nvSpPr>
          <p:spPr bwMode="auto">
            <a:xfrm>
              <a:off x="6271381" y="3640964"/>
              <a:ext cx="385232" cy="74198"/>
            </a:xfrm>
            <a:custGeom>
              <a:avLst/>
              <a:gdLst>
                <a:gd name="T0" fmla="*/ 57 w 217"/>
                <a:gd name="T1" fmla="*/ 0 h 42"/>
                <a:gd name="T2" fmla="*/ 217 w 217"/>
                <a:gd name="T3" fmla="*/ 38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8"/>
                    <a:pt x="217" y="38"/>
                    <a:pt x="217" y="38"/>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7" name="Freeform 274"/>
            <p:cNvSpPr/>
            <p:nvPr/>
          </p:nvSpPr>
          <p:spPr bwMode="auto">
            <a:xfrm>
              <a:off x="5566121" y="2357856"/>
              <a:ext cx="522387" cy="116919"/>
            </a:xfrm>
            <a:custGeom>
              <a:avLst/>
              <a:gdLst>
                <a:gd name="T0" fmla="*/ 697 w 697"/>
                <a:gd name="T1" fmla="*/ 87 h 156"/>
                <a:gd name="T2" fmla="*/ 0 w 697"/>
                <a:gd name="T3" fmla="*/ 156 h 156"/>
                <a:gd name="T4" fmla="*/ 0 w 697"/>
                <a:gd name="T5" fmla="*/ 68 h 156"/>
                <a:gd name="T6" fmla="*/ 697 w 697"/>
                <a:gd name="T7" fmla="*/ 0 h 156"/>
                <a:gd name="T8" fmla="*/ 697 w 697"/>
                <a:gd name="T9" fmla="*/ 87 h 156"/>
              </a:gdLst>
              <a:ahLst/>
              <a:cxnLst>
                <a:cxn ang="0">
                  <a:pos x="T0" y="T1"/>
                </a:cxn>
                <a:cxn ang="0">
                  <a:pos x="T2" y="T3"/>
                </a:cxn>
                <a:cxn ang="0">
                  <a:pos x="T4" y="T5"/>
                </a:cxn>
                <a:cxn ang="0">
                  <a:pos x="T6" y="T7"/>
                </a:cxn>
                <a:cxn ang="0">
                  <a:pos x="T8" y="T9"/>
                </a:cxn>
              </a:cxnLst>
              <a:rect l="0" t="0" r="r" b="b"/>
              <a:pathLst>
                <a:path w="697" h="156">
                  <a:moveTo>
                    <a:pt x="697" y="87"/>
                  </a:moveTo>
                  <a:lnTo>
                    <a:pt x="0" y="156"/>
                  </a:lnTo>
                  <a:lnTo>
                    <a:pt x="0" y="68"/>
                  </a:lnTo>
                  <a:lnTo>
                    <a:pt x="697" y="0"/>
                  </a:lnTo>
                  <a:lnTo>
                    <a:pt x="697" y="87"/>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78" name="Freeform 275"/>
            <p:cNvSpPr/>
            <p:nvPr/>
          </p:nvSpPr>
          <p:spPr bwMode="auto">
            <a:xfrm>
              <a:off x="5895143" y="2428307"/>
              <a:ext cx="276558" cy="134906"/>
            </a:xfrm>
            <a:custGeom>
              <a:avLst/>
              <a:gdLst>
                <a:gd name="T0" fmla="*/ 369 w 369"/>
                <a:gd name="T1" fmla="*/ 90 h 180"/>
                <a:gd name="T2" fmla="*/ 0 w 369"/>
                <a:gd name="T3" fmla="*/ 180 h 180"/>
                <a:gd name="T4" fmla="*/ 0 w 369"/>
                <a:gd name="T5" fmla="*/ 90 h 180"/>
                <a:gd name="T6" fmla="*/ 369 w 369"/>
                <a:gd name="T7" fmla="*/ 0 h 180"/>
                <a:gd name="T8" fmla="*/ 369 w 369"/>
                <a:gd name="T9" fmla="*/ 90 h 180"/>
              </a:gdLst>
              <a:ahLst/>
              <a:cxnLst>
                <a:cxn ang="0">
                  <a:pos x="T0" y="T1"/>
                </a:cxn>
                <a:cxn ang="0">
                  <a:pos x="T2" y="T3"/>
                </a:cxn>
                <a:cxn ang="0">
                  <a:pos x="T4" y="T5"/>
                </a:cxn>
                <a:cxn ang="0">
                  <a:pos x="T6" y="T7"/>
                </a:cxn>
                <a:cxn ang="0">
                  <a:pos x="T8" y="T9"/>
                </a:cxn>
              </a:cxnLst>
              <a:rect l="0" t="0" r="r" b="b"/>
              <a:pathLst>
                <a:path w="369" h="180">
                  <a:moveTo>
                    <a:pt x="369" y="90"/>
                  </a:moveTo>
                  <a:lnTo>
                    <a:pt x="0" y="180"/>
                  </a:lnTo>
                  <a:lnTo>
                    <a:pt x="0" y="90"/>
                  </a:lnTo>
                  <a:lnTo>
                    <a:pt x="369" y="0"/>
                  </a:lnTo>
                  <a:lnTo>
                    <a:pt x="369" y="9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79" name="Freeform 276"/>
            <p:cNvSpPr/>
            <p:nvPr/>
          </p:nvSpPr>
          <p:spPr bwMode="auto">
            <a:xfrm>
              <a:off x="5354768" y="2348862"/>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0" name="Freeform 277"/>
            <p:cNvSpPr/>
            <p:nvPr/>
          </p:nvSpPr>
          <p:spPr bwMode="auto">
            <a:xfrm>
              <a:off x="5566121" y="2423060"/>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8"/>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1" name="Freeform 278"/>
            <p:cNvSpPr/>
            <p:nvPr/>
          </p:nvSpPr>
          <p:spPr bwMode="auto">
            <a:xfrm>
              <a:off x="5895143" y="2495760"/>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2" name="Freeform 279"/>
            <p:cNvSpPr/>
            <p:nvPr/>
          </p:nvSpPr>
          <p:spPr bwMode="auto">
            <a:xfrm>
              <a:off x="6512714" y="2740090"/>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7"/>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3" name="Freeform 280"/>
            <p:cNvSpPr/>
            <p:nvPr/>
          </p:nvSpPr>
          <p:spPr bwMode="auto">
            <a:xfrm>
              <a:off x="6455753" y="2683879"/>
              <a:ext cx="736738" cy="58459"/>
            </a:xfrm>
            <a:custGeom>
              <a:avLst/>
              <a:gdLst>
                <a:gd name="T0" fmla="*/ 32 w 415"/>
                <a:gd name="T1" fmla="*/ 0 h 33"/>
                <a:gd name="T2" fmla="*/ 415 w 415"/>
                <a:gd name="T3" fmla="*/ 15 h 33"/>
                <a:gd name="T4" fmla="*/ 293 w 415"/>
                <a:gd name="T5" fmla="*/ 33 h 33"/>
                <a:gd name="T6" fmla="*/ 0 w 415"/>
                <a:gd name="T7" fmla="*/ 4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4"/>
                    <a:pt x="0" y="4"/>
                    <a:pt x="0" y="4"/>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4" name="Freeform 281"/>
            <p:cNvSpPr/>
            <p:nvPr/>
          </p:nvSpPr>
          <p:spPr bwMode="auto">
            <a:xfrm>
              <a:off x="6372561" y="2625420"/>
              <a:ext cx="603331" cy="70451"/>
            </a:xfrm>
            <a:custGeom>
              <a:avLst/>
              <a:gdLst>
                <a:gd name="T0" fmla="*/ 47 w 340"/>
                <a:gd name="T1" fmla="*/ 0 h 40"/>
                <a:gd name="T2" fmla="*/ 340 w 340"/>
                <a:gd name="T3" fmla="*/ 29 h 40"/>
                <a:gd name="T4" fmla="*/ 160 w 340"/>
                <a:gd name="T5" fmla="*/ 40 h 40"/>
                <a:gd name="T6" fmla="*/ 0 w 340"/>
                <a:gd name="T7" fmla="*/ 3 h 40"/>
                <a:gd name="T8" fmla="*/ 47 w 340"/>
                <a:gd name="T9" fmla="*/ 0 h 40"/>
              </a:gdLst>
              <a:ahLst/>
              <a:cxnLst>
                <a:cxn ang="0">
                  <a:pos x="T0" y="T1"/>
                </a:cxn>
                <a:cxn ang="0">
                  <a:pos x="T2" y="T3"/>
                </a:cxn>
                <a:cxn ang="0">
                  <a:pos x="T4" y="T5"/>
                </a:cxn>
                <a:cxn ang="0">
                  <a:pos x="T6" y="T7"/>
                </a:cxn>
                <a:cxn ang="0">
                  <a:pos x="T8" y="T9"/>
                </a:cxn>
              </a:cxnLst>
              <a:rect l="0" t="0" r="r" b="b"/>
              <a:pathLst>
                <a:path w="340" h="40">
                  <a:moveTo>
                    <a:pt x="47" y="0"/>
                  </a:moveTo>
                  <a:cubicBezTo>
                    <a:pt x="340" y="29"/>
                    <a:pt x="340" y="29"/>
                    <a:pt x="340" y="29"/>
                  </a:cubicBezTo>
                  <a:cubicBezTo>
                    <a:pt x="289" y="34"/>
                    <a:pt x="228" y="38"/>
                    <a:pt x="160" y="40"/>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5" name="Freeform 282"/>
            <p:cNvSpPr/>
            <p:nvPr/>
          </p:nvSpPr>
          <p:spPr bwMode="auto">
            <a:xfrm>
              <a:off x="6271381" y="2563213"/>
              <a:ext cx="385232" cy="74198"/>
            </a:xfrm>
            <a:custGeom>
              <a:avLst/>
              <a:gdLst>
                <a:gd name="T0" fmla="*/ 57 w 217"/>
                <a:gd name="T1" fmla="*/ 0 h 42"/>
                <a:gd name="T2" fmla="*/ 217 w 217"/>
                <a:gd name="T3" fmla="*/ 37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7"/>
                    <a:pt x="217" y="37"/>
                    <a:pt x="217" y="37"/>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6" name="Freeform 283"/>
            <p:cNvSpPr/>
            <p:nvPr/>
          </p:nvSpPr>
          <p:spPr bwMode="auto">
            <a:xfrm>
              <a:off x="6008314" y="2864503"/>
              <a:ext cx="523886" cy="542623"/>
            </a:xfrm>
            <a:custGeom>
              <a:avLst/>
              <a:gdLst>
                <a:gd name="T0" fmla="*/ 284 w 295"/>
                <a:gd name="T1" fmla="*/ 4 h 306"/>
                <a:gd name="T2" fmla="*/ 253 w 295"/>
                <a:gd name="T3" fmla="*/ 0 h 306"/>
                <a:gd name="T4" fmla="*/ 253 w 295"/>
                <a:gd name="T5" fmla="*/ 38 h 306"/>
                <a:gd name="T6" fmla="*/ 242 w 295"/>
                <a:gd name="T7" fmla="*/ 37 h 306"/>
                <a:gd name="T8" fmla="*/ 232 w 295"/>
                <a:gd name="T9" fmla="*/ 36 h 306"/>
                <a:gd name="T10" fmla="*/ 222 w 295"/>
                <a:gd name="T11" fmla="*/ 35 h 306"/>
                <a:gd name="T12" fmla="*/ 213 w 295"/>
                <a:gd name="T13" fmla="*/ 35 h 306"/>
                <a:gd name="T14" fmla="*/ 205 w 295"/>
                <a:gd name="T15" fmla="*/ 35 h 306"/>
                <a:gd name="T16" fmla="*/ 205 w 295"/>
                <a:gd name="T17" fmla="*/ 72 h 306"/>
                <a:gd name="T18" fmla="*/ 203 w 295"/>
                <a:gd name="T19" fmla="*/ 72 h 306"/>
                <a:gd name="T20" fmla="*/ 194 w 295"/>
                <a:gd name="T21" fmla="*/ 72 h 306"/>
                <a:gd name="T22" fmla="*/ 185 w 295"/>
                <a:gd name="T23" fmla="*/ 72 h 306"/>
                <a:gd name="T24" fmla="*/ 176 w 295"/>
                <a:gd name="T25" fmla="*/ 71 h 306"/>
                <a:gd name="T26" fmla="*/ 166 w 295"/>
                <a:gd name="T27" fmla="*/ 71 h 306"/>
                <a:gd name="T28" fmla="*/ 156 w 295"/>
                <a:gd name="T29" fmla="*/ 71 h 306"/>
                <a:gd name="T30" fmla="*/ 149 w 295"/>
                <a:gd name="T31" fmla="*/ 71 h 306"/>
                <a:gd name="T32" fmla="*/ 149 w 295"/>
                <a:gd name="T33" fmla="*/ 109 h 306"/>
                <a:gd name="T34" fmla="*/ 146 w 295"/>
                <a:gd name="T35" fmla="*/ 109 h 306"/>
                <a:gd name="T36" fmla="*/ 135 w 295"/>
                <a:gd name="T37" fmla="*/ 109 h 306"/>
                <a:gd name="T38" fmla="*/ 122 w 295"/>
                <a:gd name="T39" fmla="*/ 109 h 306"/>
                <a:gd name="T40" fmla="*/ 106 w 295"/>
                <a:gd name="T41" fmla="*/ 110 h 306"/>
                <a:gd name="T42" fmla="*/ 92 w 295"/>
                <a:gd name="T43" fmla="*/ 110 h 306"/>
                <a:gd name="T44" fmla="*/ 92 w 295"/>
                <a:gd name="T45" fmla="*/ 148 h 306"/>
                <a:gd name="T46" fmla="*/ 54 w 295"/>
                <a:gd name="T47" fmla="*/ 150 h 306"/>
                <a:gd name="T48" fmla="*/ 45 w 295"/>
                <a:gd name="T49" fmla="*/ 151 h 306"/>
                <a:gd name="T50" fmla="*/ 45 w 295"/>
                <a:gd name="T51" fmla="*/ 188 h 306"/>
                <a:gd name="T52" fmla="*/ 40 w 295"/>
                <a:gd name="T53" fmla="*/ 188 h 306"/>
                <a:gd name="T54" fmla="*/ 31 w 295"/>
                <a:gd name="T55" fmla="*/ 190 h 306"/>
                <a:gd name="T56" fmla="*/ 24 w 295"/>
                <a:gd name="T57" fmla="*/ 191 h 306"/>
                <a:gd name="T58" fmla="*/ 19 w 295"/>
                <a:gd name="T59" fmla="*/ 192 h 306"/>
                <a:gd name="T60" fmla="*/ 14 w 295"/>
                <a:gd name="T61" fmla="*/ 192 h 306"/>
                <a:gd name="T62" fmla="*/ 13 w 295"/>
                <a:gd name="T63" fmla="*/ 193 h 306"/>
                <a:gd name="T64" fmla="*/ 13 w 295"/>
                <a:gd name="T65" fmla="*/ 231 h 306"/>
                <a:gd name="T66" fmla="*/ 13 w 295"/>
                <a:gd name="T67" fmla="*/ 231 h 306"/>
                <a:gd name="T68" fmla="*/ 11 w 295"/>
                <a:gd name="T69" fmla="*/ 231 h 306"/>
                <a:gd name="T70" fmla="*/ 8 w 295"/>
                <a:gd name="T71" fmla="*/ 232 h 306"/>
                <a:gd name="T72" fmla="*/ 5 w 295"/>
                <a:gd name="T73" fmla="*/ 233 h 306"/>
                <a:gd name="T74" fmla="*/ 4 w 295"/>
                <a:gd name="T75" fmla="*/ 234 h 306"/>
                <a:gd name="T76" fmla="*/ 2 w 295"/>
                <a:gd name="T77" fmla="*/ 235 h 306"/>
                <a:gd name="T78" fmla="*/ 2 w 295"/>
                <a:gd name="T79" fmla="*/ 236 h 306"/>
                <a:gd name="T80" fmla="*/ 2 w 295"/>
                <a:gd name="T81" fmla="*/ 274 h 306"/>
                <a:gd name="T82" fmla="*/ 13 w 295"/>
                <a:gd name="T83" fmla="*/ 306 h 306"/>
                <a:gd name="T84" fmla="*/ 127 w 295"/>
                <a:gd name="T85" fmla="*/ 176 h 306"/>
                <a:gd name="T86" fmla="*/ 127 w 295"/>
                <a:gd name="T87" fmla="*/ 176 h 306"/>
                <a:gd name="T88" fmla="*/ 284 w 295"/>
                <a:gd name="T89"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306">
                  <a:moveTo>
                    <a:pt x="284" y="4"/>
                  </a:moveTo>
                  <a:cubicBezTo>
                    <a:pt x="276" y="3"/>
                    <a:pt x="266" y="1"/>
                    <a:pt x="253" y="0"/>
                  </a:cubicBezTo>
                  <a:cubicBezTo>
                    <a:pt x="253" y="38"/>
                    <a:pt x="253" y="38"/>
                    <a:pt x="253" y="38"/>
                  </a:cubicBezTo>
                  <a:cubicBezTo>
                    <a:pt x="250" y="37"/>
                    <a:pt x="246" y="37"/>
                    <a:pt x="242" y="37"/>
                  </a:cubicBezTo>
                  <a:cubicBezTo>
                    <a:pt x="239" y="36"/>
                    <a:pt x="235" y="36"/>
                    <a:pt x="232" y="36"/>
                  </a:cubicBezTo>
                  <a:cubicBezTo>
                    <a:pt x="228" y="36"/>
                    <a:pt x="225" y="36"/>
                    <a:pt x="222" y="35"/>
                  </a:cubicBezTo>
                  <a:cubicBezTo>
                    <a:pt x="219" y="35"/>
                    <a:pt x="216" y="35"/>
                    <a:pt x="213" y="35"/>
                  </a:cubicBezTo>
                  <a:cubicBezTo>
                    <a:pt x="210" y="35"/>
                    <a:pt x="208" y="35"/>
                    <a:pt x="205" y="35"/>
                  </a:cubicBezTo>
                  <a:cubicBezTo>
                    <a:pt x="205" y="72"/>
                    <a:pt x="205" y="72"/>
                    <a:pt x="205" y="72"/>
                  </a:cubicBezTo>
                  <a:cubicBezTo>
                    <a:pt x="204" y="72"/>
                    <a:pt x="204" y="72"/>
                    <a:pt x="203" y="72"/>
                  </a:cubicBezTo>
                  <a:cubicBezTo>
                    <a:pt x="200" y="72"/>
                    <a:pt x="197" y="72"/>
                    <a:pt x="194" y="72"/>
                  </a:cubicBezTo>
                  <a:cubicBezTo>
                    <a:pt x="191" y="72"/>
                    <a:pt x="188" y="72"/>
                    <a:pt x="185" y="72"/>
                  </a:cubicBezTo>
                  <a:cubicBezTo>
                    <a:pt x="182" y="72"/>
                    <a:pt x="179" y="71"/>
                    <a:pt x="176" y="71"/>
                  </a:cubicBezTo>
                  <a:cubicBezTo>
                    <a:pt x="173" y="71"/>
                    <a:pt x="169" y="71"/>
                    <a:pt x="166" y="71"/>
                  </a:cubicBezTo>
                  <a:cubicBezTo>
                    <a:pt x="163" y="71"/>
                    <a:pt x="160" y="71"/>
                    <a:pt x="156" y="71"/>
                  </a:cubicBezTo>
                  <a:cubicBezTo>
                    <a:pt x="154" y="71"/>
                    <a:pt x="152" y="71"/>
                    <a:pt x="149" y="71"/>
                  </a:cubicBezTo>
                  <a:cubicBezTo>
                    <a:pt x="149" y="109"/>
                    <a:pt x="149" y="109"/>
                    <a:pt x="149" y="109"/>
                  </a:cubicBezTo>
                  <a:cubicBezTo>
                    <a:pt x="148" y="109"/>
                    <a:pt x="147" y="109"/>
                    <a:pt x="146" y="109"/>
                  </a:cubicBezTo>
                  <a:cubicBezTo>
                    <a:pt x="142" y="109"/>
                    <a:pt x="139" y="109"/>
                    <a:pt x="135" y="109"/>
                  </a:cubicBezTo>
                  <a:cubicBezTo>
                    <a:pt x="131" y="109"/>
                    <a:pt x="126" y="109"/>
                    <a:pt x="122" y="109"/>
                  </a:cubicBezTo>
                  <a:cubicBezTo>
                    <a:pt x="117" y="109"/>
                    <a:pt x="111" y="109"/>
                    <a:pt x="106" y="110"/>
                  </a:cubicBezTo>
                  <a:cubicBezTo>
                    <a:pt x="101" y="110"/>
                    <a:pt x="97" y="110"/>
                    <a:pt x="92" y="110"/>
                  </a:cubicBezTo>
                  <a:cubicBezTo>
                    <a:pt x="92" y="148"/>
                    <a:pt x="92" y="148"/>
                    <a:pt x="92" y="148"/>
                  </a:cubicBezTo>
                  <a:cubicBezTo>
                    <a:pt x="78" y="148"/>
                    <a:pt x="66" y="149"/>
                    <a:pt x="54" y="150"/>
                  </a:cubicBezTo>
                  <a:cubicBezTo>
                    <a:pt x="51" y="150"/>
                    <a:pt x="48" y="151"/>
                    <a:pt x="45" y="151"/>
                  </a:cubicBezTo>
                  <a:cubicBezTo>
                    <a:pt x="45" y="188"/>
                    <a:pt x="45" y="188"/>
                    <a:pt x="45" y="188"/>
                  </a:cubicBezTo>
                  <a:cubicBezTo>
                    <a:pt x="43" y="188"/>
                    <a:pt x="42" y="188"/>
                    <a:pt x="40" y="188"/>
                  </a:cubicBezTo>
                  <a:cubicBezTo>
                    <a:pt x="37" y="189"/>
                    <a:pt x="34" y="189"/>
                    <a:pt x="31" y="190"/>
                  </a:cubicBezTo>
                  <a:cubicBezTo>
                    <a:pt x="29" y="190"/>
                    <a:pt x="26" y="190"/>
                    <a:pt x="24" y="191"/>
                  </a:cubicBezTo>
                  <a:cubicBezTo>
                    <a:pt x="22" y="191"/>
                    <a:pt x="20" y="191"/>
                    <a:pt x="19" y="192"/>
                  </a:cubicBezTo>
                  <a:cubicBezTo>
                    <a:pt x="17" y="192"/>
                    <a:pt x="16" y="192"/>
                    <a:pt x="14" y="192"/>
                  </a:cubicBezTo>
                  <a:cubicBezTo>
                    <a:pt x="14" y="193"/>
                    <a:pt x="13" y="193"/>
                    <a:pt x="13" y="193"/>
                  </a:cubicBezTo>
                  <a:cubicBezTo>
                    <a:pt x="13" y="231"/>
                    <a:pt x="13" y="231"/>
                    <a:pt x="13" y="231"/>
                  </a:cubicBezTo>
                  <a:cubicBezTo>
                    <a:pt x="13" y="231"/>
                    <a:pt x="13" y="231"/>
                    <a:pt x="13" y="231"/>
                  </a:cubicBezTo>
                  <a:cubicBezTo>
                    <a:pt x="12" y="231"/>
                    <a:pt x="11" y="231"/>
                    <a:pt x="11" y="231"/>
                  </a:cubicBezTo>
                  <a:cubicBezTo>
                    <a:pt x="10" y="232"/>
                    <a:pt x="9" y="232"/>
                    <a:pt x="8" y="232"/>
                  </a:cubicBezTo>
                  <a:cubicBezTo>
                    <a:pt x="7" y="233"/>
                    <a:pt x="6" y="233"/>
                    <a:pt x="5" y="233"/>
                  </a:cubicBezTo>
                  <a:cubicBezTo>
                    <a:pt x="5" y="234"/>
                    <a:pt x="4" y="234"/>
                    <a:pt x="4" y="234"/>
                  </a:cubicBezTo>
                  <a:cubicBezTo>
                    <a:pt x="3" y="234"/>
                    <a:pt x="3" y="235"/>
                    <a:pt x="2" y="235"/>
                  </a:cubicBezTo>
                  <a:cubicBezTo>
                    <a:pt x="2" y="236"/>
                    <a:pt x="2" y="236"/>
                    <a:pt x="2" y="236"/>
                  </a:cubicBezTo>
                  <a:cubicBezTo>
                    <a:pt x="2" y="274"/>
                    <a:pt x="2" y="274"/>
                    <a:pt x="2" y="274"/>
                  </a:cubicBezTo>
                  <a:cubicBezTo>
                    <a:pt x="13" y="306"/>
                    <a:pt x="13" y="306"/>
                    <a:pt x="13" y="306"/>
                  </a:cubicBezTo>
                  <a:cubicBezTo>
                    <a:pt x="13" y="306"/>
                    <a:pt x="0" y="233"/>
                    <a:pt x="127" y="176"/>
                  </a:cubicBezTo>
                  <a:cubicBezTo>
                    <a:pt x="127" y="176"/>
                    <a:pt x="127" y="176"/>
                    <a:pt x="127" y="176"/>
                  </a:cubicBezTo>
                  <a:cubicBezTo>
                    <a:pt x="263" y="92"/>
                    <a:pt x="295" y="39"/>
                    <a:pt x="284" y="4"/>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287" name="Freeform 284"/>
            <p:cNvSpPr/>
            <p:nvPr/>
          </p:nvSpPr>
          <p:spPr bwMode="auto">
            <a:xfrm>
              <a:off x="5276822" y="2272415"/>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8" name="Freeform 285"/>
            <p:cNvSpPr/>
            <p:nvPr/>
          </p:nvSpPr>
          <p:spPr bwMode="auto">
            <a:xfrm>
              <a:off x="5354768" y="2281409"/>
              <a:ext cx="678279" cy="95933"/>
            </a:xfrm>
            <a:custGeom>
              <a:avLst/>
              <a:gdLst>
                <a:gd name="T0" fmla="*/ 905 w 905"/>
                <a:gd name="T1" fmla="*/ 90 h 128"/>
                <a:gd name="T2" fmla="*/ 0 w 905"/>
                <a:gd name="T3" fmla="*/ 128 h 128"/>
                <a:gd name="T4" fmla="*/ 0 w 905"/>
                <a:gd name="T5" fmla="*/ 38 h 128"/>
                <a:gd name="T6" fmla="*/ 905 w 905"/>
                <a:gd name="T7" fmla="*/ 0 h 128"/>
                <a:gd name="T8" fmla="*/ 905 w 905"/>
                <a:gd name="T9" fmla="*/ 90 h 128"/>
              </a:gdLst>
              <a:ahLst/>
              <a:cxnLst>
                <a:cxn ang="0">
                  <a:pos x="T0" y="T1"/>
                </a:cxn>
                <a:cxn ang="0">
                  <a:pos x="T2" y="T3"/>
                </a:cxn>
                <a:cxn ang="0">
                  <a:pos x="T4" y="T5"/>
                </a:cxn>
                <a:cxn ang="0">
                  <a:pos x="T6" y="T7"/>
                </a:cxn>
                <a:cxn ang="0">
                  <a:pos x="T8" y="T9"/>
                </a:cxn>
              </a:cxnLst>
              <a:rect l="0" t="0" r="r" b="b"/>
              <a:pathLst>
                <a:path w="905" h="128">
                  <a:moveTo>
                    <a:pt x="905" y="90"/>
                  </a:moveTo>
                  <a:lnTo>
                    <a:pt x="0" y="128"/>
                  </a:lnTo>
                  <a:lnTo>
                    <a:pt x="0" y="38"/>
                  </a:lnTo>
                  <a:lnTo>
                    <a:pt x="905" y="0"/>
                  </a:lnTo>
                  <a:lnTo>
                    <a:pt x="905" y="90"/>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89" name="Freeform 286"/>
            <p:cNvSpPr/>
            <p:nvPr/>
          </p:nvSpPr>
          <p:spPr bwMode="auto">
            <a:xfrm>
              <a:off x="5276822" y="3350166"/>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0" name="Freeform 287"/>
            <p:cNvSpPr/>
            <p:nvPr/>
          </p:nvSpPr>
          <p:spPr bwMode="auto">
            <a:xfrm>
              <a:off x="5354768" y="3358998"/>
              <a:ext cx="678279" cy="93685"/>
            </a:xfrm>
            <a:custGeom>
              <a:avLst/>
              <a:gdLst>
                <a:gd name="T0" fmla="*/ 905 w 905"/>
                <a:gd name="T1" fmla="*/ 88 h 125"/>
                <a:gd name="T2" fmla="*/ 0 w 905"/>
                <a:gd name="T3" fmla="*/ 125 h 125"/>
                <a:gd name="T4" fmla="*/ 0 w 905"/>
                <a:gd name="T5" fmla="*/ 36 h 125"/>
                <a:gd name="T6" fmla="*/ 905 w 905"/>
                <a:gd name="T7" fmla="*/ 0 h 125"/>
                <a:gd name="T8" fmla="*/ 905 w 905"/>
                <a:gd name="T9" fmla="*/ 88 h 125"/>
              </a:gdLst>
              <a:ahLst/>
              <a:cxnLst>
                <a:cxn ang="0">
                  <a:pos x="T0" y="T1"/>
                </a:cxn>
                <a:cxn ang="0">
                  <a:pos x="T2" y="T3"/>
                </a:cxn>
                <a:cxn ang="0">
                  <a:pos x="T4" y="T5"/>
                </a:cxn>
                <a:cxn ang="0">
                  <a:pos x="T6" y="T7"/>
                </a:cxn>
                <a:cxn ang="0">
                  <a:pos x="T8" y="T9"/>
                </a:cxn>
              </a:cxnLst>
              <a:rect l="0" t="0" r="r" b="b"/>
              <a:pathLst>
                <a:path w="905" h="125">
                  <a:moveTo>
                    <a:pt x="905" y="88"/>
                  </a:moveTo>
                  <a:lnTo>
                    <a:pt x="0" y="125"/>
                  </a:lnTo>
                  <a:lnTo>
                    <a:pt x="0" y="36"/>
                  </a:lnTo>
                  <a:lnTo>
                    <a:pt x="905" y="0"/>
                  </a:lnTo>
                  <a:lnTo>
                    <a:pt x="905" y="88"/>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91" name="Freeform 288"/>
            <p:cNvSpPr/>
            <p:nvPr/>
          </p:nvSpPr>
          <p:spPr bwMode="auto">
            <a:xfrm>
              <a:off x="5276822" y="3339445"/>
              <a:ext cx="2022845" cy="706759"/>
            </a:xfrm>
            <a:custGeom>
              <a:avLst/>
              <a:gdLst>
                <a:gd name="T0" fmla="*/ 1122 w 1139"/>
                <a:gd name="T1" fmla="*/ 399 h 399"/>
                <a:gd name="T2" fmla="*/ 1122 w 1139"/>
                <a:gd name="T3" fmla="*/ 265 h 399"/>
                <a:gd name="T4" fmla="*/ 1122 w 1139"/>
                <a:gd name="T5" fmla="*/ 265 h 399"/>
                <a:gd name="T6" fmla="*/ 1119 w 1139"/>
                <a:gd name="T7" fmla="*/ 269 h 399"/>
                <a:gd name="T8" fmla="*/ 1115 w 1139"/>
                <a:gd name="T9" fmla="*/ 273 h 399"/>
                <a:gd name="T10" fmla="*/ 1108 w 1139"/>
                <a:gd name="T11" fmla="*/ 276 h 399"/>
                <a:gd name="T12" fmla="*/ 1099 w 1139"/>
                <a:gd name="T13" fmla="*/ 280 h 399"/>
                <a:gd name="T14" fmla="*/ 1088 w 1139"/>
                <a:gd name="T15" fmla="*/ 283 h 399"/>
                <a:gd name="T16" fmla="*/ 1079 w 1139"/>
                <a:gd name="T17" fmla="*/ 285 h 399"/>
                <a:gd name="T18" fmla="*/ 1079 w 1139"/>
                <a:gd name="T19" fmla="*/ 248 h 399"/>
                <a:gd name="T20" fmla="*/ 1075 w 1139"/>
                <a:gd name="T21" fmla="*/ 249 h 399"/>
                <a:gd name="T22" fmla="*/ 1058 w 1139"/>
                <a:gd name="T23" fmla="*/ 252 h 399"/>
                <a:gd name="T24" fmla="*/ 1037 w 1139"/>
                <a:gd name="T25" fmla="*/ 256 h 399"/>
                <a:gd name="T26" fmla="*/ 1011 w 1139"/>
                <a:gd name="T27" fmla="*/ 259 h 399"/>
                <a:gd name="T28" fmla="*/ 976 w 1139"/>
                <a:gd name="T29" fmla="*/ 264 h 399"/>
                <a:gd name="T30" fmla="*/ 957 w 1139"/>
                <a:gd name="T31" fmla="*/ 266 h 399"/>
                <a:gd name="T32" fmla="*/ 957 w 1139"/>
                <a:gd name="T33" fmla="*/ 228 h 399"/>
                <a:gd name="T34" fmla="*/ 921 w 1139"/>
                <a:gd name="T35" fmla="*/ 231 h 399"/>
                <a:gd name="T36" fmla="*/ 778 w 1139"/>
                <a:gd name="T37" fmla="*/ 240 h 399"/>
                <a:gd name="T38" fmla="*/ 777 w 1139"/>
                <a:gd name="T39" fmla="*/ 240 h 399"/>
                <a:gd name="T40" fmla="*/ 777 w 1139"/>
                <a:gd name="T41" fmla="*/ 202 h 399"/>
                <a:gd name="T42" fmla="*/ 725 w 1139"/>
                <a:gd name="T43" fmla="*/ 204 h 399"/>
                <a:gd name="T44" fmla="*/ 662 w 1139"/>
                <a:gd name="T45" fmla="*/ 205 h 399"/>
                <a:gd name="T46" fmla="*/ 615 w 1139"/>
                <a:gd name="T47" fmla="*/ 206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8 h 399"/>
                <a:gd name="T60" fmla="*/ 424 w 1139"/>
                <a:gd name="T61" fmla="*/ 167 h 399"/>
                <a:gd name="T62" fmla="*/ 390 w 1139"/>
                <a:gd name="T63" fmla="*/ 166 h 399"/>
                <a:gd name="T64" fmla="*/ 355 w 1139"/>
                <a:gd name="T65" fmla="*/ 165 h 399"/>
                <a:gd name="T66" fmla="*/ 348 w 1139"/>
                <a:gd name="T67" fmla="*/ 164 h 399"/>
                <a:gd name="T68" fmla="*/ 348 w 1139"/>
                <a:gd name="T69" fmla="*/ 127 h 399"/>
                <a:gd name="T70" fmla="*/ 320 w 1139"/>
                <a:gd name="T71" fmla="*/ 125 h 399"/>
                <a:gd name="T72" fmla="*/ 284 w 1139"/>
                <a:gd name="T73" fmla="*/ 124 h 399"/>
                <a:gd name="T74" fmla="*/ 247 w 1139"/>
                <a:gd name="T75" fmla="*/ 121 h 399"/>
                <a:gd name="T76" fmla="*/ 207 w 1139"/>
                <a:gd name="T77" fmla="*/ 118 h 399"/>
                <a:gd name="T78" fmla="*/ 163 w 1139"/>
                <a:gd name="T79" fmla="*/ 115 h 399"/>
                <a:gd name="T80" fmla="*/ 163 w 1139"/>
                <a:gd name="T81" fmla="*/ 77 h 399"/>
                <a:gd name="T82" fmla="*/ 44 w 1139"/>
                <a:gd name="T83" fmla="*/ 59 h 399"/>
                <a:gd name="T84" fmla="*/ 44 w 1139"/>
                <a:gd name="T85" fmla="*/ 22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5"/>
                    <a:pt x="1122" y="265"/>
                    <a:pt x="1122" y="265"/>
                  </a:cubicBezTo>
                  <a:cubicBezTo>
                    <a:pt x="1122" y="265"/>
                    <a:pt x="1122" y="265"/>
                    <a:pt x="1122" y="265"/>
                  </a:cubicBezTo>
                  <a:cubicBezTo>
                    <a:pt x="1122" y="266"/>
                    <a:pt x="1120" y="268"/>
                    <a:pt x="1119" y="269"/>
                  </a:cubicBezTo>
                  <a:cubicBezTo>
                    <a:pt x="1118" y="270"/>
                    <a:pt x="1117" y="272"/>
                    <a:pt x="1115" y="273"/>
                  </a:cubicBezTo>
                  <a:cubicBezTo>
                    <a:pt x="1113" y="274"/>
                    <a:pt x="1111" y="275"/>
                    <a:pt x="1108" y="276"/>
                  </a:cubicBezTo>
                  <a:cubicBezTo>
                    <a:pt x="1106" y="277"/>
                    <a:pt x="1103" y="279"/>
                    <a:pt x="1099" y="280"/>
                  </a:cubicBezTo>
                  <a:cubicBezTo>
                    <a:pt x="1096" y="281"/>
                    <a:pt x="1092" y="282"/>
                    <a:pt x="1088" y="283"/>
                  </a:cubicBezTo>
                  <a:cubicBezTo>
                    <a:pt x="1085" y="284"/>
                    <a:pt x="1083" y="285"/>
                    <a:pt x="1079" y="285"/>
                  </a:cubicBezTo>
                  <a:cubicBezTo>
                    <a:pt x="1079" y="248"/>
                    <a:pt x="1079" y="248"/>
                    <a:pt x="1079" y="248"/>
                  </a:cubicBezTo>
                  <a:cubicBezTo>
                    <a:pt x="1078" y="248"/>
                    <a:pt x="1076" y="248"/>
                    <a:pt x="1075" y="249"/>
                  </a:cubicBezTo>
                  <a:cubicBezTo>
                    <a:pt x="1069" y="250"/>
                    <a:pt x="1064" y="251"/>
                    <a:pt x="1058" y="252"/>
                  </a:cubicBezTo>
                  <a:cubicBezTo>
                    <a:pt x="1051" y="253"/>
                    <a:pt x="1044" y="255"/>
                    <a:pt x="1037" y="256"/>
                  </a:cubicBezTo>
                  <a:cubicBezTo>
                    <a:pt x="1029" y="257"/>
                    <a:pt x="1020" y="258"/>
                    <a:pt x="1011" y="259"/>
                  </a:cubicBezTo>
                  <a:cubicBezTo>
                    <a:pt x="1000" y="261"/>
                    <a:pt x="988" y="262"/>
                    <a:pt x="976" y="264"/>
                  </a:cubicBezTo>
                  <a:cubicBezTo>
                    <a:pt x="970" y="264"/>
                    <a:pt x="963" y="265"/>
                    <a:pt x="957" y="266"/>
                  </a:cubicBezTo>
                  <a:cubicBezTo>
                    <a:pt x="957" y="228"/>
                    <a:pt x="957" y="228"/>
                    <a:pt x="957" y="228"/>
                  </a:cubicBezTo>
                  <a:cubicBezTo>
                    <a:pt x="945" y="229"/>
                    <a:pt x="934" y="230"/>
                    <a:pt x="921" y="231"/>
                  </a:cubicBezTo>
                  <a:cubicBezTo>
                    <a:pt x="879" y="235"/>
                    <a:pt x="830" y="238"/>
                    <a:pt x="778" y="240"/>
                  </a:cubicBezTo>
                  <a:cubicBezTo>
                    <a:pt x="777" y="240"/>
                    <a:pt x="777" y="240"/>
                    <a:pt x="777" y="240"/>
                  </a:cubicBezTo>
                  <a:cubicBezTo>
                    <a:pt x="777" y="202"/>
                    <a:pt x="777" y="202"/>
                    <a:pt x="777" y="202"/>
                  </a:cubicBezTo>
                  <a:cubicBezTo>
                    <a:pt x="760" y="203"/>
                    <a:pt x="743" y="203"/>
                    <a:pt x="725" y="204"/>
                  </a:cubicBezTo>
                  <a:cubicBezTo>
                    <a:pt x="705" y="204"/>
                    <a:pt x="684" y="205"/>
                    <a:pt x="662" y="205"/>
                  </a:cubicBezTo>
                  <a:cubicBezTo>
                    <a:pt x="647" y="206"/>
                    <a:pt x="631" y="206"/>
                    <a:pt x="615" y="206"/>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8"/>
                    <a:pt x="459" y="168"/>
                  </a:cubicBezTo>
                  <a:cubicBezTo>
                    <a:pt x="448" y="167"/>
                    <a:pt x="436" y="167"/>
                    <a:pt x="424" y="167"/>
                  </a:cubicBezTo>
                  <a:cubicBezTo>
                    <a:pt x="413" y="167"/>
                    <a:pt x="401" y="166"/>
                    <a:pt x="390" y="166"/>
                  </a:cubicBezTo>
                  <a:cubicBezTo>
                    <a:pt x="378" y="165"/>
                    <a:pt x="366" y="165"/>
                    <a:pt x="355" y="165"/>
                  </a:cubicBezTo>
                  <a:cubicBezTo>
                    <a:pt x="353" y="165"/>
                    <a:pt x="350" y="164"/>
                    <a:pt x="348" y="164"/>
                  </a:cubicBezTo>
                  <a:cubicBezTo>
                    <a:pt x="348" y="127"/>
                    <a:pt x="348" y="127"/>
                    <a:pt x="348" y="127"/>
                  </a:cubicBezTo>
                  <a:cubicBezTo>
                    <a:pt x="338" y="126"/>
                    <a:pt x="329" y="126"/>
                    <a:pt x="320" y="125"/>
                  </a:cubicBezTo>
                  <a:cubicBezTo>
                    <a:pt x="308" y="125"/>
                    <a:pt x="296" y="124"/>
                    <a:pt x="284" y="124"/>
                  </a:cubicBezTo>
                  <a:cubicBezTo>
                    <a:pt x="272" y="123"/>
                    <a:pt x="259" y="122"/>
                    <a:pt x="247" y="121"/>
                  </a:cubicBezTo>
                  <a:cubicBezTo>
                    <a:pt x="234" y="120"/>
                    <a:pt x="220" y="119"/>
                    <a:pt x="207" y="118"/>
                  </a:cubicBezTo>
                  <a:cubicBezTo>
                    <a:pt x="192" y="117"/>
                    <a:pt x="177" y="116"/>
                    <a:pt x="163" y="115"/>
                  </a:cubicBezTo>
                  <a:cubicBezTo>
                    <a:pt x="163" y="77"/>
                    <a:pt x="163" y="77"/>
                    <a:pt x="163" y="77"/>
                  </a:cubicBezTo>
                  <a:cubicBezTo>
                    <a:pt x="113" y="72"/>
                    <a:pt x="72" y="66"/>
                    <a:pt x="44" y="59"/>
                  </a:cubicBezTo>
                  <a:cubicBezTo>
                    <a:pt x="44" y="22"/>
                    <a:pt x="44" y="22"/>
                    <a:pt x="44" y="22"/>
                  </a:cubicBezTo>
                  <a:cubicBezTo>
                    <a:pt x="16" y="15"/>
                    <a:pt x="0" y="8"/>
                    <a:pt x="0" y="0"/>
                  </a:cubicBezTo>
                  <a:cubicBezTo>
                    <a:pt x="0" y="99"/>
                    <a:pt x="0" y="99"/>
                    <a:pt x="0" y="99"/>
                  </a:cubicBezTo>
                  <a:cubicBezTo>
                    <a:pt x="0" y="229"/>
                    <a:pt x="328" y="293"/>
                    <a:pt x="726" y="333"/>
                  </a:cubicBezTo>
                  <a:cubicBezTo>
                    <a:pt x="1139" y="375"/>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292" name="Freeform 289"/>
            <p:cNvSpPr/>
            <p:nvPr/>
          </p:nvSpPr>
          <p:spPr bwMode="auto">
            <a:xfrm>
              <a:off x="6224685" y="2740090"/>
              <a:ext cx="1033532" cy="436197"/>
            </a:xfrm>
            <a:custGeom>
              <a:avLst/>
              <a:gdLst>
                <a:gd name="T0" fmla="*/ 308 w 582"/>
                <a:gd name="T1" fmla="*/ 42 h 246"/>
                <a:gd name="T2" fmla="*/ 310 w 582"/>
                <a:gd name="T3" fmla="*/ 36 h 246"/>
                <a:gd name="T4" fmla="*/ 163 w 582"/>
                <a:gd name="T5" fmla="*/ 0 h 246"/>
                <a:gd name="T6" fmla="*/ 15 w 582"/>
                <a:gd name="T7" fmla="*/ 14 h 246"/>
                <a:gd name="T8" fmla="*/ 157 w 582"/>
                <a:gd name="T9" fmla="*/ 74 h 246"/>
                <a:gd name="T10" fmla="*/ 158 w 582"/>
                <a:gd name="T11" fmla="*/ 78 h 246"/>
                <a:gd name="T12" fmla="*/ 158 w 582"/>
                <a:gd name="T13" fmla="*/ 79 h 246"/>
                <a:gd name="T14" fmla="*/ 158 w 582"/>
                <a:gd name="T15" fmla="*/ 82 h 246"/>
                <a:gd name="T16" fmla="*/ 159 w 582"/>
                <a:gd name="T17" fmla="*/ 84 h 246"/>
                <a:gd name="T18" fmla="*/ 159 w 582"/>
                <a:gd name="T19" fmla="*/ 87 h 246"/>
                <a:gd name="T20" fmla="*/ 159 w 582"/>
                <a:gd name="T21" fmla="*/ 88 h 246"/>
                <a:gd name="T22" fmla="*/ 159 w 582"/>
                <a:gd name="T23" fmla="*/ 92 h 246"/>
                <a:gd name="T24" fmla="*/ 158 w 582"/>
                <a:gd name="T25" fmla="*/ 93 h 246"/>
                <a:gd name="T26" fmla="*/ 158 w 582"/>
                <a:gd name="T27" fmla="*/ 97 h 246"/>
                <a:gd name="T28" fmla="*/ 158 w 582"/>
                <a:gd name="T29" fmla="*/ 98 h 246"/>
                <a:gd name="T30" fmla="*/ 157 w 582"/>
                <a:gd name="T31" fmla="*/ 101 h 246"/>
                <a:gd name="T32" fmla="*/ 156 w 582"/>
                <a:gd name="T33" fmla="*/ 103 h 246"/>
                <a:gd name="T34" fmla="*/ 155 w 582"/>
                <a:gd name="T35" fmla="*/ 107 h 246"/>
                <a:gd name="T36" fmla="*/ 155 w 582"/>
                <a:gd name="T37" fmla="*/ 108 h 246"/>
                <a:gd name="T38" fmla="*/ 152 w 582"/>
                <a:gd name="T39" fmla="*/ 113 h 246"/>
                <a:gd name="T40" fmla="*/ 152 w 582"/>
                <a:gd name="T41" fmla="*/ 115 h 246"/>
                <a:gd name="T42" fmla="*/ 150 w 582"/>
                <a:gd name="T43" fmla="*/ 118 h 246"/>
                <a:gd name="T44" fmla="*/ 149 w 582"/>
                <a:gd name="T45" fmla="*/ 120 h 246"/>
                <a:gd name="T46" fmla="*/ 146 w 582"/>
                <a:gd name="T47" fmla="*/ 124 h 246"/>
                <a:gd name="T48" fmla="*/ 145 w 582"/>
                <a:gd name="T49" fmla="*/ 126 h 246"/>
                <a:gd name="T50" fmla="*/ 141 w 582"/>
                <a:gd name="T51" fmla="*/ 132 h 246"/>
                <a:gd name="T52" fmla="*/ 141 w 582"/>
                <a:gd name="T53" fmla="*/ 133 h 246"/>
                <a:gd name="T54" fmla="*/ 137 w 582"/>
                <a:gd name="T55" fmla="*/ 138 h 246"/>
                <a:gd name="T56" fmla="*/ 135 w 582"/>
                <a:gd name="T57" fmla="*/ 140 h 246"/>
                <a:gd name="T58" fmla="*/ 132 w 582"/>
                <a:gd name="T59" fmla="*/ 144 h 246"/>
                <a:gd name="T60" fmla="*/ 130 w 582"/>
                <a:gd name="T61" fmla="*/ 146 h 246"/>
                <a:gd name="T62" fmla="*/ 125 w 582"/>
                <a:gd name="T63" fmla="*/ 151 h 246"/>
                <a:gd name="T64" fmla="*/ 124 w 582"/>
                <a:gd name="T65" fmla="*/ 152 h 246"/>
                <a:gd name="T66" fmla="*/ 118 w 582"/>
                <a:gd name="T67" fmla="*/ 159 h 246"/>
                <a:gd name="T68" fmla="*/ 116 w 582"/>
                <a:gd name="T69" fmla="*/ 161 h 246"/>
                <a:gd name="T70" fmla="*/ 110 w 582"/>
                <a:gd name="T71" fmla="*/ 166 h 246"/>
                <a:gd name="T72" fmla="*/ 108 w 582"/>
                <a:gd name="T73" fmla="*/ 168 h 246"/>
                <a:gd name="T74" fmla="*/ 102 w 582"/>
                <a:gd name="T75" fmla="*/ 173 h 246"/>
                <a:gd name="T76" fmla="*/ 100 w 582"/>
                <a:gd name="T77" fmla="*/ 175 h 246"/>
                <a:gd name="T78" fmla="*/ 91 w 582"/>
                <a:gd name="T79" fmla="*/ 182 h 246"/>
                <a:gd name="T80" fmla="*/ 90 w 582"/>
                <a:gd name="T81" fmla="*/ 183 h 246"/>
                <a:gd name="T82" fmla="*/ 82 w 582"/>
                <a:gd name="T83" fmla="*/ 190 h 246"/>
                <a:gd name="T84" fmla="*/ 79 w 582"/>
                <a:gd name="T85" fmla="*/ 192 h 246"/>
                <a:gd name="T86" fmla="*/ 71 w 582"/>
                <a:gd name="T87" fmla="*/ 198 h 246"/>
                <a:gd name="T88" fmla="*/ 68 w 582"/>
                <a:gd name="T89" fmla="*/ 200 h 246"/>
                <a:gd name="T90" fmla="*/ 59 w 582"/>
                <a:gd name="T91" fmla="*/ 207 h 246"/>
                <a:gd name="T92" fmla="*/ 57 w 582"/>
                <a:gd name="T93" fmla="*/ 209 h 246"/>
                <a:gd name="T94" fmla="*/ 45 w 582"/>
                <a:gd name="T95" fmla="*/ 217 h 246"/>
                <a:gd name="T96" fmla="*/ 42 w 582"/>
                <a:gd name="T97" fmla="*/ 219 h 246"/>
                <a:gd name="T98" fmla="*/ 32 w 582"/>
                <a:gd name="T99" fmla="*/ 225 h 246"/>
                <a:gd name="T100" fmla="*/ 28 w 582"/>
                <a:gd name="T101" fmla="*/ 228 h 246"/>
                <a:gd name="T102" fmla="*/ 18 w 582"/>
                <a:gd name="T103" fmla="*/ 234 h 246"/>
                <a:gd name="T104" fmla="*/ 14 w 582"/>
                <a:gd name="T105" fmla="*/ 237 h 246"/>
                <a:gd name="T106" fmla="*/ 0 w 582"/>
                <a:gd name="T107" fmla="*/ 246 h 246"/>
                <a:gd name="T108" fmla="*/ 582 w 582"/>
                <a:gd name="T109" fmla="*/ 138 h 246"/>
                <a:gd name="T110" fmla="*/ 582 w 582"/>
                <a:gd name="T111" fmla="*/ 42 h 246"/>
                <a:gd name="T112" fmla="*/ 308 w 582"/>
                <a:gd name="T113" fmla="*/ 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2" h="246">
                  <a:moveTo>
                    <a:pt x="308" y="42"/>
                  </a:moveTo>
                  <a:cubicBezTo>
                    <a:pt x="310" y="36"/>
                    <a:pt x="310" y="36"/>
                    <a:pt x="310" y="36"/>
                  </a:cubicBezTo>
                  <a:cubicBezTo>
                    <a:pt x="163" y="0"/>
                    <a:pt x="163" y="0"/>
                    <a:pt x="163" y="0"/>
                  </a:cubicBezTo>
                  <a:cubicBezTo>
                    <a:pt x="15" y="14"/>
                    <a:pt x="15" y="14"/>
                    <a:pt x="15" y="14"/>
                  </a:cubicBezTo>
                  <a:cubicBezTo>
                    <a:pt x="15" y="14"/>
                    <a:pt x="139" y="21"/>
                    <a:pt x="157" y="74"/>
                  </a:cubicBezTo>
                  <a:cubicBezTo>
                    <a:pt x="157" y="76"/>
                    <a:pt x="157" y="77"/>
                    <a:pt x="158" y="78"/>
                  </a:cubicBezTo>
                  <a:cubicBezTo>
                    <a:pt x="158" y="79"/>
                    <a:pt x="158" y="79"/>
                    <a:pt x="158" y="79"/>
                  </a:cubicBezTo>
                  <a:cubicBezTo>
                    <a:pt x="158" y="80"/>
                    <a:pt x="158" y="81"/>
                    <a:pt x="158" y="82"/>
                  </a:cubicBezTo>
                  <a:cubicBezTo>
                    <a:pt x="158" y="83"/>
                    <a:pt x="159" y="83"/>
                    <a:pt x="159" y="84"/>
                  </a:cubicBezTo>
                  <a:cubicBezTo>
                    <a:pt x="159" y="85"/>
                    <a:pt x="159" y="86"/>
                    <a:pt x="159" y="87"/>
                  </a:cubicBezTo>
                  <a:cubicBezTo>
                    <a:pt x="159" y="87"/>
                    <a:pt x="159" y="87"/>
                    <a:pt x="159" y="88"/>
                  </a:cubicBezTo>
                  <a:cubicBezTo>
                    <a:pt x="159" y="89"/>
                    <a:pt x="159" y="91"/>
                    <a:pt x="159" y="92"/>
                  </a:cubicBezTo>
                  <a:cubicBezTo>
                    <a:pt x="159" y="92"/>
                    <a:pt x="158" y="93"/>
                    <a:pt x="158" y="93"/>
                  </a:cubicBezTo>
                  <a:cubicBezTo>
                    <a:pt x="158" y="94"/>
                    <a:pt x="158" y="96"/>
                    <a:pt x="158" y="97"/>
                  </a:cubicBezTo>
                  <a:cubicBezTo>
                    <a:pt x="158" y="97"/>
                    <a:pt x="158" y="98"/>
                    <a:pt x="158" y="98"/>
                  </a:cubicBezTo>
                  <a:cubicBezTo>
                    <a:pt x="157" y="99"/>
                    <a:pt x="157" y="100"/>
                    <a:pt x="157" y="101"/>
                  </a:cubicBezTo>
                  <a:cubicBezTo>
                    <a:pt x="157" y="102"/>
                    <a:pt x="156" y="103"/>
                    <a:pt x="156" y="103"/>
                  </a:cubicBezTo>
                  <a:cubicBezTo>
                    <a:pt x="156" y="104"/>
                    <a:pt x="155" y="106"/>
                    <a:pt x="155" y="107"/>
                  </a:cubicBezTo>
                  <a:cubicBezTo>
                    <a:pt x="155" y="108"/>
                    <a:pt x="155" y="108"/>
                    <a:pt x="155" y="108"/>
                  </a:cubicBezTo>
                  <a:cubicBezTo>
                    <a:pt x="154" y="110"/>
                    <a:pt x="153" y="111"/>
                    <a:pt x="152" y="113"/>
                  </a:cubicBezTo>
                  <a:cubicBezTo>
                    <a:pt x="152" y="114"/>
                    <a:pt x="152" y="114"/>
                    <a:pt x="152" y="115"/>
                  </a:cubicBezTo>
                  <a:cubicBezTo>
                    <a:pt x="151" y="116"/>
                    <a:pt x="150" y="117"/>
                    <a:pt x="150" y="118"/>
                  </a:cubicBezTo>
                  <a:cubicBezTo>
                    <a:pt x="149" y="119"/>
                    <a:pt x="149" y="120"/>
                    <a:pt x="149" y="120"/>
                  </a:cubicBezTo>
                  <a:cubicBezTo>
                    <a:pt x="148" y="122"/>
                    <a:pt x="147" y="123"/>
                    <a:pt x="146" y="124"/>
                  </a:cubicBezTo>
                  <a:cubicBezTo>
                    <a:pt x="146" y="125"/>
                    <a:pt x="146" y="125"/>
                    <a:pt x="145" y="126"/>
                  </a:cubicBezTo>
                  <a:cubicBezTo>
                    <a:pt x="144" y="128"/>
                    <a:pt x="143" y="130"/>
                    <a:pt x="141" y="132"/>
                  </a:cubicBezTo>
                  <a:cubicBezTo>
                    <a:pt x="141" y="133"/>
                    <a:pt x="141" y="133"/>
                    <a:pt x="141" y="133"/>
                  </a:cubicBezTo>
                  <a:cubicBezTo>
                    <a:pt x="139" y="134"/>
                    <a:pt x="138" y="136"/>
                    <a:pt x="137" y="138"/>
                  </a:cubicBezTo>
                  <a:cubicBezTo>
                    <a:pt x="136" y="138"/>
                    <a:pt x="136" y="139"/>
                    <a:pt x="135" y="140"/>
                  </a:cubicBezTo>
                  <a:cubicBezTo>
                    <a:pt x="134" y="141"/>
                    <a:pt x="133" y="142"/>
                    <a:pt x="132" y="144"/>
                  </a:cubicBezTo>
                  <a:cubicBezTo>
                    <a:pt x="131" y="145"/>
                    <a:pt x="131" y="145"/>
                    <a:pt x="130" y="146"/>
                  </a:cubicBezTo>
                  <a:cubicBezTo>
                    <a:pt x="128" y="148"/>
                    <a:pt x="127" y="149"/>
                    <a:pt x="125" y="151"/>
                  </a:cubicBezTo>
                  <a:cubicBezTo>
                    <a:pt x="125" y="151"/>
                    <a:pt x="124" y="152"/>
                    <a:pt x="124" y="152"/>
                  </a:cubicBezTo>
                  <a:cubicBezTo>
                    <a:pt x="122" y="154"/>
                    <a:pt x="120" y="157"/>
                    <a:pt x="118" y="159"/>
                  </a:cubicBezTo>
                  <a:cubicBezTo>
                    <a:pt x="117" y="159"/>
                    <a:pt x="116" y="160"/>
                    <a:pt x="116" y="161"/>
                  </a:cubicBezTo>
                  <a:cubicBezTo>
                    <a:pt x="114" y="162"/>
                    <a:pt x="112" y="164"/>
                    <a:pt x="110" y="166"/>
                  </a:cubicBezTo>
                  <a:cubicBezTo>
                    <a:pt x="110" y="167"/>
                    <a:pt x="109" y="167"/>
                    <a:pt x="108" y="168"/>
                  </a:cubicBezTo>
                  <a:cubicBezTo>
                    <a:pt x="106" y="170"/>
                    <a:pt x="104" y="171"/>
                    <a:pt x="102" y="173"/>
                  </a:cubicBezTo>
                  <a:cubicBezTo>
                    <a:pt x="101" y="174"/>
                    <a:pt x="101" y="175"/>
                    <a:pt x="100" y="175"/>
                  </a:cubicBezTo>
                  <a:cubicBezTo>
                    <a:pt x="97" y="178"/>
                    <a:pt x="94" y="180"/>
                    <a:pt x="91" y="182"/>
                  </a:cubicBezTo>
                  <a:cubicBezTo>
                    <a:pt x="90" y="183"/>
                    <a:pt x="90" y="183"/>
                    <a:pt x="90" y="183"/>
                  </a:cubicBezTo>
                  <a:cubicBezTo>
                    <a:pt x="88" y="185"/>
                    <a:pt x="85" y="188"/>
                    <a:pt x="82" y="190"/>
                  </a:cubicBezTo>
                  <a:cubicBezTo>
                    <a:pt x="81" y="191"/>
                    <a:pt x="80" y="192"/>
                    <a:pt x="79" y="192"/>
                  </a:cubicBezTo>
                  <a:cubicBezTo>
                    <a:pt x="76" y="194"/>
                    <a:pt x="74" y="196"/>
                    <a:pt x="71" y="198"/>
                  </a:cubicBezTo>
                  <a:cubicBezTo>
                    <a:pt x="70" y="199"/>
                    <a:pt x="69" y="200"/>
                    <a:pt x="68" y="200"/>
                  </a:cubicBezTo>
                  <a:cubicBezTo>
                    <a:pt x="65" y="203"/>
                    <a:pt x="62" y="205"/>
                    <a:pt x="59" y="207"/>
                  </a:cubicBezTo>
                  <a:cubicBezTo>
                    <a:pt x="58" y="207"/>
                    <a:pt x="58" y="208"/>
                    <a:pt x="57" y="209"/>
                  </a:cubicBezTo>
                  <a:cubicBezTo>
                    <a:pt x="53" y="211"/>
                    <a:pt x="49" y="214"/>
                    <a:pt x="45" y="217"/>
                  </a:cubicBezTo>
                  <a:cubicBezTo>
                    <a:pt x="44" y="217"/>
                    <a:pt x="43" y="218"/>
                    <a:pt x="42" y="219"/>
                  </a:cubicBezTo>
                  <a:cubicBezTo>
                    <a:pt x="39" y="221"/>
                    <a:pt x="36" y="223"/>
                    <a:pt x="32" y="225"/>
                  </a:cubicBezTo>
                  <a:cubicBezTo>
                    <a:pt x="31" y="226"/>
                    <a:pt x="29" y="227"/>
                    <a:pt x="28" y="228"/>
                  </a:cubicBezTo>
                  <a:cubicBezTo>
                    <a:pt x="25" y="230"/>
                    <a:pt x="22" y="232"/>
                    <a:pt x="18" y="234"/>
                  </a:cubicBezTo>
                  <a:cubicBezTo>
                    <a:pt x="17" y="235"/>
                    <a:pt x="16" y="236"/>
                    <a:pt x="14" y="237"/>
                  </a:cubicBezTo>
                  <a:cubicBezTo>
                    <a:pt x="9" y="240"/>
                    <a:pt x="5" y="243"/>
                    <a:pt x="0" y="246"/>
                  </a:cubicBezTo>
                  <a:cubicBezTo>
                    <a:pt x="38" y="229"/>
                    <a:pt x="582" y="166"/>
                    <a:pt x="582" y="138"/>
                  </a:cubicBezTo>
                  <a:cubicBezTo>
                    <a:pt x="582" y="42"/>
                    <a:pt x="582" y="42"/>
                    <a:pt x="582" y="42"/>
                  </a:cubicBezTo>
                  <a:lnTo>
                    <a:pt x="308" y="42"/>
                  </a:ln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293" name="Freeform 290"/>
            <p:cNvSpPr/>
            <p:nvPr/>
          </p:nvSpPr>
          <p:spPr bwMode="auto">
            <a:xfrm>
              <a:off x="5276822" y="2263193"/>
              <a:ext cx="2022845" cy="707508"/>
            </a:xfrm>
            <a:custGeom>
              <a:avLst/>
              <a:gdLst>
                <a:gd name="T0" fmla="*/ 1122 w 1139"/>
                <a:gd name="T1" fmla="*/ 399 h 399"/>
                <a:gd name="T2" fmla="*/ 1122 w 1139"/>
                <a:gd name="T3" fmla="*/ 264 h 399"/>
                <a:gd name="T4" fmla="*/ 1122 w 1139"/>
                <a:gd name="T5" fmla="*/ 265 h 399"/>
                <a:gd name="T6" fmla="*/ 1119 w 1139"/>
                <a:gd name="T7" fmla="*/ 269 h 399"/>
                <a:gd name="T8" fmla="*/ 1115 w 1139"/>
                <a:gd name="T9" fmla="*/ 272 h 399"/>
                <a:gd name="T10" fmla="*/ 1108 w 1139"/>
                <a:gd name="T11" fmla="*/ 276 h 399"/>
                <a:gd name="T12" fmla="*/ 1099 w 1139"/>
                <a:gd name="T13" fmla="*/ 279 h 399"/>
                <a:gd name="T14" fmla="*/ 1088 w 1139"/>
                <a:gd name="T15" fmla="*/ 283 h 399"/>
                <a:gd name="T16" fmla="*/ 1079 w 1139"/>
                <a:gd name="T17" fmla="*/ 285 h 399"/>
                <a:gd name="T18" fmla="*/ 1079 w 1139"/>
                <a:gd name="T19" fmla="*/ 247 h 399"/>
                <a:gd name="T20" fmla="*/ 1075 w 1139"/>
                <a:gd name="T21" fmla="*/ 248 h 399"/>
                <a:gd name="T22" fmla="*/ 1058 w 1139"/>
                <a:gd name="T23" fmla="*/ 252 h 399"/>
                <a:gd name="T24" fmla="*/ 1037 w 1139"/>
                <a:gd name="T25" fmla="*/ 255 h 399"/>
                <a:gd name="T26" fmla="*/ 1011 w 1139"/>
                <a:gd name="T27" fmla="*/ 259 h 399"/>
                <a:gd name="T28" fmla="*/ 976 w 1139"/>
                <a:gd name="T29" fmla="*/ 263 h 399"/>
                <a:gd name="T30" fmla="*/ 957 w 1139"/>
                <a:gd name="T31" fmla="*/ 265 h 399"/>
                <a:gd name="T32" fmla="*/ 957 w 1139"/>
                <a:gd name="T33" fmla="*/ 228 h 399"/>
                <a:gd name="T34" fmla="*/ 921 w 1139"/>
                <a:gd name="T35" fmla="*/ 231 h 399"/>
                <a:gd name="T36" fmla="*/ 778 w 1139"/>
                <a:gd name="T37" fmla="*/ 239 h 399"/>
                <a:gd name="T38" fmla="*/ 777 w 1139"/>
                <a:gd name="T39" fmla="*/ 239 h 399"/>
                <a:gd name="T40" fmla="*/ 777 w 1139"/>
                <a:gd name="T41" fmla="*/ 201 h 399"/>
                <a:gd name="T42" fmla="*/ 725 w 1139"/>
                <a:gd name="T43" fmla="*/ 203 h 399"/>
                <a:gd name="T44" fmla="*/ 662 w 1139"/>
                <a:gd name="T45" fmla="*/ 205 h 399"/>
                <a:gd name="T46" fmla="*/ 615 w 1139"/>
                <a:gd name="T47" fmla="*/ 205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7 h 399"/>
                <a:gd name="T60" fmla="*/ 424 w 1139"/>
                <a:gd name="T61" fmla="*/ 166 h 399"/>
                <a:gd name="T62" fmla="*/ 390 w 1139"/>
                <a:gd name="T63" fmla="*/ 165 h 399"/>
                <a:gd name="T64" fmla="*/ 355 w 1139"/>
                <a:gd name="T65" fmla="*/ 164 h 399"/>
                <a:gd name="T66" fmla="*/ 348 w 1139"/>
                <a:gd name="T67" fmla="*/ 164 h 399"/>
                <a:gd name="T68" fmla="*/ 348 w 1139"/>
                <a:gd name="T69" fmla="*/ 126 h 399"/>
                <a:gd name="T70" fmla="*/ 320 w 1139"/>
                <a:gd name="T71" fmla="*/ 125 h 399"/>
                <a:gd name="T72" fmla="*/ 284 w 1139"/>
                <a:gd name="T73" fmla="*/ 123 h 399"/>
                <a:gd name="T74" fmla="*/ 247 w 1139"/>
                <a:gd name="T75" fmla="*/ 121 h 399"/>
                <a:gd name="T76" fmla="*/ 207 w 1139"/>
                <a:gd name="T77" fmla="*/ 118 h 399"/>
                <a:gd name="T78" fmla="*/ 163 w 1139"/>
                <a:gd name="T79" fmla="*/ 114 h 399"/>
                <a:gd name="T80" fmla="*/ 163 w 1139"/>
                <a:gd name="T81" fmla="*/ 77 h 399"/>
                <a:gd name="T82" fmla="*/ 44 w 1139"/>
                <a:gd name="T83" fmla="*/ 59 h 399"/>
                <a:gd name="T84" fmla="*/ 44 w 1139"/>
                <a:gd name="T85" fmla="*/ 21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4"/>
                    <a:pt x="1122" y="264"/>
                    <a:pt x="1122" y="264"/>
                  </a:cubicBezTo>
                  <a:cubicBezTo>
                    <a:pt x="1122" y="265"/>
                    <a:pt x="1122" y="265"/>
                    <a:pt x="1122" y="265"/>
                  </a:cubicBezTo>
                  <a:cubicBezTo>
                    <a:pt x="1122" y="266"/>
                    <a:pt x="1120" y="267"/>
                    <a:pt x="1119" y="269"/>
                  </a:cubicBezTo>
                  <a:cubicBezTo>
                    <a:pt x="1118" y="270"/>
                    <a:pt x="1117" y="271"/>
                    <a:pt x="1115" y="272"/>
                  </a:cubicBezTo>
                  <a:cubicBezTo>
                    <a:pt x="1113" y="273"/>
                    <a:pt x="1111" y="275"/>
                    <a:pt x="1108" y="276"/>
                  </a:cubicBezTo>
                  <a:cubicBezTo>
                    <a:pt x="1106" y="277"/>
                    <a:pt x="1103" y="278"/>
                    <a:pt x="1099" y="279"/>
                  </a:cubicBezTo>
                  <a:cubicBezTo>
                    <a:pt x="1096" y="280"/>
                    <a:pt x="1092" y="282"/>
                    <a:pt x="1088" y="283"/>
                  </a:cubicBezTo>
                  <a:cubicBezTo>
                    <a:pt x="1085" y="283"/>
                    <a:pt x="1083" y="284"/>
                    <a:pt x="1079" y="285"/>
                  </a:cubicBezTo>
                  <a:cubicBezTo>
                    <a:pt x="1079" y="247"/>
                    <a:pt x="1079" y="247"/>
                    <a:pt x="1079" y="247"/>
                  </a:cubicBezTo>
                  <a:cubicBezTo>
                    <a:pt x="1078" y="247"/>
                    <a:pt x="1076" y="248"/>
                    <a:pt x="1075" y="248"/>
                  </a:cubicBezTo>
                  <a:cubicBezTo>
                    <a:pt x="1069" y="249"/>
                    <a:pt x="1064" y="251"/>
                    <a:pt x="1058" y="252"/>
                  </a:cubicBezTo>
                  <a:cubicBezTo>
                    <a:pt x="1051" y="253"/>
                    <a:pt x="1044" y="254"/>
                    <a:pt x="1037" y="255"/>
                  </a:cubicBezTo>
                  <a:cubicBezTo>
                    <a:pt x="1029" y="257"/>
                    <a:pt x="1020" y="258"/>
                    <a:pt x="1011" y="259"/>
                  </a:cubicBezTo>
                  <a:cubicBezTo>
                    <a:pt x="1000" y="261"/>
                    <a:pt x="988" y="262"/>
                    <a:pt x="976" y="263"/>
                  </a:cubicBezTo>
                  <a:cubicBezTo>
                    <a:pt x="970" y="264"/>
                    <a:pt x="963" y="265"/>
                    <a:pt x="957" y="265"/>
                  </a:cubicBezTo>
                  <a:cubicBezTo>
                    <a:pt x="957" y="228"/>
                    <a:pt x="957" y="228"/>
                    <a:pt x="957" y="228"/>
                  </a:cubicBezTo>
                  <a:cubicBezTo>
                    <a:pt x="945" y="229"/>
                    <a:pt x="934" y="230"/>
                    <a:pt x="921" y="231"/>
                  </a:cubicBezTo>
                  <a:cubicBezTo>
                    <a:pt x="879" y="234"/>
                    <a:pt x="830" y="237"/>
                    <a:pt x="778" y="239"/>
                  </a:cubicBezTo>
                  <a:cubicBezTo>
                    <a:pt x="777" y="239"/>
                    <a:pt x="777" y="239"/>
                    <a:pt x="777" y="239"/>
                  </a:cubicBezTo>
                  <a:cubicBezTo>
                    <a:pt x="777" y="201"/>
                    <a:pt x="777" y="201"/>
                    <a:pt x="777" y="201"/>
                  </a:cubicBezTo>
                  <a:cubicBezTo>
                    <a:pt x="760" y="202"/>
                    <a:pt x="743" y="203"/>
                    <a:pt x="725" y="203"/>
                  </a:cubicBezTo>
                  <a:cubicBezTo>
                    <a:pt x="705" y="204"/>
                    <a:pt x="684" y="204"/>
                    <a:pt x="662" y="205"/>
                  </a:cubicBezTo>
                  <a:cubicBezTo>
                    <a:pt x="647" y="205"/>
                    <a:pt x="631" y="205"/>
                    <a:pt x="615" y="205"/>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7"/>
                    <a:pt x="459" y="167"/>
                  </a:cubicBezTo>
                  <a:cubicBezTo>
                    <a:pt x="448" y="167"/>
                    <a:pt x="436" y="167"/>
                    <a:pt x="424" y="166"/>
                  </a:cubicBezTo>
                  <a:cubicBezTo>
                    <a:pt x="413" y="166"/>
                    <a:pt x="401" y="166"/>
                    <a:pt x="390" y="165"/>
                  </a:cubicBezTo>
                  <a:cubicBezTo>
                    <a:pt x="378" y="165"/>
                    <a:pt x="366" y="165"/>
                    <a:pt x="355" y="164"/>
                  </a:cubicBezTo>
                  <a:cubicBezTo>
                    <a:pt x="353" y="164"/>
                    <a:pt x="350" y="164"/>
                    <a:pt x="348" y="164"/>
                  </a:cubicBezTo>
                  <a:cubicBezTo>
                    <a:pt x="348" y="126"/>
                    <a:pt x="348" y="126"/>
                    <a:pt x="348" y="126"/>
                  </a:cubicBezTo>
                  <a:cubicBezTo>
                    <a:pt x="338" y="126"/>
                    <a:pt x="329" y="125"/>
                    <a:pt x="320" y="125"/>
                  </a:cubicBezTo>
                  <a:cubicBezTo>
                    <a:pt x="308" y="124"/>
                    <a:pt x="296" y="124"/>
                    <a:pt x="284" y="123"/>
                  </a:cubicBezTo>
                  <a:cubicBezTo>
                    <a:pt x="272" y="122"/>
                    <a:pt x="259" y="122"/>
                    <a:pt x="247" y="121"/>
                  </a:cubicBezTo>
                  <a:cubicBezTo>
                    <a:pt x="234" y="120"/>
                    <a:pt x="220" y="119"/>
                    <a:pt x="207" y="118"/>
                  </a:cubicBezTo>
                  <a:cubicBezTo>
                    <a:pt x="192" y="117"/>
                    <a:pt x="177" y="116"/>
                    <a:pt x="163" y="114"/>
                  </a:cubicBezTo>
                  <a:cubicBezTo>
                    <a:pt x="163" y="77"/>
                    <a:pt x="163" y="77"/>
                    <a:pt x="163" y="77"/>
                  </a:cubicBezTo>
                  <a:cubicBezTo>
                    <a:pt x="113" y="72"/>
                    <a:pt x="72" y="66"/>
                    <a:pt x="44" y="59"/>
                  </a:cubicBezTo>
                  <a:cubicBezTo>
                    <a:pt x="44" y="21"/>
                    <a:pt x="44" y="21"/>
                    <a:pt x="44" y="21"/>
                  </a:cubicBezTo>
                  <a:cubicBezTo>
                    <a:pt x="16" y="15"/>
                    <a:pt x="0" y="8"/>
                    <a:pt x="0" y="0"/>
                  </a:cubicBezTo>
                  <a:cubicBezTo>
                    <a:pt x="0" y="99"/>
                    <a:pt x="0" y="99"/>
                    <a:pt x="0" y="99"/>
                  </a:cubicBezTo>
                  <a:cubicBezTo>
                    <a:pt x="0" y="228"/>
                    <a:pt x="328" y="293"/>
                    <a:pt x="726" y="333"/>
                  </a:cubicBezTo>
                  <a:cubicBezTo>
                    <a:pt x="1139" y="374"/>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charset="-122"/>
              </a:endParaRPr>
            </a:p>
          </p:txBody>
        </p:sp>
        <p:sp>
          <p:nvSpPr>
            <p:cNvPr id="294" name="Freeform 291"/>
            <p:cNvSpPr/>
            <p:nvPr/>
          </p:nvSpPr>
          <p:spPr bwMode="auto">
            <a:xfrm>
              <a:off x="5937863" y="5597104"/>
              <a:ext cx="5246" cy="0"/>
            </a:xfrm>
            <a:custGeom>
              <a:avLst/>
              <a:gdLst>
                <a:gd name="T0" fmla="*/ 3 w 3"/>
                <a:gd name="T1" fmla="*/ 2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2" y="0"/>
                  </a:cubicBezTo>
                  <a:cubicBezTo>
                    <a:pt x="1" y="0"/>
                    <a:pt x="1" y="0"/>
                    <a:pt x="0" y="0"/>
                  </a:cubicBezTo>
                  <a:cubicBezTo>
                    <a:pt x="1"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5" name="Freeform 292"/>
            <p:cNvSpPr/>
            <p:nvPr/>
          </p:nvSpPr>
          <p:spPr bwMode="auto">
            <a:xfrm>
              <a:off x="5816447" y="55281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6" name="Freeform 293"/>
            <p:cNvSpPr/>
            <p:nvPr/>
          </p:nvSpPr>
          <p:spPr bwMode="auto">
            <a:xfrm>
              <a:off x="5816447" y="5528152"/>
              <a:ext cx="0" cy="14240"/>
            </a:xfrm>
            <a:custGeom>
              <a:avLst/>
              <a:gdLst>
                <a:gd name="T0" fmla="*/ 0 h 8"/>
                <a:gd name="T1" fmla="*/ 0 h 8"/>
                <a:gd name="T2" fmla="*/ 8 h 8"/>
                <a:gd name="T3" fmla="*/ 8 h 8"/>
                <a:gd name="T4" fmla="*/ 0 h 8"/>
              </a:gdLst>
              <a:ahLst/>
              <a:cxnLst>
                <a:cxn ang="0">
                  <a:pos x="0" y="T0"/>
                </a:cxn>
                <a:cxn ang="0">
                  <a:pos x="0" y="T1"/>
                </a:cxn>
                <a:cxn ang="0">
                  <a:pos x="0" y="T2"/>
                </a:cxn>
                <a:cxn ang="0">
                  <a:pos x="0" y="T3"/>
                </a:cxn>
                <a:cxn ang="0">
                  <a:pos x="0" y="T4"/>
                </a:cxn>
              </a:cxnLst>
              <a:rect l="0" t="0" r="r" b="b"/>
              <a:pathLst>
                <a:path h="8">
                  <a:moveTo>
                    <a:pt x="0" y="0"/>
                  </a:moveTo>
                  <a:cubicBezTo>
                    <a:pt x="0" y="0"/>
                    <a:pt x="0" y="0"/>
                    <a:pt x="0" y="0"/>
                  </a:cubicBezTo>
                  <a:cubicBezTo>
                    <a:pt x="0" y="3"/>
                    <a:pt x="0" y="5"/>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7" name="Freeform 294"/>
            <p:cNvSpPr/>
            <p:nvPr/>
          </p:nvSpPr>
          <p:spPr bwMode="auto">
            <a:xfrm>
              <a:off x="6942165" y="5535647"/>
              <a:ext cx="0" cy="8994"/>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2"/>
                    <a:pt x="0" y="4"/>
                    <a:pt x="0" y="5"/>
                  </a:cubicBezTo>
                  <a:cubicBezTo>
                    <a:pt x="0" y="5"/>
                    <a:pt x="0" y="5"/>
                    <a:pt x="0" y="5"/>
                  </a:cubicBezTo>
                  <a:cubicBezTo>
                    <a:pt x="0" y="4"/>
                    <a:pt x="0" y="2"/>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8" name="Freeform 296"/>
            <p:cNvSpPr/>
            <p:nvPr/>
          </p:nvSpPr>
          <p:spPr bwMode="auto">
            <a:xfrm>
              <a:off x="5816447" y="551765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9" name="Freeform 303"/>
            <p:cNvSpPr/>
            <p:nvPr/>
          </p:nvSpPr>
          <p:spPr bwMode="auto">
            <a:xfrm>
              <a:off x="6651367" y="5496674"/>
              <a:ext cx="1499" cy="11992"/>
            </a:xfrm>
            <a:custGeom>
              <a:avLst/>
              <a:gdLst>
                <a:gd name="T0" fmla="*/ 0 w 1"/>
                <a:gd name="T1" fmla="*/ 0 h 7"/>
                <a:gd name="T2" fmla="*/ 0 w 1"/>
                <a:gd name="T3" fmla="*/ 6 h 7"/>
                <a:gd name="T4" fmla="*/ 1 w 1"/>
                <a:gd name="T5" fmla="*/ 7 h 7"/>
                <a:gd name="T6" fmla="*/ 1 w 1"/>
                <a:gd name="T7" fmla="*/ 1 h 7"/>
                <a:gd name="T8" fmla="*/ 0 w 1"/>
                <a:gd name="T9" fmla="*/ 0 h 7"/>
              </a:gdLst>
              <a:ahLst/>
              <a:cxnLst>
                <a:cxn ang="0">
                  <a:pos x="T0" y="T1"/>
                </a:cxn>
                <a:cxn ang="0">
                  <a:pos x="T2" y="T3"/>
                </a:cxn>
                <a:cxn ang="0">
                  <a:pos x="T4" y="T5"/>
                </a:cxn>
                <a:cxn ang="0">
                  <a:pos x="T6" y="T7"/>
                </a:cxn>
                <a:cxn ang="0">
                  <a:pos x="T8" y="T9"/>
                </a:cxn>
              </a:cxnLst>
              <a:rect l="0" t="0" r="r" b="b"/>
              <a:pathLst>
                <a:path w="1" h="7">
                  <a:moveTo>
                    <a:pt x="0" y="0"/>
                  </a:moveTo>
                  <a:cubicBezTo>
                    <a:pt x="0" y="6"/>
                    <a:pt x="0" y="6"/>
                    <a:pt x="0" y="6"/>
                  </a:cubicBezTo>
                  <a:cubicBezTo>
                    <a:pt x="0" y="7"/>
                    <a:pt x="1" y="7"/>
                    <a:pt x="1" y="7"/>
                  </a:cubicBezTo>
                  <a:cubicBezTo>
                    <a:pt x="1" y="1"/>
                    <a:pt x="1" y="1"/>
                    <a:pt x="1" y="1"/>
                  </a:cubicBezTo>
                  <a:cubicBezTo>
                    <a:pt x="1"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0" name="Freeform 304"/>
            <p:cNvSpPr/>
            <p:nvPr/>
          </p:nvSpPr>
          <p:spPr bwMode="auto">
            <a:xfrm>
              <a:off x="6642374" y="5489179"/>
              <a:ext cx="8994" cy="28480"/>
            </a:xfrm>
            <a:custGeom>
              <a:avLst/>
              <a:gdLst>
                <a:gd name="T0" fmla="*/ 4 w 5"/>
                <a:gd name="T1" fmla="*/ 0 h 16"/>
                <a:gd name="T2" fmla="*/ 0 w 5"/>
                <a:gd name="T3" fmla="*/ 10 h 16"/>
                <a:gd name="T4" fmla="*/ 0 w 5"/>
                <a:gd name="T5" fmla="*/ 16 h 16"/>
                <a:gd name="T6" fmla="*/ 4 w 5"/>
                <a:gd name="T7" fmla="*/ 7 h 16"/>
                <a:gd name="T8" fmla="*/ 5 w 5"/>
                <a:gd name="T9" fmla="*/ 10 h 16"/>
                <a:gd name="T10" fmla="*/ 5 w 5"/>
                <a:gd name="T11" fmla="*/ 4 h 16"/>
                <a:gd name="T12" fmla="*/ 4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4" y="0"/>
                  </a:moveTo>
                  <a:cubicBezTo>
                    <a:pt x="4" y="0"/>
                    <a:pt x="2" y="4"/>
                    <a:pt x="0" y="10"/>
                  </a:cubicBezTo>
                  <a:cubicBezTo>
                    <a:pt x="0" y="16"/>
                    <a:pt x="0" y="16"/>
                    <a:pt x="0" y="16"/>
                  </a:cubicBezTo>
                  <a:cubicBezTo>
                    <a:pt x="2" y="10"/>
                    <a:pt x="4" y="7"/>
                    <a:pt x="4" y="7"/>
                  </a:cubicBezTo>
                  <a:cubicBezTo>
                    <a:pt x="4" y="7"/>
                    <a:pt x="4" y="8"/>
                    <a:pt x="5" y="10"/>
                  </a:cubicBezTo>
                  <a:cubicBezTo>
                    <a:pt x="5" y="4"/>
                    <a:pt x="5" y="4"/>
                    <a:pt x="5" y="4"/>
                  </a:cubicBezTo>
                  <a:cubicBezTo>
                    <a:pt x="4" y="2"/>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1" name="Freeform 305"/>
            <p:cNvSpPr/>
            <p:nvPr/>
          </p:nvSpPr>
          <p:spPr bwMode="auto">
            <a:xfrm>
              <a:off x="6367315" y="5487680"/>
              <a:ext cx="1499" cy="19486"/>
            </a:xfrm>
            <a:custGeom>
              <a:avLst/>
              <a:gdLst>
                <a:gd name="T0" fmla="*/ 1 w 1"/>
                <a:gd name="T1" fmla="*/ 0 h 11"/>
                <a:gd name="T2" fmla="*/ 0 w 1"/>
                <a:gd name="T3" fmla="*/ 4 h 11"/>
                <a:gd name="T4" fmla="*/ 0 w 1"/>
                <a:gd name="T5" fmla="*/ 11 h 11"/>
                <a:gd name="T6" fmla="*/ 1 w 1"/>
                <a:gd name="T7" fmla="*/ 7 h 11"/>
                <a:gd name="T8" fmla="*/ 1 w 1"/>
                <a:gd name="T9" fmla="*/ 9 h 11"/>
                <a:gd name="T10" fmla="*/ 1 w 1"/>
                <a:gd name="T11" fmla="*/ 3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1" y="0"/>
                    <a:pt x="1" y="2"/>
                    <a:pt x="0" y="4"/>
                  </a:cubicBezTo>
                  <a:cubicBezTo>
                    <a:pt x="0" y="11"/>
                    <a:pt x="0" y="11"/>
                    <a:pt x="0" y="11"/>
                  </a:cubicBezTo>
                  <a:cubicBezTo>
                    <a:pt x="1" y="8"/>
                    <a:pt x="1" y="7"/>
                    <a:pt x="1" y="7"/>
                  </a:cubicBezTo>
                  <a:cubicBezTo>
                    <a:pt x="1" y="7"/>
                    <a:pt x="1" y="8"/>
                    <a:pt x="1" y="9"/>
                  </a:cubicBezTo>
                  <a:cubicBezTo>
                    <a:pt x="1" y="3"/>
                    <a:pt x="1" y="3"/>
                    <a:pt x="1" y="3"/>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2" name="Freeform 307"/>
            <p:cNvSpPr/>
            <p:nvPr/>
          </p:nvSpPr>
          <p:spPr bwMode="auto">
            <a:xfrm>
              <a:off x="5940861" y="5597104"/>
              <a:ext cx="11242" cy="0"/>
            </a:xfrm>
            <a:custGeom>
              <a:avLst/>
              <a:gdLst>
                <a:gd name="T0" fmla="*/ 6 w 6"/>
                <a:gd name="T1" fmla="*/ 0 w 6"/>
                <a:gd name="T2" fmla="*/ 1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4" y="0"/>
                    <a:pt x="2" y="0"/>
                    <a:pt x="0" y="0"/>
                  </a:cubicBezTo>
                  <a:cubicBezTo>
                    <a:pt x="1" y="0"/>
                    <a:pt x="1" y="0"/>
                    <a:pt x="1" y="0"/>
                  </a:cubicBezTo>
                  <a:cubicBezTo>
                    <a:pt x="2" y="0"/>
                    <a:pt x="4" y="0"/>
                    <a:pt x="6" y="0"/>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03" name="椭圆 302"/>
          <p:cNvSpPr/>
          <p:nvPr/>
        </p:nvSpPr>
        <p:spPr>
          <a:xfrm>
            <a:off x="5065733" y="6173014"/>
            <a:ext cx="1400881" cy="378675"/>
          </a:xfrm>
          <a:prstGeom prst="ellipse">
            <a:avLst/>
          </a:prstGeom>
          <a:gradFill flip="none" rotWithShape="1">
            <a:gsLst>
              <a:gs pos="100000">
                <a:schemeClr val="tx1">
                  <a:alpha val="69000"/>
                </a:schemeClr>
              </a:gs>
              <a:gs pos="0">
                <a:schemeClr val="tx1">
                  <a:lumMod val="95000"/>
                  <a:lumOff val="5000"/>
                  <a:alpha val="0"/>
                </a:schemeClr>
              </a:gs>
            </a:gsLst>
            <a:lin ang="48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特  性</a:t>
            </a:r>
          </a:p>
        </p:txBody>
      </p:sp>
      <p:grpSp>
        <p:nvGrpSpPr>
          <p:cNvPr id="4" name="组合 3"/>
          <p:cNvGrpSpPr/>
          <p:nvPr/>
        </p:nvGrpSpPr>
        <p:grpSpPr>
          <a:xfrm>
            <a:off x="3650528" y="1913473"/>
            <a:ext cx="491319" cy="491319"/>
            <a:chOff x="4060435" y="1913471"/>
            <a:chExt cx="491319" cy="491319"/>
          </a:xfrm>
        </p:grpSpPr>
        <p:sp>
          <p:nvSpPr>
            <p:cNvPr id="308" name="椭圆 307"/>
            <p:cNvSpPr/>
            <p:nvPr/>
          </p:nvSpPr>
          <p:spPr>
            <a:xfrm>
              <a:off x="4060435" y="1913471"/>
              <a:ext cx="491319" cy="491319"/>
            </a:xfrm>
            <a:prstGeom prst="ellipse">
              <a:avLst/>
            </a:prstGeom>
            <a:solidFill>
              <a:srgbClr val="18478F"/>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9" name="加号 308"/>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 name="组合 1"/>
          <p:cNvGrpSpPr/>
          <p:nvPr/>
        </p:nvGrpSpPr>
        <p:grpSpPr>
          <a:xfrm>
            <a:off x="7381049" y="2178226"/>
            <a:ext cx="491319" cy="491319"/>
            <a:chOff x="7790956" y="1526586"/>
            <a:chExt cx="491319" cy="491319"/>
          </a:xfrm>
        </p:grpSpPr>
        <p:sp>
          <p:nvSpPr>
            <p:cNvPr id="311" name="椭圆 310"/>
            <p:cNvSpPr/>
            <p:nvPr/>
          </p:nvSpPr>
          <p:spPr>
            <a:xfrm>
              <a:off x="7790956" y="1526586"/>
              <a:ext cx="491319" cy="491319"/>
            </a:xfrm>
            <a:prstGeom prst="ellipse">
              <a:avLst/>
            </a:prstGeom>
            <a:solidFill>
              <a:srgbClr val="18478F"/>
            </a:solidFill>
            <a:ln w="25400">
              <a:no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2" name="加号 311"/>
            <p:cNvSpPr/>
            <p:nvPr/>
          </p:nvSpPr>
          <p:spPr>
            <a:xfrm>
              <a:off x="7916575" y="1633687"/>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 name="组合 2"/>
          <p:cNvGrpSpPr/>
          <p:nvPr/>
        </p:nvGrpSpPr>
        <p:grpSpPr>
          <a:xfrm>
            <a:off x="7384701" y="3996288"/>
            <a:ext cx="491319" cy="491319"/>
            <a:chOff x="7752568" y="4290581"/>
            <a:chExt cx="491319" cy="491319"/>
          </a:xfrm>
        </p:grpSpPr>
        <p:sp>
          <p:nvSpPr>
            <p:cNvPr id="314" name="椭圆 313"/>
            <p:cNvSpPr/>
            <p:nvPr/>
          </p:nvSpPr>
          <p:spPr>
            <a:xfrm>
              <a:off x="7752568" y="4290581"/>
              <a:ext cx="491319" cy="491319"/>
            </a:xfrm>
            <a:prstGeom prst="ellipse">
              <a:avLst/>
            </a:prstGeom>
            <a:solidFill>
              <a:srgbClr val="18478F"/>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5" name="加号 314"/>
            <p:cNvSpPr/>
            <p:nvPr/>
          </p:nvSpPr>
          <p:spPr>
            <a:xfrm>
              <a:off x="7860201" y="4424588"/>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 name="组合 4"/>
          <p:cNvGrpSpPr/>
          <p:nvPr/>
        </p:nvGrpSpPr>
        <p:grpSpPr>
          <a:xfrm>
            <a:off x="3390030" y="3688328"/>
            <a:ext cx="491319" cy="491319"/>
            <a:chOff x="4230861" y="5233338"/>
            <a:chExt cx="491319" cy="491319"/>
          </a:xfrm>
        </p:grpSpPr>
        <p:sp>
          <p:nvSpPr>
            <p:cNvPr id="317" name="椭圆 316"/>
            <p:cNvSpPr/>
            <p:nvPr/>
          </p:nvSpPr>
          <p:spPr>
            <a:xfrm>
              <a:off x="4230861" y="5233338"/>
              <a:ext cx="491319" cy="491319"/>
            </a:xfrm>
            <a:prstGeom prst="ellipse">
              <a:avLst/>
            </a:prstGeom>
            <a:solidFill>
              <a:srgbClr val="18478F"/>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8" name="加号 317"/>
            <p:cNvSpPr/>
            <p:nvPr/>
          </p:nvSpPr>
          <p:spPr>
            <a:xfrm>
              <a:off x="4341294" y="5370262"/>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9"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950229" y="2133077"/>
            <a:ext cx="3569107" cy="523220"/>
          </a:xfrm>
          <a:prstGeom prst="rect">
            <a:avLst/>
          </a:prstGeom>
        </p:spPr>
        <p:txBody>
          <a:bodyPr wrap="square">
            <a:spAutoFit/>
          </a:bodyPr>
          <a:lstStyle/>
          <a:p>
            <a:pP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可与</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批处理和交互式处理无缝集成</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00025" y="1885931"/>
            <a:ext cx="2751063" cy="457689"/>
          </a:xfrm>
          <a:prstGeom prst="rect">
            <a:avLst/>
          </a:prstGeom>
        </p:spPr>
        <p:txBody>
          <a:bodyPr wrap="square">
            <a:spAutoFit/>
          </a:bodyPr>
          <a:lstStyle/>
          <a:p>
            <a:pPr algn="ct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可线性伸缩至超过数百个节点</a:t>
            </a:r>
            <a:endPar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139414" y="3956148"/>
            <a:ext cx="2664033" cy="523220"/>
          </a:xfrm>
          <a:prstGeom prst="rect">
            <a:avLst/>
          </a:prstGeom>
        </p:spPr>
        <p:txBody>
          <a:bodyPr wrap="square">
            <a:spAutoFit/>
          </a:bodyPr>
          <a:lstStyle/>
          <a:p>
            <a:pP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提供简单的</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API</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实现复杂算法</a:t>
            </a:r>
            <a:r>
              <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22"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21774" y="3547761"/>
            <a:ext cx="2751063" cy="458202"/>
          </a:xfrm>
          <a:prstGeom prst="rect">
            <a:avLst/>
          </a:prstGeom>
        </p:spPr>
        <p:txBody>
          <a:bodyPr wrap="square">
            <a:spAutoFit/>
          </a:bodyPr>
          <a:lstStyle/>
          <a:p>
            <a:pPr algn="ct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实现亚秒级延迟处理</a:t>
            </a:r>
            <a:r>
              <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28" name="矩形 327"/>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9" name="矩形 328"/>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0" name="组合 329"/>
          <p:cNvGrpSpPr/>
          <p:nvPr/>
        </p:nvGrpSpPr>
        <p:grpSpPr>
          <a:xfrm>
            <a:off x="1935446" y="393960"/>
            <a:ext cx="3705495" cy="592217"/>
            <a:chOff x="330189" y="329522"/>
            <a:chExt cx="3705495" cy="592217"/>
          </a:xfrm>
        </p:grpSpPr>
        <p:sp>
          <p:nvSpPr>
            <p:cNvPr id="331"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流式计算框架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2" name="矩形 33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 Streaming </a:t>
              </a:r>
            </a:p>
          </p:txBody>
        </p:sp>
      </p:grpSp>
      <p:sp>
        <p:nvSpPr>
          <p:cNvPr id="333" name="圆角矩形 332"/>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4" name="矩形 333"/>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grpSp>
        <p:nvGrpSpPr>
          <p:cNvPr id="335" name="组合 334"/>
          <p:cNvGrpSpPr/>
          <p:nvPr/>
        </p:nvGrpSpPr>
        <p:grpSpPr>
          <a:xfrm>
            <a:off x="4458374" y="5438091"/>
            <a:ext cx="491319" cy="491319"/>
            <a:chOff x="4230861" y="5233338"/>
            <a:chExt cx="491319" cy="491319"/>
          </a:xfrm>
        </p:grpSpPr>
        <p:sp>
          <p:nvSpPr>
            <p:cNvPr id="336" name="椭圆 335"/>
            <p:cNvSpPr/>
            <p:nvPr/>
          </p:nvSpPr>
          <p:spPr>
            <a:xfrm>
              <a:off x="4230861" y="5233338"/>
              <a:ext cx="491319" cy="491319"/>
            </a:xfrm>
            <a:prstGeom prst="ellipse">
              <a:avLst/>
            </a:prstGeom>
            <a:solidFill>
              <a:srgbClr val="18478F"/>
            </a:soli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7" name="加号 336"/>
            <p:cNvSpPr/>
            <p:nvPr/>
          </p:nvSpPr>
          <p:spPr>
            <a:xfrm>
              <a:off x="4341294" y="5370262"/>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38"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20865" y="5109501"/>
            <a:ext cx="3641156" cy="954107"/>
          </a:xfrm>
          <a:prstGeom prst="rect">
            <a:avLst/>
          </a:prstGeom>
        </p:spPr>
        <p:txBody>
          <a:bodyPr wrap="square">
            <a:spAutoFit/>
          </a:bodyPr>
          <a:lstStyle/>
          <a:p>
            <a:pPr algn="ctr">
              <a:lnSpc>
                <a:spcPct val="200000"/>
              </a:lnSpc>
            </a:pP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更多的流方式支持，包括</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Kafka</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Flume</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Kinesis</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Twitter</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a:t>
            </a:r>
            <a:r>
              <a:rPr lang="en-US" altLang="zh-CN" sz="1400" b="1" dirty="0" err="1">
                <a:solidFill>
                  <a:srgbClr val="18478F"/>
                </a:solidFill>
                <a:latin typeface="Open Sans" panose="020B0606030504020204" pitchFamily="34" charset="0"/>
                <a:ea typeface="Open Sans" panose="020B0606030504020204" pitchFamily="34" charset="0"/>
                <a:cs typeface="Open Sans" panose="020B0606030504020204" pitchFamily="34" charset="0"/>
              </a:rPr>
              <a:t>ZeroMQ</a:t>
            </a:r>
            <a:r>
              <a:rPr lang="zh-CN" altLang="en-US" sz="14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等</a:t>
            </a:r>
            <a:r>
              <a:rPr lang="en-US" sz="10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00913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 presetClass="entr" presetSubtype="1" fill="hold" nodeType="withEffect">
                                  <p:stCondLst>
                                    <p:cond delay="2000"/>
                                  </p:stCondLst>
                                  <p:childTnLst>
                                    <p:set>
                                      <p:cBhvr>
                                        <p:cTn id="9" dur="1" fill="hold">
                                          <p:stCondLst>
                                            <p:cond delay="0"/>
                                          </p:stCondLst>
                                        </p:cTn>
                                        <p:tgtEl>
                                          <p:spTgt spid="218"/>
                                        </p:tgtEl>
                                        <p:attrNameLst>
                                          <p:attrName>style.visibility</p:attrName>
                                        </p:attrNameLst>
                                      </p:cBhvr>
                                      <p:to>
                                        <p:strVal val="visible"/>
                                      </p:to>
                                    </p:set>
                                    <p:anim calcmode="lin" valueType="num">
                                      <p:cBhvr additive="base">
                                        <p:cTn id="10" dur="500" fill="hold"/>
                                        <p:tgtEl>
                                          <p:spTgt spid="218"/>
                                        </p:tgtEl>
                                        <p:attrNameLst>
                                          <p:attrName>ppt_x</p:attrName>
                                        </p:attrNameLst>
                                      </p:cBhvr>
                                      <p:tavLst>
                                        <p:tav tm="0">
                                          <p:val>
                                            <p:strVal val="#ppt_x"/>
                                          </p:val>
                                        </p:tav>
                                        <p:tav tm="100000">
                                          <p:val>
                                            <p:strVal val="#ppt_x"/>
                                          </p:val>
                                        </p:tav>
                                      </p:tavLst>
                                    </p:anim>
                                    <p:anim calcmode="lin" valueType="num">
                                      <p:cBhvr additive="base">
                                        <p:cTn id="11" dur="500" fill="hold"/>
                                        <p:tgtEl>
                                          <p:spTgt spid="218"/>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2500"/>
                                  </p:stCondLst>
                                  <p:childTnLst>
                                    <p:set>
                                      <p:cBhvr>
                                        <p:cTn id="13" dur="1" fill="hold">
                                          <p:stCondLst>
                                            <p:cond delay="0"/>
                                          </p:stCondLst>
                                        </p:cTn>
                                        <p:tgtEl>
                                          <p:spTgt spid="303"/>
                                        </p:tgtEl>
                                        <p:attrNameLst>
                                          <p:attrName>style.visibility</p:attrName>
                                        </p:attrNameLst>
                                      </p:cBhvr>
                                      <p:to>
                                        <p:strVal val="visible"/>
                                      </p:to>
                                    </p:set>
                                    <p:animEffect transition="in" filter="fade">
                                      <p:cBhvr>
                                        <p:cTn id="14" dur="500"/>
                                        <p:tgtEl>
                                          <p:spTgt spid="303"/>
                                        </p:tgtEl>
                                      </p:cBhvr>
                                    </p:animEffect>
                                  </p:childTnLst>
                                </p:cTn>
                              </p:par>
                              <p:par>
                                <p:cTn id="15" presetID="53" presetClass="entr" presetSubtype="16" fill="hold" nodeType="withEffect">
                                  <p:stCondLst>
                                    <p:cond delay="30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3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300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53" presetClass="entr" presetSubtype="16" fill="hold" nodeType="withEffect">
                                  <p:stCondLst>
                                    <p:cond delay="30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par>
                                <p:cTn id="35" presetID="22" presetClass="entr" presetSubtype="2" fill="hold" grpId="0" nodeType="withEffect">
                                  <p:stCondLst>
                                    <p:cond delay="3000"/>
                                  </p:stCondLst>
                                  <p:childTnLst>
                                    <p:set>
                                      <p:cBhvr>
                                        <p:cTn id="36" dur="1" fill="hold">
                                          <p:stCondLst>
                                            <p:cond delay="0"/>
                                          </p:stCondLst>
                                        </p:cTn>
                                        <p:tgtEl>
                                          <p:spTgt spid="320"/>
                                        </p:tgtEl>
                                        <p:attrNameLst>
                                          <p:attrName>style.visibility</p:attrName>
                                        </p:attrNameLst>
                                      </p:cBhvr>
                                      <p:to>
                                        <p:strVal val="visible"/>
                                      </p:to>
                                    </p:set>
                                    <p:animEffect transition="in" filter="wipe(right)">
                                      <p:cBhvr>
                                        <p:cTn id="37" dur="1000"/>
                                        <p:tgtEl>
                                          <p:spTgt spid="320"/>
                                        </p:tgtEl>
                                      </p:cBhvr>
                                    </p:animEffect>
                                  </p:childTnLst>
                                </p:cTn>
                              </p:par>
                              <p:par>
                                <p:cTn id="38" presetID="22" presetClass="entr" presetSubtype="2" fill="hold" grpId="0" nodeType="withEffect">
                                  <p:stCondLst>
                                    <p:cond delay="3000"/>
                                  </p:stCondLst>
                                  <p:childTnLst>
                                    <p:set>
                                      <p:cBhvr>
                                        <p:cTn id="39" dur="1" fill="hold">
                                          <p:stCondLst>
                                            <p:cond delay="0"/>
                                          </p:stCondLst>
                                        </p:cTn>
                                        <p:tgtEl>
                                          <p:spTgt spid="322"/>
                                        </p:tgtEl>
                                        <p:attrNameLst>
                                          <p:attrName>style.visibility</p:attrName>
                                        </p:attrNameLst>
                                      </p:cBhvr>
                                      <p:to>
                                        <p:strVal val="visible"/>
                                      </p:to>
                                    </p:set>
                                    <p:animEffect transition="in" filter="wipe(right)">
                                      <p:cBhvr>
                                        <p:cTn id="40" dur="1000"/>
                                        <p:tgtEl>
                                          <p:spTgt spid="322"/>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319"/>
                                        </p:tgtEl>
                                        <p:attrNameLst>
                                          <p:attrName>style.visibility</p:attrName>
                                        </p:attrNameLst>
                                      </p:cBhvr>
                                      <p:to>
                                        <p:strVal val="visible"/>
                                      </p:to>
                                    </p:set>
                                    <p:animEffect transition="in" filter="wipe(left)">
                                      <p:cBhvr>
                                        <p:cTn id="43" dur="1000"/>
                                        <p:tgtEl>
                                          <p:spTgt spid="319"/>
                                        </p:tgtEl>
                                      </p:cBhvr>
                                    </p:animEffect>
                                  </p:childTnLst>
                                </p:cTn>
                              </p:par>
                              <p:par>
                                <p:cTn id="44" presetID="22" presetClass="entr" presetSubtype="8" fill="hold" grpId="0" nodeType="withEffect">
                                  <p:stCondLst>
                                    <p:cond delay="3000"/>
                                  </p:stCondLst>
                                  <p:childTnLst>
                                    <p:set>
                                      <p:cBhvr>
                                        <p:cTn id="45" dur="1" fill="hold">
                                          <p:stCondLst>
                                            <p:cond delay="0"/>
                                          </p:stCondLst>
                                        </p:cTn>
                                        <p:tgtEl>
                                          <p:spTgt spid="321"/>
                                        </p:tgtEl>
                                        <p:attrNameLst>
                                          <p:attrName>style.visibility</p:attrName>
                                        </p:attrNameLst>
                                      </p:cBhvr>
                                      <p:to>
                                        <p:strVal val="visible"/>
                                      </p:to>
                                    </p:set>
                                    <p:animEffect transition="in" filter="wipe(left)">
                                      <p:cBhvr>
                                        <p:cTn id="46" dur="1000"/>
                                        <p:tgtEl>
                                          <p:spTgt spid="3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3"/>
                                        </p:tgtEl>
                                        <p:attrNameLst>
                                          <p:attrName>style.visibility</p:attrName>
                                        </p:attrNameLst>
                                      </p:cBhvr>
                                      <p:to>
                                        <p:strVal val="visible"/>
                                      </p:to>
                                    </p:set>
                                    <p:animEffect transition="in" filter="fade">
                                      <p:cBhvr>
                                        <p:cTn id="49" dur="500"/>
                                        <p:tgtEl>
                                          <p:spTgt spid="333"/>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334"/>
                                        </p:tgtEl>
                                        <p:attrNameLst>
                                          <p:attrName>style.visibility</p:attrName>
                                        </p:attrNameLst>
                                      </p:cBhvr>
                                      <p:to>
                                        <p:strVal val="visible"/>
                                      </p:to>
                                    </p:set>
                                    <p:animEffect transition="in" filter="fade">
                                      <p:cBhvr>
                                        <p:cTn id="52" dur="500"/>
                                        <p:tgtEl>
                                          <p:spTgt spid="334"/>
                                        </p:tgtEl>
                                      </p:cBhvr>
                                    </p:animEffect>
                                  </p:childTnLst>
                                </p:cTn>
                              </p:par>
                              <p:par>
                                <p:cTn id="53" presetID="63" presetClass="path" presetSubtype="0" accel="50000" decel="50000" fill="hold" grpId="1" nodeType="withEffect">
                                  <p:stCondLst>
                                    <p:cond delay="0"/>
                                  </p:stCondLst>
                                  <p:childTnLst>
                                    <p:animMotion origin="layout" path="M -0.16667 -1.85185E-6 L -2.5E-6 -1.85185E-6 " pathEditMode="relative" rAng="0" ptsTypes="AA">
                                      <p:cBhvr>
                                        <p:cTn id="54" dur="2000" fill="hold"/>
                                        <p:tgtEl>
                                          <p:spTgt spid="333"/>
                                        </p:tgtEl>
                                        <p:attrNameLst>
                                          <p:attrName>ppt_x</p:attrName>
                                          <p:attrName>ppt_y</p:attrName>
                                        </p:attrNameLst>
                                      </p:cBhvr>
                                      <p:rCtr x="8880" y="0"/>
                                    </p:animMotion>
                                  </p:childTnLst>
                                </p:cTn>
                              </p:par>
                              <p:par>
                                <p:cTn id="55" presetID="10" presetClass="entr" presetSubtype="0" fill="hold" grpId="0" nodeType="withEffect">
                                  <p:stCondLst>
                                    <p:cond delay="500"/>
                                  </p:stCondLst>
                                  <p:childTnLst>
                                    <p:set>
                                      <p:cBhvr>
                                        <p:cTn id="56" dur="1" fill="hold">
                                          <p:stCondLst>
                                            <p:cond delay="0"/>
                                          </p:stCondLst>
                                        </p:cTn>
                                        <p:tgtEl>
                                          <p:spTgt spid="328"/>
                                        </p:tgtEl>
                                        <p:attrNameLst>
                                          <p:attrName>style.visibility</p:attrName>
                                        </p:attrNameLst>
                                      </p:cBhvr>
                                      <p:to>
                                        <p:strVal val="visible"/>
                                      </p:to>
                                    </p:set>
                                    <p:animEffect transition="in" filter="fade">
                                      <p:cBhvr>
                                        <p:cTn id="57" dur="500"/>
                                        <p:tgtEl>
                                          <p:spTgt spid="328"/>
                                        </p:tgtEl>
                                      </p:cBhvr>
                                    </p:animEffect>
                                  </p:childTnLst>
                                </p:cTn>
                              </p:par>
                              <p:par>
                                <p:cTn id="58" presetID="63" presetClass="path" presetSubtype="0" accel="50000" decel="50000" fill="hold" grpId="1" nodeType="withEffect">
                                  <p:stCondLst>
                                    <p:cond delay="500"/>
                                  </p:stCondLst>
                                  <p:childTnLst>
                                    <p:animMotion origin="layout" path="M -0.16667 -1.85185E-6 L -2.5E-6 -1.85185E-6 " pathEditMode="relative" rAng="0" ptsTypes="AA">
                                      <p:cBhvr>
                                        <p:cTn id="59" dur="2000" fill="hold"/>
                                        <p:tgtEl>
                                          <p:spTgt spid="328"/>
                                        </p:tgtEl>
                                        <p:attrNameLst>
                                          <p:attrName>ppt_x</p:attrName>
                                          <p:attrName>ppt_y</p:attrName>
                                        </p:attrNameLst>
                                      </p:cBhvr>
                                      <p:rCtr x="8880" y="0"/>
                                    </p:animMotion>
                                  </p:childTnLst>
                                </p:cTn>
                              </p:par>
                              <p:par>
                                <p:cTn id="60" presetID="10" presetClass="entr" presetSubtype="0" fill="hold" grpId="0" nodeType="withEffect">
                                  <p:stCondLst>
                                    <p:cond delay="750"/>
                                  </p:stCondLst>
                                  <p:childTnLst>
                                    <p:set>
                                      <p:cBhvr>
                                        <p:cTn id="61" dur="1" fill="hold">
                                          <p:stCondLst>
                                            <p:cond delay="0"/>
                                          </p:stCondLst>
                                        </p:cTn>
                                        <p:tgtEl>
                                          <p:spTgt spid="329"/>
                                        </p:tgtEl>
                                        <p:attrNameLst>
                                          <p:attrName>style.visibility</p:attrName>
                                        </p:attrNameLst>
                                      </p:cBhvr>
                                      <p:to>
                                        <p:strVal val="visible"/>
                                      </p:to>
                                    </p:set>
                                    <p:animEffect transition="in" filter="fade">
                                      <p:cBhvr>
                                        <p:cTn id="62" dur="500"/>
                                        <p:tgtEl>
                                          <p:spTgt spid="329"/>
                                        </p:tgtEl>
                                      </p:cBhvr>
                                    </p:animEffect>
                                  </p:childTnLst>
                                </p:cTn>
                              </p:par>
                              <p:par>
                                <p:cTn id="63" presetID="63" presetClass="path" presetSubtype="0" accel="50000" decel="50000" fill="hold" grpId="1" nodeType="withEffect">
                                  <p:stCondLst>
                                    <p:cond delay="750"/>
                                  </p:stCondLst>
                                  <p:childTnLst>
                                    <p:animMotion origin="layout" path="M -0.16667 -1.85185E-6 L -2.5E-6 -1.85185E-6 " pathEditMode="relative" rAng="0" ptsTypes="AA">
                                      <p:cBhvr>
                                        <p:cTn id="64" dur="2000" fill="hold"/>
                                        <p:tgtEl>
                                          <p:spTgt spid="329"/>
                                        </p:tgtEl>
                                        <p:attrNameLst>
                                          <p:attrName>ppt_x</p:attrName>
                                          <p:attrName>ppt_y</p:attrName>
                                        </p:attrNameLst>
                                      </p:cBhvr>
                                      <p:rCtr x="8880" y="0"/>
                                    </p:animMotion>
                                  </p:childTnLst>
                                </p:cTn>
                              </p:par>
                              <p:par>
                                <p:cTn id="65" presetID="22" presetClass="entr" presetSubtype="8" fill="hold" nodeType="withEffect">
                                  <p:stCondLst>
                                    <p:cond delay="2000"/>
                                  </p:stCondLst>
                                  <p:childTnLst>
                                    <p:set>
                                      <p:cBhvr>
                                        <p:cTn id="66" dur="1" fill="hold">
                                          <p:stCondLst>
                                            <p:cond delay="0"/>
                                          </p:stCondLst>
                                        </p:cTn>
                                        <p:tgtEl>
                                          <p:spTgt spid="330"/>
                                        </p:tgtEl>
                                        <p:attrNameLst>
                                          <p:attrName>style.visibility</p:attrName>
                                        </p:attrNameLst>
                                      </p:cBhvr>
                                      <p:to>
                                        <p:strVal val="visible"/>
                                      </p:to>
                                    </p:set>
                                    <p:animEffect transition="in" filter="wipe(left)">
                                      <p:cBhvr>
                                        <p:cTn id="67" dur="1000"/>
                                        <p:tgtEl>
                                          <p:spTgt spid="330"/>
                                        </p:tgtEl>
                                      </p:cBhvr>
                                    </p:animEffect>
                                  </p:childTnLst>
                                </p:cTn>
                              </p:par>
                              <p:par>
                                <p:cTn id="68" presetID="53" presetClass="entr" presetSubtype="16" fill="hold" nodeType="withEffect">
                                  <p:stCondLst>
                                    <p:cond delay="3000"/>
                                  </p:stCondLst>
                                  <p:childTnLst>
                                    <p:set>
                                      <p:cBhvr>
                                        <p:cTn id="69" dur="1" fill="hold">
                                          <p:stCondLst>
                                            <p:cond delay="0"/>
                                          </p:stCondLst>
                                        </p:cTn>
                                        <p:tgtEl>
                                          <p:spTgt spid="335"/>
                                        </p:tgtEl>
                                        <p:attrNameLst>
                                          <p:attrName>style.visibility</p:attrName>
                                        </p:attrNameLst>
                                      </p:cBhvr>
                                      <p:to>
                                        <p:strVal val="visible"/>
                                      </p:to>
                                    </p:set>
                                    <p:anim calcmode="lin" valueType="num">
                                      <p:cBhvr>
                                        <p:cTn id="70" dur="500" fill="hold"/>
                                        <p:tgtEl>
                                          <p:spTgt spid="335"/>
                                        </p:tgtEl>
                                        <p:attrNameLst>
                                          <p:attrName>ppt_w</p:attrName>
                                        </p:attrNameLst>
                                      </p:cBhvr>
                                      <p:tavLst>
                                        <p:tav tm="0">
                                          <p:val>
                                            <p:fltVal val="0"/>
                                          </p:val>
                                        </p:tav>
                                        <p:tav tm="100000">
                                          <p:val>
                                            <p:strVal val="#ppt_w"/>
                                          </p:val>
                                        </p:tav>
                                      </p:tavLst>
                                    </p:anim>
                                    <p:anim calcmode="lin" valueType="num">
                                      <p:cBhvr>
                                        <p:cTn id="71" dur="500" fill="hold"/>
                                        <p:tgtEl>
                                          <p:spTgt spid="335"/>
                                        </p:tgtEl>
                                        <p:attrNameLst>
                                          <p:attrName>ppt_h</p:attrName>
                                        </p:attrNameLst>
                                      </p:cBhvr>
                                      <p:tavLst>
                                        <p:tav tm="0">
                                          <p:val>
                                            <p:fltVal val="0"/>
                                          </p:val>
                                        </p:tav>
                                        <p:tav tm="100000">
                                          <p:val>
                                            <p:strVal val="#ppt_h"/>
                                          </p:val>
                                        </p:tav>
                                      </p:tavLst>
                                    </p:anim>
                                    <p:animEffect transition="in" filter="fade">
                                      <p:cBhvr>
                                        <p:cTn id="72" dur="500"/>
                                        <p:tgtEl>
                                          <p:spTgt spid="335"/>
                                        </p:tgtEl>
                                      </p:cBhvr>
                                    </p:animEffect>
                                  </p:childTnLst>
                                </p:cTn>
                              </p:par>
                              <p:par>
                                <p:cTn id="73" presetID="22" presetClass="entr" presetSubtype="2" fill="hold" grpId="0" nodeType="withEffect">
                                  <p:stCondLst>
                                    <p:cond delay="3000"/>
                                  </p:stCondLst>
                                  <p:childTnLst>
                                    <p:set>
                                      <p:cBhvr>
                                        <p:cTn id="74" dur="1" fill="hold">
                                          <p:stCondLst>
                                            <p:cond delay="0"/>
                                          </p:stCondLst>
                                        </p:cTn>
                                        <p:tgtEl>
                                          <p:spTgt spid="338"/>
                                        </p:tgtEl>
                                        <p:attrNameLst>
                                          <p:attrName>style.visibility</p:attrName>
                                        </p:attrNameLst>
                                      </p:cBhvr>
                                      <p:to>
                                        <p:strVal val="visible"/>
                                      </p:to>
                                    </p:set>
                                    <p:animEffect transition="in" filter="wipe(right)">
                                      <p:cBhvr>
                                        <p:cTn id="75"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ldLvl="0" animBg="1"/>
      <p:bldP spid="319" grpId="0"/>
      <p:bldP spid="320" grpId="0"/>
      <p:bldP spid="321" grpId="0"/>
      <p:bldP spid="322" grpId="0"/>
      <p:bldP spid="328" grpId="0" bldLvl="0" animBg="1"/>
      <p:bldP spid="328" grpId="1" bldLvl="0" animBg="1"/>
      <p:bldP spid="329" grpId="0" bldLvl="0" animBg="1"/>
      <p:bldP spid="329" grpId="1" bldLvl="0" animBg="1"/>
      <p:bldP spid="333" grpId="0" bldLvl="0" animBg="1"/>
      <p:bldP spid="333" grpId="1" bldLvl="0" animBg="1"/>
      <p:bldP spid="334" grpId="0"/>
      <p:bldP spid="33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8" name="矩形 17"/>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24" name="组合 23"/>
          <p:cNvGrpSpPr/>
          <p:nvPr/>
        </p:nvGrpSpPr>
        <p:grpSpPr bwMode="auto">
          <a:xfrm>
            <a:off x="1935163" y="393700"/>
            <a:ext cx="3705225" cy="592138"/>
            <a:chOff x="330189" y="329522"/>
            <a:chExt cx="3705495" cy="592217"/>
          </a:xfrm>
        </p:grpSpPr>
        <p:sp>
          <p:nvSpPr>
            <p:cNvPr id="43063"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dirty="0">
                <a:solidFill>
                  <a:srgbClr val="7F7F7F"/>
                </a:solidFill>
                <a:latin typeface="Open Sans"/>
                <a:ea typeface="Open Sans"/>
                <a:cs typeface="Open Sans"/>
              </a:endParaRPr>
            </a:p>
          </p:txBody>
        </p:sp>
        <p:sp>
          <p:nvSpPr>
            <p:cNvPr id="43064" name="矩形 25"/>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物接入</a:t>
              </a:r>
            </a:p>
          </p:txBody>
        </p:sp>
      </p:gr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7" name="矩形 26"/>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dirty="0">
                <a:solidFill>
                  <a:srgbClr val="18478F"/>
                </a:solidFill>
                <a:latin typeface="Open Sans"/>
                <a:ea typeface="Open Sans"/>
                <a:cs typeface="Open Sans"/>
              </a:rPr>
              <a:t>01</a:t>
            </a:r>
            <a:endParaRPr lang="zh-CN" altLang="en-US" sz="3200">
              <a:solidFill>
                <a:srgbClr val="18478F"/>
              </a:solidFill>
              <a:latin typeface="Calibri" panose="020F0502020204030204" pitchFamily="34" charset="0"/>
            </a:endParaRPr>
          </a:p>
        </p:txBody>
      </p:sp>
      <p:pic>
        <p:nvPicPr>
          <p:cNvPr id="43065" name="Picture 57"/>
          <p:cNvPicPr>
            <a:picLocks noChangeAspect="1" noChangeArrowheads="1"/>
          </p:cNvPicPr>
          <p:nvPr/>
        </p:nvPicPr>
        <p:blipFill>
          <a:blip r:embed="rId4"/>
          <a:srcRect/>
          <a:stretch>
            <a:fillRect/>
          </a:stretch>
        </p:blipFill>
        <p:spPr bwMode="auto">
          <a:xfrm>
            <a:off x="479425" y="1508125"/>
            <a:ext cx="7494588" cy="3835400"/>
          </a:xfrm>
          <a:prstGeom prst="rect">
            <a:avLst/>
          </a:prstGeom>
          <a:noFill/>
          <a:ln w="9525">
            <a:noFill/>
            <a:miter lim="800000"/>
            <a:headEnd/>
            <a:tailEnd/>
          </a:ln>
          <a:effectLst/>
        </p:spPr>
      </p:pic>
      <p:sp>
        <p:nvSpPr>
          <p:cNvPr id="43066" name="Text Box 58"/>
          <p:cNvSpPr txBox="1">
            <a:spLocks noChangeArrowheads="1"/>
          </p:cNvSpPr>
          <p:nvPr/>
        </p:nvSpPr>
        <p:spPr bwMode="auto">
          <a:xfrm>
            <a:off x="8512175" y="1416050"/>
            <a:ext cx="3373438" cy="4554220"/>
          </a:xfrm>
          <a:prstGeom prst="rect">
            <a:avLst/>
          </a:prstGeom>
          <a:noFill/>
          <a:ln w="9525">
            <a:noFill/>
            <a:miter lim="800000"/>
          </a:ln>
          <a:effectLst/>
        </p:spPr>
        <p:txBody>
          <a:bodyPr>
            <a:spAutoFit/>
          </a:bodyPr>
          <a:lstStyle/>
          <a:p>
            <a:pPr>
              <a:spcBef>
                <a:spcPct val="50000"/>
              </a:spcBef>
            </a:pPr>
            <a:r>
              <a:rPr lang="zh-CN" altLang="en-US" sz="2000"/>
              <a:t>设备列表：</a:t>
            </a:r>
          </a:p>
          <a:p>
            <a:pPr>
              <a:spcBef>
                <a:spcPct val="50000"/>
              </a:spcBef>
            </a:pPr>
            <a:r>
              <a:rPr lang="zh-CN" altLang="en-US" sz="2000"/>
              <a:t>通过物接入将设备接入平台，其展示效果如左图所示。</a:t>
            </a:r>
          </a:p>
          <a:p>
            <a:pPr>
              <a:spcBef>
                <a:spcPct val="50000"/>
              </a:spcBef>
            </a:pPr>
            <a:r>
              <a:rPr lang="zh-CN" altLang="en-US" sz="2000"/>
              <a:t>针对某一设备：</a:t>
            </a:r>
          </a:p>
          <a:p>
            <a:pPr>
              <a:spcBef>
                <a:spcPct val="50000"/>
              </a:spcBef>
            </a:pPr>
            <a:r>
              <a:rPr lang="zh-CN" altLang="en-US" sz="2000"/>
              <a:t>（</a:t>
            </a:r>
            <a:r>
              <a:rPr lang="en-US" altLang="zh-CN" sz="2000" dirty="0"/>
              <a:t>1</a:t>
            </a:r>
            <a:r>
              <a:rPr lang="zh-CN" altLang="en-US" sz="2000"/>
              <a:t>）可以看到设备</a:t>
            </a:r>
            <a:r>
              <a:rPr lang="en-US" altLang="zh-CN" sz="2000" dirty="0"/>
              <a:t>ID</a:t>
            </a:r>
            <a:r>
              <a:rPr lang="zh-CN" altLang="en-US" sz="2000"/>
              <a:t>、父设备、厂商、设备类型等设备相关信息。</a:t>
            </a:r>
          </a:p>
          <a:p>
            <a:pPr>
              <a:spcBef>
                <a:spcPct val="50000"/>
              </a:spcBef>
            </a:pPr>
            <a:r>
              <a:rPr lang="zh-CN" altLang="en-US" sz="2000"/>
              <a:t>（</a:t>
            </a:r>
            <a:r>
              <a:rPr lang="en-US" altLang="zh-CN" sz="2000" dirty="0"/>
              <a:t>2</a:t>
            </a:r>
            <a:r>
              <a:rPr lang="zh-CN" altLang="en-US" sz="2000"/>
              <a:t>）可以对设备进行相关的操作，如更新设备，分配设备到设备组统一管理的操作。</a:t>
            </a:r>
          </a:p>
          <a:p>
            <a:pPr>
              <a:spcBef>
                <a:spcPct val="50000"/>
              </a:spcBef>
            </a:pPr>
            <a:r>
              <a:rPr lang="zh-CN" altLang="en-US" sz="2000"/>
              <a:t>（</a:t>
            </a:r>
            <a:r>
              <a:rPr lang="en-US" altLang="zh-CN" sz="2000" dirty="0"/>
              <a:t>3</a:t>
            </a:r>
            <a:r>
              <a:rPr lang="zh-CN" altLang="en-US" sz="2000"/>
              <a:t>）查看设备相关信息。下页展示</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矩形 177"/>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9" name="矩形 178"/>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0" name="组合 179"/>
          <p:cNvGrpSpPr/>
          <p:nvPr/>
        </p:nvGrpSpPr>
        <p:grpSpPr>
          <a:xfrm>
            <a:off x="1935446" y="393960"/>
            <a:ext cx="3705495" cy="592217"/>
            <a:chOff x="330189" y="329522"/>
            <a:chExt cx="3705495" cy="592217"/>
          </a:xfrm>
        </p:grpSpPr>
        <p:sp>
          <p:nvSpPr>
            <p:cNvPr id="181"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流式计算框架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2" name="矩形 181"/>
            <p:cNvSpPr/>
            <p:nvPr/>
          </p:nvSpPr>
          <p:spPr>
            <a:xfrm>
              <a:off x="330189" y="329522"/>
              <a:ext cx="2418688" cy="461665"/>
            </a:xfrm>
            <a:prstGeom prst="rect">
              <a:avLst/>
            </a:prstGeom>
          </p:spPr>
          <p:txBody>
            <a:bodyPr wrap="square">
              <a:spAutoFit/>
            </a:bodyPr>
            <a:lstStyle/>
            <a:p>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 Streaming </a:t>
              </a:r>
            </a:p>
          </p:txBody>
        </p:sp>
      </p:grpSp>
      <p:sp>
        <p:nvSpPr>
          <p:cNvPr id="183" name="圆角矩形 182"/>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4" name="矩形 183"/>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pic>
        <p:nvPicPr>
          <p:cNvPr id="4098" name="Picture 2" descr="image_1c41ppi4cefs1s25sg7aosjb79.png-90.5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959" y="2211168"/>
            <a:ext cx="9067800" cy="435292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467959" y="1316784"/>
            <a:ext cx="9067799" cy="614207"/>
          </a:xfrm>
          <a:prstGeom prst="rect">
            <a:avLst/>
          </a:prstGeom>
        </p:spPr>
        <p:txBody>
          <a:bodyPr wrap="square">
            <a:spAutoFit/>
          </a:bodyPr>
          <a:lstStyle/>
          <a:p>
            <a:pPr algn="ctr">
              <a:lnSpc>
                <a:spcPct val="200000"/>
              </a:lnSpc>
            </a:pPr>
            <a:r>
              <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Kafka</a:t>
            </a: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与</a:t>
            </a:r>
            <a:r>
              <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Spark Streaming</a:t>
            </a: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结合</a:t>
            </a:r>
            <a:endParaRPr lang="en-US" sz="1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706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84"/>
                                        </p:tgtEl>
                                        <p:attrNameLst>
                                          <p:attrName>style.visibility</p:attrName>
                                        </p:attrNameLst>
                                      </p:cBhvr>
                                      <p:to>
                                        <p:strVal val="visible"/>
                                      </p:to>
                                    </p:set>
                                    <p:animEffect transition="in" filter="fade">
                                      <p:cBhvr>
                                        <p:cTn id="10" dur="500"/>
                                        <p:tgtEl>
                                          <p:spTgt spid="184"/>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8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500"/>
                                        <p:tgtEl>
                                          <p:spTgt spid="178"/>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8"/>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79"/>
                                        </p:tgtEl>
                                        <p:attrNameLst>
                                          <p:attrName>style.visibility</p:attrName>
                                        </p:attrNameLst>
                                      </p:cBhvr>
                                      <p:to>
                                        <p:strVal val="visible"/>
                                      </p:to>
                                    </p:set>
                                    <p:animEffect transition="in" filter="fade">
                                      <p:cBhvr>
                                        <p:cTn id="20" dur="500"/>
                                        <p:tgtEl>
                                          <p:spTgt spid="17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7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180"/>
                                        </p:tgtEl>
                                        <p:attrNameLst>
                                          <p:attrName>style.visibility</p:attrName>
                                        </p:attrNameLst>
                                      </p:cBhvr>
                                      <p:to>
                                        <p:strVal val="visible"/>
                                      </p:to>
                                    </p:set>
                                    <p:animEffect transition="in" filter="wipe(left)">
                                      <p:cBhvr>
                                        <p:cTn id="25" dur="1000"/>
                                        <p:tgtEl>
                                          <p:spTgt spid="180"/>
                                        </p:tgtEl>
                                      </p:cBhvr>
                                    </p:animEffect>
                                  </p:childTnLst>
                                </p:cTn>
                              </p:par>
                              <p:par>
                                <p:cTn id="26" presetID="22" presetClass="entr" presetSubtype="8" fill="hold" grpId="0" nodeType="withEffect">
                                  <p:stCondLst>
                                    <p:cond delay="3250"/>
                                  </p:stCondLst>
                                  <p:childTnLst>
                                    <p:set>
                                      <p:cBhvr>
                                        <p:cTn id="27" dur="1" fill="hold">
                                          <p:stCondLst>
                                            <p:cond delay="0"/>
                                          </p:stCondLst>
                                        </p:cTn>
                                        <p:tgtEl>
                                          <p:spTgt spid="75"/>
                                        </p:tgtEl>
                                        <p:attrNameLst>
                                          <p:attrName>style.visibility</p:attrName>
                                        </p:attrNameLst>
                                      </p:cBhvr>
                                      <p:to>
                                        <p:strVal val="visible"/>
                                      </p:to>
                                    </p:set>
                                    <p:animEffect transition="in" filter="wipe(left)">
                                      <p:cBhvr>
                                        <p:cTn id="28"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bldLvl="0" animBg="1"/>
      <p:bldP spid="178" grpId="1" bldLvl="0" animBg="1"/>
      <p:bldP spid="179" grpId="0" bldLvl="0" animBg="1"/>
      <p:bldP spid="179" grpId="1" bldLvl="0" animBg="1"/>
      <p:bldP spid="183" grpId="0" bldLvl="0" animBg="1"/>
      <p:bldP spid="183" grpId="1" bldLvl="0" animBg="1"/>
      <p:bldP spid="184" grpId="0"/>
      <p:bldP spid="7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sp>
        <p:nvSpPr>
          <p:cNvPr id="1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545147" y="2364828"/>
            <a:ext cx="8702439" cy="3169285"/>
          </a:xfrm>
          <a:prstGeom prst="rect">
            <a:avLst/>
          </a:prstGeom>
        </p:spPr>
        <p:txBody>
          <a:bodyPr wrap="square">
            <a:spAutoFit/>
          </a:bodyPr>
          <a:lstStyle/>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国家电网供电设备的各种传感器数据</a:t>
            </a:r>
            <a:endPar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接近３万台设备，８０种设备指标</a:t>
            </a:r>
            <a:endParaRPr lang="en-US" altLang="zh-CN" sz="20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存储设备的实时数据，完成历史数据和实时数据的统计分析。</a:t>
            </a:r>
            <a:br>
              <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b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对数据进行建模分析，对各个变电站的设备进行分析，得出该设备的运行状态，并对当前运行状态进行健康度分析。</a:t>
            </a:r>
            <a:endParaRPr lang="en-US" altLang="zh-CN" sz="20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1248" y="1531266"/>
            <a:ext cx="2770235" cy="646331"/>
          </a:xfrm>
          <a:prstGeom prst="rect">
            <a:avLst/>
          </a:prstGeom>
        </p:spPr>
        <p:txBody>
          <a:bodyPr wrap="square">
            <a:spAutoFit/>
          </a:bodyPr>
          <a:lstStyle/>
          <a:p>
            <a:pPr algn="ct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电网数据模型</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77788378"/>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par>
                                <p:cTn id="26" presetID="22" presetClass="entr" presetSubtype="8" fill="hold" grpId="0" nodeType="withEffect">
                                  <p:stCondLst>
                                    <p:cond delay="22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par>
                                <p:cTn id="29" presetID="22" presetClass="entr" presetSubtype="8" fill="hold" grpId="0" nodeType="withEffect">
                                  <p:stCondLst>
                                    <p:cond delay="225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pic>
        <p:nvPicPr>
          <p:cNvPr id="2" name="图片 1"/>
          <p:cNvPicPr>
            <a:picLocks noChangeAspect="1"/>
          </p:cNvPicPr>
          <p:nvPr/>
        </p:nvPicPr>
        <p:blipFill>
          <a:blip r:embed="rId2"/>
          <a:stretch>
            <a:fillRect/>
          </a:stretch>
        </p:blipFill>
        <p:spPr>
          <a:xfrm>
            <a:off x="1545146" y="1531267"/>
            <a:ext cx="5050143" cy="2945318"/>
          </a:xfrm>
          <a:prstGeom prst="rect">
            <a:avLst/>
          </a:prstGeom>
        </p:spPr>
      </p:pic>
      <p:pic>
        <p:nvPicPr>
          <p:cNvPr id="3" name="图片 2"/>
          <p:cNvPicPr>
            <a:picLocks noChangeAspect="1"/>
          </p:cNvPicPr>
          <p:nvPr/>
        </p:nvPicPr>
        <p:blipFill>
          <a:blip r:embed="rId3"/>
          <a:stretch>
            <a:fillRect/>
          </a:stretch>
        </p:blipFill>
        <p:spPr>
          <a:xfrm>
            <a:off x="5727641" y="3391400"/>
            <a:ext cx="5399848" cy="2913985"/>
          </a:xfrm>
          <a:prstGeom prst="rect">
            <a:avLst/>
          </a:prstGeom>
        </p:spPr>
      </p:pic>
    </p:spTree>
    <p:extLst>
      <p:ext uri="{BB962C8B-B14F-4D97-AF65-F5344CB8AC3E}">
        <p14:creationId xmlns:p14="http://schemas.microsoft.com/office/powerpoint/2010/main" val="3093366540"/>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sp>
        <p:nvSpPr>
          <p:cNvPr id="10"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545147" y="2364828"/>
            <a:ext cx="8702439" cy="3784600"/>
          </a:xfrm>
          <a:prstGeom prst="rect">
            <a:avLst/>
          </a:prstGeom>
        </p:spPr>
        <p:txBody>
          <a:bodyPr wrap="square">
            <a:spAutoFit/>
          </a:bodyPr>
          <a:lstStyle/>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各种医疗设备数据</a:t>
            </a:r>
            <a:endPar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包括心率，血压，血糖，心电图等</a:t>
            </a:r>
            <a:endPar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a:p>
            <a:pPr>
              <a:lnSpc>
                <a:spcPct val="200000"/>
              </a:lnSpc>
            </a:pP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存储用户个人设备和医疗机构的数据，完成历史数据和实时数据的统计分析。</a:t>
            </a:r>
            <a:br>
              <a:rPr lang="en-US" altLang="zh-CN"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br>
            <a:r>
              <a:rPr lang="zh-CN" altLang="en-US" sz="2000" b="1" dirty="0">
                <a:solidFill>
                  <a:srgbClr val="18478F"/>
                </a:solidFill>
                <a:latin typeface="Open Sans" panose="020B0606030504020204" pitchFamily="34" charset="0"/>
                <a:ea typeface="Open Sans" panose="020B0606030504020204" pitchFamily="34" charset="0"/>
                <a:cs typeface="Open Sans" panose="020B0606030504020204" pitchFamily="34" charset="0"/>
              </a:rPr>
              <a:t>　　对数据进行建模分析，对用户的健康情况进行分析，根据分析结果给出相应的建议。</a:t>
            </a:r>
            <a:endParaRPr lang="en-US" altLang="zh-CN" sz="20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511248" y="1531266"/>
            <a:ext cx="2770235" cy="562077"/>
          </a:xfrm>
          <a:prstGeom prst="rect">
            <a:avLst/>
          </a:prstGeom>
        </p:spPr>
        <p:txBody>
          <a:bodyPr wrap="square">
            <a:spAutoFit/>
          </a:bodyPr>
          <a:lstStyle/>
          <a:p>
            <a:pPr algn="ctr">
              <a:lnSpc>
                <a:spcPct val="200000"/>
              </a:lnSpc>
            </a:pPr>
            <a:r>
              <a:rPr lang="zh-CN" altLang="en-US" b="1" dirty="0">
                <a:solidFill>
                  <a:srgbClr val="18478F"/>
                </a:solidFill>
                <a:latin typeface="Open Sans" panose="020B0606030504020204" pitchFamily="34" charset="0"/>
                <a:ea typeface="Open Sans" panose="020B0606030504020204" pitchFamily="34" charset="0"/>
                <a:cs typeface="Open Sans" panose="020B0606030504020204" pitchFamily="34" charset="0"/>
              </a:rPr>
              <a:t>医疗数据模型</a:t>
            </a:r>
            <a:endPar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46611659"/>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par>
                                <p:cTn id="26" presetID="22" presetClass="entr" presetSubtype="8" fill="hold" grpId="0" nodeType="withEffect">
                                  <p:stCondLst>
                                    <p:cond delay="22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par>
                                <p:cTn id="29" presetID="22" presetClass="entr" presetSubtype="8" fill="hold" grpId="0" nodeType="withEffect">
                                  <p:stCondLst>
                                    <p:cond delay="225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pic>
        <p:nvPicPr>
          <p:cNvPr id="4" name="图片 3"/>
          <p:cNvPicPr>
            <a:picLocks noChangeAspect="1"/>
          </p:cNvPicPr>
          <p:nvPr/>
        </p:nvPicPr>
        <p:blipFill>
          <a:blip r:embed="rId2"/>
          <a:stretch>
            <a:fillRect/>
          </a:stretch>
        </p:blipFill>
        <p:spPr>
          <a:xfrm>
            <a:off x="754153" y="1187675"/>
            <a:ext cx="5032407" cy="2700606"/>
          </a:xfrm>
          <a:prstGeom prst="rect">
            <a:avLst/>
          </a:prstGeom>
        </p:spPr>
      </p:pic>
      <p:pic>
        <p:nvPicPr>
          <p:cNvPr id="5" name="图片 4"/>
          <p:cNvPicPr>
            <a:picLocks noChangeAspect="1"/>
          </p:cNvPicPr>
          <p:nvPr/>
        </p:nvPicPr>
        <p:blipFill>
          <a:blip r:embed="rId3"/>
          <a:stretch>
            <a:fillRect/>
          </a:stretch>
        </p:blipFill>
        <p:spPr>
          <a:xfrm>
            <a:off x="6367193" y="3995165"/>
            <a:ext cx="5460830" cy="2662398"/>
          </a:xfrm>
          <a:prstGeom prst="rect">
            <a:avLst/>
          </a:prstGeom>
        </p:spPr>
      </p:pic>
      <p:pic>
        <p:nvPicPr>
          <p:cNvPr id="6" name="图片 5"/>
          <p:cNvPicPr>
            <a:picLocks noChangeAspect="1"/>
          </p:cNvPicPr>
          <p:nvPr/>
        </p:nvPicPr>
        <p:blipFill>
          <a:blip r:embed="rId4"/>
          <a:stretch>
            <a:fillRect/>
          </a:stretch>
        </p:blipFill>
        <p:spPr>
          <a:xfrm>
            <a:off x="1372407" y="3995165"/>
            <a:ext cx="4053368" cy="2765434"/>
          </a:xfrm>
          <a:prstGeom prst="rect">
            <a:avLst/>
          </a:prstGeom>
        </p:spPr>
      </p:pic>
      <p:pic>
        <p:nvPicPr>
          <p:cNvPr id="7" name="图片 6"/>
          <p:cNvPicPr>
            <a:picLocks noChangeAspect="1"/>
          </p:cNvPicPr>
          <p:nvPr/>
        </p:nvPicPr>
        <p:blipFill>
          <a:blip r:embed="rId5"/>
          <a:stretch>
            <a:fillRect/>
          </a:stretch>
        </p:blipFill>
        <p:spPr>
          <a:xfrm>
            <a:off x="5883637" y="855372"/>
            <a:ext cx="6026225" cy="2919495"/>
          </a:xfrm>
          <a:prstGeom prst="rect">
            <a:avLst/>
          </a:prstGeom>
        </p:spPr>
      </p:pic>
    </p:spTree>
    <p:extLst>
      <p:ext uri="{BB962C8B-B14F-4D97-AF65-F5344CB8AC3E}">
        <p14:creationId xmlns:p14="http://schemas.microsoft.com/office/powerpoint/2010/main" val="3967421799"/>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pic>
        <p:nvPicPr>
          <p:cNvPr id="6" name="图片 5"/>
          <p:cNvPicPr>
            <a:picLocks noChangeAspect="1"/>
          </p:cNvPicPr>
          <p:nvPr/>
        </p:nvPicPr>
        <p:blipFill>
          <a:blip r:embed="rId2"/>
          <a:stretch>
            <a:fillRect/>
          </a:stretch>
        </p:blipFill>
        <p:spPr>
          <a:xfrm>
            <a:off x="741386" y="1274733"/>
            <a:ext cx="10609787" cy="5380034"/>
          </a:xfrm>
          <a:prstGeom prst="rect">
            <a:avLst/>
          </a:prstGeom>
        </p:spPr>
      </p:pic>
    </p:spTree>
    <p:extLst>
      <p:ext uri="{BB962C8B-B14F-4D97-AF65-F5344CB8AC3E}">
        <p14:creationId xmlns:p14="http://schemas.microsoft.com/office/powerpoint/2010/main" val="344878660"/>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矩形 39"/>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1" name="组合 40"/>
          <p:cNvGrpSpPr/>
          <p:nvPr/>
        </p:nvGrpSpPr>
        <p:grpSpPr>
          <a:xfrm>
            <a:off x="1935446" y="393960"/>
            <a:ext cx="3705495" cy="592217"/>
            <a:chOff x="330189" y="329522"/>
            <a:chExt cx="3705495" cy="592217"/>
          </a:xfrm>
        </p:grpSpPr>
        <p:sp>
          <p:nvSpPr>
            <p:cNvPr id="42" name="TextBox 62"/>
            <p:cNvSpPr txBox="1"/>
            <p:nvPr/>
          </p:nvSpPr>
          <p:spPr>
            <a:xfrm>
              <a:off x="361533" y="660129"/>
              <a:ext cx="3674151" cy="261610"/>
            </a:xfrm>
            <a:prstGeom prst="rect">
              <a:avLst/>
            </a:prstGeom>
            <a:noFill/>
            <a:effectLst/>
          </p:spPr>
          <p:txBody>
            <a:bodyPr wrap="square" rtlCol="0">
              <a:spAutoFit/>
            </a:bodyPr>
            <a:lstStyle/>
            <a:p>
              <a:r>
                <a:rPr lang="zh-CN" altLang="en-US"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矩形 42"/>
            <p:cNvSpPr/>
            <p:nvPr/>
          </p:nvSpPr>
          <p:spPr>
            <a:xfrm>
              <a:off x="330189" y="329522"/>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平台现状</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圆角矩形 43"/>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矩形 44"/>
          <p:cNvSpPr/>
          <p:nvPr/>
        </p:nvSpPr>
        <p:spPr>
          <a:xfrm>
            <a:off x="486855" y="399270"/>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08</a:t>
            </a:r>
            <a:endParaRPr lang="zh-CN" altLang="en-US" sz="3200" dirty="0">
              <a:solidFill>
                <a:srgbClr val="18478F"/>
              </a:solidFill>
            </a:endParaRPr>
          </a:p>
        </p:txBody>
      </p:sp>
      <p:pic>
        <p:nvPicPr>
          <p:cNvPr id="2" name="图片 1"/>
          <p:cNvPicPr>
            <a:picLocks noChangeAspect="1"/>
          </p:cNvPicPr>
          <p:nvPr/>
        </p:nvPicPr>
        <p:blipFill>
          <a:blip r:embed="rId2"/>
          <a:stretch>
            <a:fillRect/>
          </a:stretch>
        </p:blipFill>
        <p:spPr>
          <a:xfrm>
            <a:off x="1046624" y="1392778"/>
            <a:ext cx="10278426" cy="5128363"/>
          </a:xfrm>
          <a:prstGeom prst="rect">
            <a:avLst/>
          </a:prstGeom>
        </p:spPr>
      </p:pic>
    </p:spTree>
    <p:extLst>
      <p:ext uri="{BB962C8B-B14F-4D97-AF65-F5344CB8AC3E}">
        <p14:creationId xmlns:p14="http://schemas.microsoft.com/office/powerpoint/2010/main" val="1123294518"/>
      </p:ext>
    </p:extLst>
  </p:cSld>
  <p:clrMapOvr>
    <a:masterClrMapping/>
  </p:clrMapOvr>
  <mc:AlternateContent xmlns:mc="http://schemas.openxmlformats.org/markup-compatibility/2006" xmlns:p14="http://schemas.microsoft.com/office/powerpoint/2010/main">
    <mc:Choice Requires="p14">
      <p:transition spd="slow" p14:dur="1250" advTm="0">
        <p14:flip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44"/>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39"/>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0"/>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40" grpId="0" bldLvl="0" animBg="1"/>
      <p:bldP spid="40" grpId="1" bldLvl="0" animBg="1"/>
      <p:bldP spid="44" grpId="0" bldLvl="0" animBg="1"/>
      <p:bldP spid="44" grpId="1" bldLvl="0" animBg="1"/>
      <p:bldP spid="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椭圆 4"/>
          <p:cNvSpPr/>
          <p:nvPr/>
        </p:nvSpPr>
        <p:spPr>
          <a:xfrm>
            <a:off x="4500486" y="1542196"/>
            <a:ext cx="3957855" cy="395785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4950565" y="2141272"/>
            <a:ext cx="3094827" cy="2773962"/>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4953230" y="2141272"/>
            <a:ext cx="3084220" cy="279827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4817965" y="3191553"/>
            <a:ext cx="3210955" cy="953135"/>
          </a:xfrm>
          <a:prstGeom prst="rect">
            <a:avLst/>
          </a:prstGeom>
          <a:ln>
            <a:noFill/>
          </a:ln>
        </p:spPr>
        <p:txBody>
          <a:bodyPr wrap="square">
            <a:spAutoFit/>
          </a:bodyPr>
          <a:lstStyle/>
          <a:p>
            <a:pPr algn="ctr"/>
            <a:r>
              <a:rPr lang="zh-CN" altLang="en-US" sz="2800">
                <a:solidFill>
                  <a:srgbClr val="18478F"/>
                </a:solidFill>
                <a:latin typeface="Open Sans"/>
                <a:ea typeface="Open Sans"/>
                <a:cs typeface="Open Sans"/>
                <a:sym typeface="+mn-ea"/>
              </a:rPr>
              <a:t>自动化运维部署</a:t>
            </a:r>
            <a:r>
              <a:rPr lang="en-US" altLang="zh-CN" sz="2800">
                <a:solidFill>
                  <a:srgbClr val="18478F"/>
                </a:solidFill>
                <a:latin typeface="Open Sans"/>
                <a:ea typeface="Open Sans"/>
                <a:cs typeface="Open Sans"/>
                <a:sym typeface="+mn-ea"/>
              </a:rPr>
              <a:t>-</a:t>
            </a:r>
            <a:endParaRPr lang="zh-CN" altLang="en-US" sz="2800">
              <a:solidFill>
                <a:srgbClr val="18478F"/>
              </a:solidFill>
              <a:latin typeface="Open Sans"/>
              <a:ea typeface="Open Sans"/>
              <a:cs typeface="Open Sans"/>
            </a:endParaRPr>
          </a:p>
          <a:p>
            <a:pPr algn="ctr"/>
            <a:r>
              <a:rPr lang="en-US" altLang="zh-CN" sz="2800" dirty="0">
                <a:solidFill>
                  <a:srgbClr val="18478F"/>
                </a:solidFill>
                <a:latin typeface="Open Sans" panose="020B0606030504020204" pitchFamily="34" charset="0"/>
                <a:ea typeface="Open Sans" panose="020B0606030504020204" pitchFamily="34" charset="0"/>
                <a:cs typeface="Open Sans" panose="020B0606030504020204" pitchFamily="34" charset="0"/>
              </a:rPr>
              <a:t>Docker+k8s</a:t>
            </a:r>
          </a:p>
        </p:txBody>
      </p:sp>
      <p:sp>
        <p:nvSpPr>
          <p:cNvPr id="22" name="矩形 21"/>
          <p:cNvSpPr/>
          <p:nvPr/>
        </p:nvSpPr>
        <p:spPr>
          <a:xfrm rot="13500000">
            <a:off x="3197915" y="2850072"/>
            <a:ext cx="1342093" cy="134209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3366533" y="3033287"/>
            <a:ext cx="1073150" cy="829945"/>
          </a:xfrm>
          <a:prstGeom prst="rect">
            <a:avLst/>
          </a:prstGeom>
        </p:spPr>
        <p:txBody>
          <a:bodyPr wrap="none">
            <a:spAutoFit/>
          </a:bodyPr>
          <a:lstStyle/>
          <a:p>
            <a:r>
              <a:rPr lang="en-US" altLang="zh-CN" sz="4800" dirty="0">
                <a:solidFill>
                  <a:prstClr val="white"/>
                </a:solidFill>
                <a:latin typeface="Open Sans" panose="020B0606030504020204" pitchFamily="34" charset="0"/>
                <a:ea typeface="Open Sans" panose="020B0606030504020204" pitchFamily="34" charset="0"/>
                <a:cs typeface="Open Sans" panose="020B0606030504020204" pitchFamily="34" charset="0"/>
              </a:rPr>
              <a:t>09</a:t>
            </a:r>
            <a:endParaRPr lang="zh-CN" altLang="en-US" sz="4800" dirty="0">
              <a:solidFill>
                <a:prstClr val="white"/>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wind"/>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10" presetClass="entr" presetSubtype="0" fill="hold"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8" presetClass="emph" presetSubtype="0" repeatCount="indefinite" fill="hold" nodeType="withEffect">
                                  <p:stCondLst>
                                    <p:cond delay="1750"/>
                                  </p:stCondLst>
                                  <p:childTnLst>
                                    <p:animRot by="-21600000">
                                      <p:cBhvr>
                                        <p:cTn id="20" dur="2000" fill="hold"/>
                                        <p:tgtEl>
                                          <p:spTgt spid="6"/>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8" presetClass="emph" presetSubtype="0" repeatCount="indefinite" fill="hold" nodeType="withEffect">
                                  <p:stCondLst>
                                    <p:cond delay="1750"/>
                                  </p:stCondLst>
                                  <p:childTnLst>
                                    <p:animRot by="-21600000">
                                      <p:cBhvr>
                                        <p:cTn id="25" dur="2000" fill="hold"/>
                                        <p:tgtEl>
                                          <p:spTgt spid="7"/>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2"/>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0" grpId="0"/>
      <p:bldP spid="22" grpId="0" bldLvl="0" animBg="1"/>
      <p:bldP spid="22" grpId="1" bldLvl="0" animBg="1"/>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选择</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Docker</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虚拟化</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559769"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pic>
        <p:nvPicPr>
          <p:cNvPr id="52" name="图片 51" descr="Docker与Vm"/>
          <p:cNvPicPr>
            <a:picLocks noChangeAspect="1"/>
          </p:cNvPicPr>
          <p:nvPr/>
        </p:nvPicPr>
        <p:blipFill>
          <a:blip r:embed="rId2"/>
          <a:stretch>
            <a:fillRect/>
          </a:stretch>
        </p:blipFill>
        <p:spPr>
          <a:xfrm>
            <a:off x="486855" y="1486343"/>
            <a:ext cx="11019790" cy="37255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选择</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Docker</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虚拟化</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559769"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6" name="文本框 5"/>
          <p:cNvSpPr txBox="1"/>
          <p:nvPr/>
        </p:nvSpPr>
        <p:spPr>
          <a:xfrm>
            <a:off x="817418" y="1704109"/>
            <a:ext cx="9601200" cy="310854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可移植性</a:t>
            </a:r>
            <a:r>
              <a:rPr lang="en-US" altLang="zh-CN" sz="2800" b="1" dirty="0"/>
              <a:t>——</a:t>
            </a:r>
            <a:r>
              <a:rPr lang="zh-CN" altLang="en-US" sz="2800" b="1" dirty="0"/>
              <a:t>实现一次打包，到处运行</a:t>
            </a:r>
          </a:p>
          <a:p>
            <a:pPr marL="285750" indent="-285750">
              <a:buFont typeface="Wingdings" panose="05000000000000000000" pitchFamily="2" charset="2"/>
              <a:buChar char="Ø"/>
            </a:pPr>
            <a:r>
              <a:rPr lang="zh-CN" altLang="en-US" sz="2800" b="1" dirty="0"/>
              <a:t>资源、网络和内容隔离，避免依赖</a:t>
            </a:r>
          </a:p>
          <a:p>
            <a:pPr marL="285750" indent="-285750">
              <a:buFont typeface="Wingdings" panose="05000000000000000000" pitchFamily="2" charset="2"/>
              <a:buChar char="Ø"/>
            </a:pPr>
            <a:r>
              <a:rPr lang="zh-CN" altLang="en-US" sz="2800" b="1" dirty="0"/>
              <a:t>轻量级，可以进行快速移动和操作 </a:t>
            </a:r>
          </a:p>
          <a:p>
            <a:pPr marL="285750" indent="-285750">
              <a:buFont typeface="Wingdings" panose="05000000000000000000" pitchFamily="2" charset="2"/>
              <a:buChar char="Ø"/>
            </a:pPr>
            <a:r>
              <a:rPr lang="zh-CN" altLang="en-US" sz="2800" b="1" dirty="0"/>
              <a:t>容器的可扩展性</a:t>
            </a:r>
          </a:p>
          <a:p>
            <a:pPr marL="285750" indent="-285750">
              <a:buFont typeface="Wingdings" panose="05000000000000000000" pitchFamily="2" charset="2"/>
              <a:buChar char="Ø"/>
            </a:pPr>
            <a:r>
              <a:rPr lang="zh-CN" altLang="en-US" sz="2800" b="1" dirty="0"/>
              <a:t>更快速的交付和部署</a:t>
            </a:r>
          </a:p>
          <a:p>
            <a:pPr marL="285750" indent="-285750">
              <a:buFont typeface="Wingdings" panose="05000000000000000000" pitchFamily="2" charset="2"/>
              <a:buChar char="Ø"/>
            </a:pPr>
            <a:r>
              <a:rPr lang="zh-CN" altLang="en-US" sz="2800" b="1" dirty="0"/>
              <a:t>更高效的虚拟化</a:t>
            </a:r>
          </a:p>
          <a:p>
            <a:pPr marL="285750" indent="-285750">
              <a:buFont typeface="Wingdings" panose="05000000000000000000" pitchFamily="2" charset="2"/>
              <a:buChar char="Ø"/>
            </a:pPr>
            <a:r>
              <a:rPr lang="zh-CN" altLang="en-US" sz="2800" b="1" dirty="0"/>
              <a:t>大型社区支持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3" name="矩形 52"/>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4" name="矩形 53"/>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55" name="组合 54"/>
          <p:cNvGrpSpPr/>
          <p:nvPr/>
        </p:nvGrpSpPr>
        <p:grpSpPr bwMode="auto">
          <a:xfrm>
            <a:off x="1935163" y="393700"/>
            <a:ext cx="3705225" cy="592138"/>
            <a:chOff x="330189" y="329522"/>
            <a:chExt cx="3705495" cy="592217"/>
          </a:xfrm>
        </p:grpSpPr>
        <p:sp>
          <p:nvSpPr>
            <p:cNvPr id="44051"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dirty="0">
                <a:solidFill>
                  <a:srgbClr val="7F7F7F"/>
                </a:solidFill>
                <a:latin typeface="Open Sans"/>
                <a:ea typeface="Open Sans"/>
                <a:cs typeface="Open Sans"/>
              </a:endParaRPr>
            </a:p>
          </p:txBody>
        </p:sp>
        <p:sp>
          <p:nvSpPr>
            <p:cNvPr id="44052" name="矩形 56"/>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物接入 </a:t>
              </a:r>
            </a:p>
          </p:txBody>
        </p:sp>
      </p:grpSp>
      <p:sp>
        <p:nvSpPr>
          <p:cNvPr id="58" name="圆角矩形 57"/>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9" name="矩形 58"/>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dirty="0">
                <a:solidFill>
                  <a:srgbClr val="18478F"/>
                </a:solidFill>
                <a:latin typeface="Open Sans"/>
                <a:ea typeface="Open Sans"/>
                <a:cs typeface="Open Sans"/>
              </a:rPr>
              <a:t>01</a:t>
            </a:r>
            <a:endParaRPr lang="zh-CN" altLang="en-US" sz="3200">
              <a:solidFill>
                <a:srgbClr val="18478F"/>
              </a:solidFill>
              <a:latin typeface="Calibri" panose="020F0502020204030204" pitchFamily="34" charset="0"/>
            </a:endParaRPr>
          </a:p>
        </p:txBody>
      </p:sp>
      <p:sp>
        <p:nvSpPr>
          <p:cNvPr id="44073" name="Text Box 41"/>
          <p:cNvSpPr txBox="1">
            <a:spLocks noChangeArrowheads="1"/>
          </p:cNvSpPr>
          <p:nvPr/>
        </p:nvSpPr>
        <p:spPr bwMode="auto">
          <a:xfrm>
            <a:off x="979488" y="1687513"/>
            <a:ext cx="3940175" cy="1014730"/>
          </a:xfrm>
          <a:prstGeom prst="rect">
            <a:avLst/>
          </a:prstGeom>
          <a:noFill/>
          <a:ln w="9525">
            <a:noFill/>
            <a:miter lim="800000"/>
          </a:ln>
          <a:effectLst/>
        </p:spPr>
        <p:txBody>
          <a:bodyPr>
            <a:spAutoFit/>
          </a:bodyPr>
          <a:lstStyle/>
          <a:p>
            <a:pPr>
              <a:spcBef>
                <a:spcPct val="50000"/>
              </a:spcBef>
            </a:pPr>
            <a:r>
              <a:rPr lang="zh-CN" altLang="en-US" sz="2000"/>
              <a:t>查看设备令牌可以获取设备的令牌，该令牌的作用是保证设备数据上传的安全性。</a:t>
            </a:r>
          </a:p>
        </p:txBody>
      </p:sp>
      <p:pic>
        <p:nvPicPr>
          <p:cNvPr id="44074" name="Picture 42"/>
          <p:cNvPicPr>
            <a:picLocks noChangeAspect="1" noChangeArrowheads="1"/>
          </p:cNvPicPr>
          <p:nvPr/>
        </p:nvPicPr>
        <p:blipFill>
          <a:blip r:embed="rId4"/>
          <a:srcRect/>
          <a:stretch>
            <a:fillRect/>
          </a:stretch>
        </p:blipFill>
        <p:spPr bwMode="auto">
          <a:xfrm>
            <a:off x="6238875" y="1376363"/>
            <a:ext cx="5562600" cy="1733550"/>
          </a:xfrm>
          <a:prstGeom prst="rect">
            <a:avLst/>
          </a:prstGeom>
          <a:noFill/>
          <a:ln w="9525">
            <a:noFill/>
            <a:miter lim="800000"/>
            <a:headEnd/>
            <a:tailEnd/>
          </a:ln>
          <a:effectLst/>
        </p:spPr>
      </p:pic>
      <p:sp>
        <p:nvSpPr>
          <p:cNvPr id="44075" name="AutoShape 43"/>
          <p:cNvSpPr>
            <a:spLocks noChangeArrowheads="1"/>
          </p:cNvSpPr>
          <p:nvPr/>
        </p:nvSpPr>
        <p:spPr bwMode="auto">
          <a:xfrm>
            <a:off x="5214938" y="1982788"/>
            <a:ext cx="657225" cy="284162"/>
          </a:xfrm>
          <a:prstGeom prst="rightArrow">
            <a:avLst>
              <a:gd name="adj1" fmla="val 50000"/>
              <a:gd name="adj2" fmla="val 57821"/>
            </a:avLst>
          </a:prstGeom>
          <a:solidFill>
            <a:schemeClr val="accent1"/>
          </a:solidFill>
          <a:ln w="9525">
            <a:solidFill>
              <a:schemeClr val="tx1"/>
            </a:solidFill>
            <a:miter lim="800000"/>
          </a:ln>
          <a:effectLst/>
        </p:spPr>
        <p:txBody>
          <a:bodyPr wrap="none" anchor="ctr"/>
          <a:lstStyle/>
          <a:p>
            <a:endParaRPr lang="zh-CN" altLang="en-US"/>
          </a:p>
        </p:txBody>
      </p:sp>
      <p:pic>
        <p:nvPicPr>
          <p:cNvPr id="44076" name="Picture 44"/>
          <p:cNvPicPr>
            <a:picLocks noChangeAspect="1" noChangeArrowheads="1"/>
          </p:cNvPicPr>
          <p:nvPr/>
        </p:nvPicPr>
        <p:blipFill>
          <a:blip r:embed="rId5"/>
          <a:srcRect/>
          <a:stretch>
            <a:fillRect/>
          </a:stretch>
        </p:blipFill>
        <p:spPr bwMode="auto">
          <a:xfrm>
            <a:off x="522288" y="3609975"/>
            <a:ext cx="5581650" cy="2114550"/>
          </a:xfrm>
          <a:prstGeom prst="rect">
            <a:avLst/>
          </a:prstGeom>
          <a:noFill/>
          <a:ln w="9525">
            <a:noFill/>
            <a:miter lim="800000"/>
            <a:headEnd/>
            <a:tailEnd/>
          </a:ln>
          <a:effectLst/>
        </p:spPr>
      </p:pic>
      <p:sp>
        <p:nvSpPr>
          <p:cNvPr id="44077" name="AutoShape 45"/>
          <p:cNvSpPr>
            <a:spLocks noChangeArrowheads="1"/>
          </p:cNvSpPr>
          <p:nvPr/>
        </p:nvSpPr>
        <p:spPr bwMode="auto">
          <a:xfrm>
            <a:off x="6607175" y="4675188"/>
            <a:ext cx="1093788" cy="309562"/>
          </a:xfrm>
          <a:prstGeom prst="leftArrow">
            <a:avLst>
              <a:gd name="adj1" fmla="val 50000"/>
              <a:gd name="adj2" fmla="val 88334"/>
            </a:avLst>
          </a:prstGeom>
          <a:solidFill>
            <a:schemeClr val="accent1"/>
          </a:solidFill>
          <a:ln w="9525">
            <a:solidFill>
              <a:schemeClr val="tx1"/>
            </a:solidFill>
            <a:miter lim="800000"/>
          </a:ln>
          <a:effectLst/>
        </p:spPr>
        <p:txBody>
          <a:bodyPr wrap="none" anchor="ctr"/>
          <a:lstStyle/>
          <a:p>
            <a:endParaRPr lang="zh-CN" altLang="en-US"/>
          </a:p>
        </p:txBody>
      </p:sp>
      <p:sp>
        <p:nvSpPr>
          <p:cNvPr id="44078" name="Text Box 46"/>
          <p:cNvSpPr txBox="1">
            <a:spLocks noChangeArrowheads="1"/>
          </p:cNvSpPr>
          <p:nvPr/>
        </p:nvSpPr>
        <p:spPr bwMode="auto">
          <a:xfrm>
            <a:off x="7881938" y="4365625"/>
            <a:ext cx="3748087" cy="1014730"/>
          </a:xfrm>
          <a:prstGeom prst="rect">
            <a:avLst/>
          </a:prstGeom>
          <a:noFill/>
          <a:ln w="9525">
            <a:noFill/>
            <a:miter lim="800000"/>
          </a:ln>
          <a:effectLst/>
        </p:spPr>
        <p:txBody>
          <a:bodyPr>
            <a:spAutoFit/>
          </a:bodyPr>
          <a:lstStyle/>
          <a:p>
            <a:pPr>
              <a:spcBef>
                <a:spcPct val="50000"/>
              </a:spcBef>
            </a:pPr>
            <a:r>
              <a:rPr lang="zh-CN" altLang="en-US" sz="2000"/>
              <a:t>查看设备事件可以获取某段时间对设备进行的控制操作，例如什么时间进行“打开窗帘”的操作。</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54"/>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5"/>
                                        </p:tgtEl>
                                        <p:attrNameLst>
                                          <p:attrName>style.visibility</p:attrName>
                                        </p:attrNameLst>
                                      </p:cBhvr>
                                      <p:to>
                                        <p:strVal val="visible"/>
                                      </p:to>
                                    </p:set>
                                    <p:animEffect transition="in" filter="wipe(left)">
                                      <p:cBhvr>
                                        <p:cTn id="25"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选择</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Docker</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虚拟化</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559769"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6" name="文本框 5"/>
          <p:cNvSpPr txBox="1"/>
          <p:nvPr/>
        </p:nvSpPr>
        <p:spPr>
          <a:xfrm>
            <a:off x="817418" y="1704109"/>
            <a:ext cx="9601200" cy="184665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b="1" dirty="0"/>
              <a:t>各大互联网公司实践</a:t>
            </a:r>
            <a:r>
              <a:rPr lang="en-US" altLang="zh-CN" sz="2800" b="1" dirty="0"/>
              <a:t>Docker:</a:t>
            </a:r>
          </a:p>
          <a:p>
            <a:r>
              <a:rPr lang="en-US" altLang="zh-CN" sz="2000" dirty="0"/>
              <a:t>         Google</a:t>
            </a:r>
            <a:r>
              <a:rPr lang="zh-CN" altLang="en-US" sz="2000" dirty="0"/>
              <a:t>、阿里巴巴、腾讯、京东、百度、美团、新浪、滴滴、网易等等</a:t>
            </a:r>
            <a:endParaRPr lang="en-US" altLang="zh-CN" sz="2000" dirty="0"/>
          </a:p>
          <a:p>
            <a:endParaRPr lang="en-US" altLang="zh-CN" b="1" dirty="0"/>
          </a:p>
          <a:p>
            <a:pPr marL="285750" indent="-285750">
              <a:buFont typeface="Wingdings" panose="05000000000000000000" pitchFamily="2" charset="2"/>
              <a:buChar char="Ø"/>
            </a:pPr>
            <a:r>
              <a:rPr lang="zh-CN" altLang="en-US" sz="2800" b="1" dirty="0"/>
              <a:t>初创公司：</a:t>
            </a:r>
            <a:endParaRPr lang="en-US" altLang="zh-CN" sz="2800" b="1" dirty="0"/>
          </a:p>
          <a:p>
            <a:r>
              <a:rPr lang="en-US" altLang="zh-CN" sz="2000" dirty="0"/>
              <a:t>         </a:t>
            </a:r>
            <a:r>
              <a:rPr lang="zh-CN" altLang="en-US" sz="2000" dirty="0"/>
              <a:t>春雨医生、即刻、小红书、拼多多、蘑菇街等等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817417" y="1704109"/>
            <a:ext cx="9559637" cy="338554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t>Kubernetes</a:t>
            </a:r>
            <a:r>
              <a:rPr lang="zh-CN" altLang="en-US" sz="2800" b="1" dirty="0"/>
              <a:t>对</a:t>
            </a:r>
            <a:r>
              <a:rPr lang="en-US" altLang="zh-CN" sz="2800" b="1" dirty="0"/>
              <a:t>Docker</a:t>
            </a:r>
            <a:r>
              <a:rPr lang="zh-CN" altLang="en-US" sz="2800" b="1" dirty="0"/>
              <a:t>的容器进行编排</a:t>
            </a:r>
          </a:p>
          <a:p>
            <a:endParaRPr lang="zh-CN" altLang="en-US" dirty="0"/>
          </a:p>
          <a:p>
            <a:pPr marL="285750" indent="-285750">
              <a:buFont typeface="Wingdings" panose="05000000000000000000" pitchFamily="2" charset="2"/>
              <a:buChar char="Ø"/>
            </a:pPr>
            <a:r>
              <a:rPr lang="zh-CN" altLang="en-US" sz="2800" b="1" dirty="0"/>
              <a:t>特点：</a:t>
            </a:r>
          </a:p>
          <a:p>
            <a:pPr marL="971550" lvl="3" indent="-342900">
              <a:buFont typeface="Arial" panose="020B0604020202020204" pitchFamily="34" charset="0"/>
              <a:buChar char="•"/>
            </a:pPr>
            <a:r>
              <a:rPr lang="zh-CN" altLang="en-US" sz="2000" dirty="0"/>
              <a:t>便携性</a:t>
            </a:r>
            <a:r>
              <a:rPr lang="en-US" altLang="zh-CN" sz="2000" dirty="0"/>
              <a:t>: </a:t>
            </a:r>
            <a:r>
              <a:rPr lang="zh-CN" altLang="en-US" sz="2000" dirty="0"/>
              <a:t>无论公有云、私有云、混合云还是多云架构都全面支持</a:t>
            </a:r>
          </a:p>
          <a:p>
            <a:pPr marL="971550" lvl="3" indent="-342900">
              <a:buFont typeface="Arial" panose="020B0604020202020204" pitchFamily="34" charset="0"/>
              <a:buChar char="•"/>
            </a:pPr>
            <a:r>
              <a:rPr lang="zh-CN" altLang="en-US" sz="2000" dirty="0"/>
              <a:t>可扩展</a:t>
            </a:r>
            <a:r>
              <a:rPr lang="en-US" altLang="zh-CN" sz="2000" dirty="0"/>
              <a:t>: </a:t>
            </a:r>
            <a:r>
              <a:rPr lang="zh-CN" altLang="en-US" sz="2000" dirty="0"/>
              <a:t>它是模块化、可插拔、可挂载、可组合的，支持各种形式的扩展</a:t>
            </a:r>
          </a:p>
          <a:p>
            <a:pPr marL="971550" lvl="3" indent="-342900">
              <a:buFont typeface="Arial" panose="020B0604020202020204" pitchFamily="34" charset="0"/>
              <a:buChar char="•"/>
            </a:pPr>
            <a:r>
              <a:rPr lang="zh-CN" altLang="en-US" sz="2000" dirty="0"/>
              <a:t>自修复</a:t>
            </a:r>
            <a:r>
              <a:rPr lang="en-US" altLang="zh-CN" sz="2000" dirty="0"/>
              <a:t>: </a:t>
            </a:r>
            <a:r>
              <a:rPr lang="zh-CN" altLang="en-US" sz="2000" dirty="0"/>
              <a:t>它可以自保持应用状态、可自重启、自复制、自缩放的</a:t>
            </a:r>
          </a:p>
          <a:p>
            <a:pPr marL="971550" lvl="3" indent="-342900">
              <a:buFont typeface="Arial" panose="020B0604020202020204" pitchFamily="34" charset="0"/>
              <a:buChar char="•"/>
            </a:pPr>
            <a:r>
              <a:rPr lang="zh-CN" altLang="en-US" sz="2000" dirty="0"/>
              <a:t>横向自动扩容</a:t>
            </a:r>
          </a:p>
          <a:p>
            <a:pPr marL="971550" lvl="3" indent="-342900">
              <a:buFont typeface="Arial" panose="020B0604020202020204" pitchFamily="34" charset="0"/>
              <a:buChar char="•"/>
            </a:pPr>
            <a:r>
              <a:rPr lang="zh-CN" altLang="en-US" sz="2000" dirty="0"/>
              <a:t>服务发现</a:t>
            </a:r>
          </a:p>
          <a:p>
            <a:pPr marL="971550" lvl="3" indent="-342900">
              <a:buFont typeface="Arial" panose="020B0604020202020204" pitchFamily="34" charset="0"/>
              <a:buChar char="•"/>
            </a:pPr>
            <a:r>
              <a:rPr lang="zh-CN" altLang="en-US" sz="2000" dirty="0"/>
              <a:t>滚动更新</a:t>
            </a:r>
          </a:p>
          <a:p>
            <a:pPr marL="971550" lvl="3" indent="-342900">
              <a:buFont typeface="Arial" panose="020B0604020202020204" pitchFamily="34" charset="0"/>
              <a:buChar char="•"/>
            </a:pPr>
            <a:r>
              <a:rPr lang="zh-CN" altLang="en-US" sz="2000" dirty="0"/>
              <a:t>资源监控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817417" y="1704109"/>
            <a:ext cx="10238510" cy="2000548"/>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t>自修复</a:t>
            </a:r>
            <a:r>
              <a:rPr lang="en-US" altLang="zh-CN" sz="2800" dirty="0"/>
              <a:t>: </a:t>
            </a:r>
          </a:p>
          <a:p>
            <a:r>
              <a:rPr lang="en-US" altLang="zh-CN" sz="2000" dirty="0"/>
              <a:t>      </a:t>
            </a:r>
            <a:r>
              <a:rPr lang="zh-CN" altLang="en-US" sz="2000" dirty="0"/>
              <a:t>它可以自保持应用状态、可自重启、自复制、自缩放的</a:t>
            </a:r>
          </a:p>
          <a:p>
            <a:endParaRPr lang="zh-CN" altLang="en-US" sz="2800" dirty="0"/>
          </a:p>
          <a:p>
            <a:pPr marL="457200" indent="-457200">
              <a:buFont typeface="Wingdings" panose="05000000000000000000" pitchFamily="2" charset="2"/>
              <a:buChar char="Ø"/>
            </a:pPr>
            <a:r>
              <a:rPr lang="zh-CN" altLang="en-US" sz="2800" b="1" dirty="0"/>
              <a:t>技术实现：</a:t>
            </a:r>
            <a:endParaRPr lang="en-US" altLang="zh-CN" sz="2800" b="1" dirty="0"/>
          </a:p>
          <a:p>
            <a:r>
              <a:rPr lang="en-US" altLang="zh-CN" sz="2000" dirty="0"/>
              <a:t>      Kubernetes</a:t>
            </a:r>
            <a:r>
              <a:rPr lang="zh-CN" altLang="en-US" sz="2000" dirty="0"/>
              <a:t>通过副本模板，进行重启、复制、缩放容器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817417" y="1704109"/>
            <a:ext cx="9559637" cy="2431435"/>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t>自动横向扩容</a:t>
            </a:r>
            <a:endParaRPr lang="en-US" altLang="zh-CN" sz="2800" b="1" dirty="0"/>
          </a:p>
          <a:p>
            <a:endParaRPr lang="en-US" altLang="zh-CN" sz="2800" b="1" dirty="0"/>
          </a:p>
          <a:p>
            <a:r>
              <a:rPr lang="zh-CN" altLang="en-US" dirty="0"/>
              <a:t>         </a:t>
            </a:r>
            <a:r>
              <a:rPr lang="zh-CN" altLang="en-US" sz="2000" dirty="0"/>
              <a:t>根据自身资源使用情况</a:t>
            </a:r>
            <a:r>
              <a:rPr lang="en-US" altLang="zh-CN" sz="2000" dirty="0"/>
              <a:t>,</a:t>
            </a:r>
            <a:r>
              <a:rPr lang="zh-CN" altLang="en-US" sz="2000" dirty="0"/>
              <a:t>达到一定阈值，进行自动扩容和缩容</a:t>
            </a:r>
            <a:endParaRPr lang="en-US" altLang="zh-CN" sz="2000" dirty="0"/>
          </a:p>
          <a:p>
            <a:endParaRPr lang="en-US" altLang="zh-CN" sz="2800" dirty="0"/>
          </a:p>
          <a:p>
            <a:pPr marL="457200" indent="-457200">
              <a:buFont typeface="Wingdings" panose="05000000000000000000" pitchFamily="2" charset="2"/>
              <a:buChar char="Ø"/>
            </a:pPr>
            <a:r>
              <a:rPr lang="zh-CN" altLang="en-US" sz="2800" b="1" dirty="0"/>
              <a:t>技术实现</a:t>
            </a:r>
            <a:r>
              <a:rPr lang="en-US" altLang="zh-CN" sz="2800" b="1" dirty="0"/>
              <a:t>:</a:t>
            </a:r>
          </a:p>
          <a:p>
            <a:r>
              <a:rPr lang="en-US" altLang="zh-CN" sz="2000" dirty="0"/>
              <a:t>      </a:t>
            </a:r>
            <a:r>
              <a:rPr lang="zh-CN" altLang="en-US" sz="2000" dirty="0"/>
              <a:t>部署</a:t>
            </a:r>
            <a:r>
              <a:rPr lang="en-US" altLang="zh-CN" sz="2000" dirty="0" err="1"/>
              <a:t>Heapster</a:t>
            </a:r>
            <a:r>
              <a:rPr lang="zh-CN" altLang="en-US" sz="2000" dirty="0"/>
              <a:t>采集集群资源</a:t>
            </a:r>
            <a:r>
              <a:rPr lang="en-US" altLang="zh-CN" sz="2000" dirty="0"/>
              <a:t>,</a:t>
            </a:r>
            <a:r>
              <a:rPr lang="zh-CN" altLang="en-US" sz="2000" dirty="0"/>
              <a:t>资源使用达到阈值</a:t>
            </a:r>
            <a:r>
              <a:rPr lang="en-US" altLang="zh-CN" sz="2000" dirty="0"/>
              <a:t>,</a:t>
            </a:r>
            <a:r>
              <a:rPr lang="zh-CN" altLang="en-US" sz="2000" dirty="0"/>
              <a:t>出发扩容或者缩容操作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789181" y="1038992"/>
            <a:ext cx="9559637" cy="523220"/>
          </a:xfrm>
          <a:prstGeom prst="rect">
            <a:avLst/>
          </a:prstGeom>
          <a:noFill/>
        </p:spPr>
        <p:txBody>
          <a:bodyPr wrap="square" rtlCol="0">
            <a:spAutoFit/>
          </a:bodyPr>
          <a:lstStyle/>
          <a:p>
            <a:r>
              <a:rPr lang="en-US" altLang="zh-CN" sz="2800" b="1" dirty="0"/>
              <a:t>Dashboard</a:t>
            </a:r>
            <a:r>
              <a:rPr lang="zh-CN" altLang="en-US" sz="2800" b="1" dirty="0"/>
              <a:t>展示</a:t>
            </a:r>
            <a:endParaRPr lang="zh-CN" altLang="en-US" sz="2800" dirty="0"/>
          </a:p>
        </p:txBody>
      </p:sp>
      <p:pic>
        <p:nvPicPr>
          <p:cNvPr id="2" name="图片 1"/>
          <p:cNvPicPr>
            <a:picLocks noChangeAspect="1"/>
          </p:cNvPicPr>
          <p:nvPr/>
        </p:nvPicPr>
        <p:blipFill>
          <a:blip r:embed="rId2"/>
          <a:stretch>
            <a:fillRect/>
          </a:stretch>
        </p:blipFill>
        <p:spPr>
          <a:xfrm>
            <a:off x="0" y="1612885"/>
            <a:ext cx="12192000" cy="524511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789181" y="1117632"/>
            <a:ext cx="9559637" cy="523220"/>
          </a:xfrm>
          <a:prstGeom prst="rect">
            <a:avLst/>
          </a:prstGeom>
          <a:noFill/>
        </p:spPr>
        <p:txBody>
          <a:bodyPr wrap="square" rtlCol="0">
            <a:spAutoFit/>
          </a:bodyPr>
          <a:lstStyle/>
          <a:p>
            <a:r>
              <a:rPr lang="en-US" altLang="zh-CN" sz="2800" b="1" dirty="0"/>
              <a:t>Dashboard</a:t>
            </a:r>
            <a:r>
              <a:rPr lang="zh-CN" altLang="en-US" sz="2800" b="1" dirty="0"/>
              <a:t>展示部署服务状况</a:t>
            </a:r>
            <a:endParaRPr lang="zh-CN" altLang="en-US" sz="2800" dirty="0"/>
          </a:p>
        </p:txBody>
      </p:sp>
      <p:pic>
        <p:nvPicPr>
          <p:cNvPr id="3" name="图片 2"/>
          <p:cNvPicPr>
            <a:picLocks noChangeAspect="1"/>
          </p:cNvPicPr>
          <p:nvPr/>
        </p:nvPicPr>
        <p:blipFill>
          <a:blip r:embed="rId2"/>
          <a:stretch>
            <a:fillRect/>
          </a:stretch>
        </p:blipFill>
        <p:spPr>
          <a:xfrm>
            <a:off x="124691" y="1660782"/>
            <a:ext cx="11928764" cy="514894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789181" y="1128456"/>
            <a:ext cx="9559637" cy="523220"/>
          </a:xfrm>
          <a:prstGeom prst="rect">
            <a:avLst/>
          </a:prstGeom>
          <a:noFill/>
        </p:spPr>
        <p:txBody>
          <a:bodyPr wrap="square" rtlCol="0">
            <a:spAutoFit/>
          </a:bodyPr>
          <a:lstStyle/>
          <a:p>
            <a:r>
              <a:rPr lang="zh-CN" altLang="en-US" sz="2800" b="1" dirty="0"/>
              <a:t>部署</a:t>
            </a:r>
            <a:r>
              <a:rPr lang="en-US" altLang="zh-CN" sz="2800" b="1" dirty="0" err="1"/>
              <a:t>Grafana</a:t>
            </a:r>
            <a:r>
              <a:rPr lang="zh-CN" altLang="en-US" sz="2800" b="1" dirty="0"/>
              <a:t>查看集群资源使用情况</a:t>
            </a:r>
          </a:p>
        </p:txBody>
      </p:sp>
      <p:pic>
        <p:nvPicPr>
          <p:cNvPr id="2" name="图片 1"/>
          <p:cNvPicPr>
            <a:picLocks noChangeAspect="1"/>
          </p:cNvPicPr>
          <p:nvPr/>
        </p:nvPicPr>
        <p:blipFill>
          <a:blip r:embed="rId2"/>
          <a:stretch>
            <a:fillRect/>
          </a:stretch>
        </p:blipFill>
        <p:spPr>
          <a:xfrm>
            <a:off x="0" y="1660783"/>
            <a:ext cx="12192000" cy="519721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1046624"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6" name="文本框 5"/>
          <p:cNvSpPr txBox="1"/>
          <p:nvPr/>
        </p:nvSpPr>
        <p:spPr>
          <a:xfrm>
            <a:off x="789181" y="1147802"/>
            <a:ext cx="9559637" cy="523220"/>
          </a:xfrm>
          <a:prstGeom prst="rect">
            <a:avLst/>
          </a:prstGeom>
          <a:noFill/>
        </p:spPr>
        <p:txBody>
          <a:bodyPr wrap="square" rtlCol="0">
            <a:spAutoFit/>
          </a:bodyPr>
          <a:lstStyle/>
          <a:p>
            <a:r>
              <a:rPr lang="zh-CN" altLang="en-US" sz="2800" b="1" dirty="0"/>
              <a:t>查看单个服务资源使用情况</a:t>
            </a:r>
            <a:endParaRPr lang="zh-CN" altLang="en-US" sz="2800" dirty="0"/>
          </a:p>
        </p:txBody>
      </p:sp>
      <p:pic>
        <p:nvPicPr>
          <p:cNvPr id="3" name="图片 2"/>
          <p:cNvPicPr>
            <a:picLocks noChangeAspect="1"/>
          </p:cNvPicPr>
          <p:nvPr/>
        </p:nvPicPr>
        <p:blipFill>
          <a:blip r:embed="rId2"/>
          <a:stretch>
            <a:fillRect/>
          </a:stretch>
        </p:blipFill>
        <p:spPr>
          <a:xfrm>
            <a:off x="0" y="1660782"/>
            <a:ext cx="12192000" cy="519721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使用</a:t>
            </a:r>
            <a:r>
              <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K8s</a:t>
            </a: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对容器编排</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矩形 43"/>
          <p:cNvSpPr/>
          <p:nvPr/>
        </p:nvSpPr>
        <p:spPr>
          <a:xfrm>
            <a:off x="811089" y="2601953"/>
            <a:ext cx="1397523" cy="938719"/>
          </a:xfrm>
          <a:prstGeom prst="rect">
            <a:avLst/>
          </a:prstGeom>
        </p:spPr>
        <p:txBody>
          <a:bodyPr wrap="square">
            <a:spAutoFit/>
          </a:bodyPr>
          <a:lstStyle/>
          <a:p>
            <a:r>
              <a:rPr lang="en-US" altLang="zh-CN"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Dream what you want to dream; go where you want to go; be what you want to be, because you have only one life.</a:t>
            </a:r>
            <a:endParaRPr lang="zh-CN" altLang="en-US" sz="1100" dirty="0">
              <a:solidFill>
                <a:schemeClr val="bg1"/>
              </a:solidFill>
              <a:latin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9" name="椭圆 44"/>
          <p:cNvSpPr>
            <a:spLocks noChangeArrowheads="1"/>
          </p:cNvSpPr>
          <p:nvPr/>
        </p:nvSpPr>
        <p:spPr bwMode="auto">
          <a:xfrm>
            <a:off x="838086"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0" name="椭圆 50"/>
          <p:cNvSpPr>
            <a:spLocks noChangeArrowheads="1"/>
          </p:cNvSpPr>
          <p:nvPr/>
        </p:nvSpPr>
        <p:spPr bwMode="auto">
          <a:xfrm>
            <a:off x="2884290"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1" name="椭圆 53"/>
          <p:cNvSpPr>
            <a:spLocks noChangeArrowheads="1"/>
          </p:cNvSpPr>
          <p:nvPr/>
        </p:nvSpPr>
        <p:spPr bwMode="auto">
          <a:xfrm>
            <a:off x="4930494"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2" name="椭圆 60"/>
          <p:cNvSpPr>
            <a:spLocks noChangeArrowheads="1"/>
          </p:cNvSpPr>
          <p:nvPr/>
        </p:nvSpPr>
        <p:spPr bwMode="auto">
          <a:xfrm>
            <a:off x="6978542"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3" name="椭圆 12"/>
          <p:cNvSpPr>
            <a:spLocks noChangeArrowheads="1"/>
          </p:cNvSpPr>
          <p:nvPr/>
        </p:nvSpPr>
        <p:spPr bwMode="auto">
          <a:xfrm>
            <a:off x="9024745"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4" name="文本框 13"/>
          <p:cNvSpPr txBox="1"/>
          <p:nvPr/>
        </p:nvSpPr>
        <p:spPr>
          <a:xfrm>
            <a:off x="1132083" y="2490171"/>
            <a:ext cx="878431" cy="369332"/>
          </a:xfrm>
          <a:prstGeom prst="rect">
            <a:avLst/>
          </a:prstGeom>
          <a:noFill/>
        </p:spPr>
        <p:txBody>
          <a:bodyPr wrap="square" rtlCol="0">
            <a:spAutoFit/>
          </a:bodyPr>
          <a:lstStyle/>
          <a:p>
            <a:r>
              <a:rPr lang="en-US" altLang="zh-CN" dirty="0">
                <a:latin typeface="Baskerville Old Face" panose="02020602080505020303" pitchFamily="18" charset="0"/>
              </a:rPr>
              <a:t>Google</a:t>
            </a:r>
            <a:endParaRPr lang="zh-CN" altLang="en-US" dirty="0">
              <a:latin typeface="Baskerville Old Face" panose="02020602080505020303" pitchFamily="18" charset="0"/>
            </a:endParaRPr>
          </a:p>
        </p:txBody>
      </p:sp>
      <p:sp>
        <p:nvSpPr>
          <p:cNvPr id="16" name="文本框 15"/>
          <p:cNvSpPr txBox="1"/>
          <p:nvPr/>
        </p:nvSpPr>
        <p:spPr>
          <a:xfrm>
            <a:off x="3046462" y="2485717"/>
            <a:ext cx="1157461" cy="369332"/>
          </a:xfrm>
          <a:prstGeom prst="rect">
            <a:avLst/>
          </a:prstGeom>
          <a:noFill/>
        </p:spPr>
        <p:txBody>
          <a:bodyPr wrap="square" rtlCol="0">
            <a:spAutoFit/>
          </a:bodyPr>
          <a:lstStyle/>
          <a:p>
            <a:r>
              <a:rPr lang="en-US" altLang="zh-CN" dirty="0">
                <a:latin typeface="Baskerville Old Face" panose="02020602080505020303" pitchFamily="18" charset="0"/>
              </a:rPr>
              <a:t>Microsoft</a:t>
            </a:r>
            <a:endParaRPr lang="zh-CN" altLang="en-US" dirty="0">
              <a:latin typeface="Baskerville Old Face" panose="02020602080505020303" pitchFamily="18" charset="0"/>
            </a:endParaRPr>
          </a:p>
        </p:txBody>
      </p:sp>
      <p:sp>
        <p:nvSpPr>
          <p:cNvPr id="19" name="文本框 18"/>
          <p:cNvSpPr txBox="1"/>
          <p:nvPr/>
        </p:nvSpPr>
        <p:spPr>
          <a:xfrm>
            <a:off x="5197383" y="2492961"/>
            <a:ext cx="1108065" cy="369332"/>
          </a:xfrm>
          <a:prstGeom prst="rect">
            <a:avLst/>
          </a:prstGeom>
          <a:noFill/>
        </p:spPr>
        <p:txBody>
          <a:bodyPr wrap="square" rtlCol="0">
            <a:spAutoFit/>
          </a:bodyPr>
          <a:lstStyle/>
          <a:p>
            <a:r>
              <a:rPr lang="en-US" altLang="zh-CN" dirty="0">
                <a:latin typeface="Baskerville Old Face" panose="02020602080505020303" pitchFamily="18" charset="0"/>
              </a:rPr>
              <a:t>VMware</a:t>
            </a:r>
            <a:endParaRPr lang="zh-CN" altLang="en-US" dirty="0">
              <a:latin typeface="Baskerville Old Face" panose="02020602080505020303" pitchFamily="18" charset="0"/>
            </a:endParaRPr>
          </a:p>
        </p:txBody>
      </p:sp>
      <p:sp>
        <p:nvSpPr>
          <p:cNvPr id="20" name="文本框 19"/>
          <p:cNvSpPr txBox="1"/>
          <p:nvPr/>
        </p:nvSpPr>
        <p:spPr>
          <a:xfrm>
            <a:off x="7391370" y="2492961"/>
            <a:ext cx="878431" cy="369332"/>
          </a:xfrm>
          <a:prstGeom prst="rect">
            <a:avLst/>
          </a:prstGeom>
          <a:noFill/>
        </p:spPr>
        <p:txBody>
          <a:bodyPr wrap="square" rtlCol="0">
            <a:spAutoFit/>
          </a:bodyPr>
          <a:lstStyle/>
          <a:p>
            <a:r>
              <a:rPr lang="en-US" altLang="zh-CN" dirty="0">
                <a:latin typeface="Baskerville Old Face" panose="02020602080505020303" pitchFamily="18" charset="0"/>
              </a:rPr>
              <a:t>IBM</a:t>
            </a:r>
            <a:endParaRPr lang="zh-CN" altLang="en-US" dirty="0">
              <a:latin typeface="Baskerville Old Face" panose="02020602080505020303" pitchFamily="18" charset="0"/>
            </a:endParaRPr>
          </a:p>
        </p:txBody>
      </p:sp>
      <p:sp>
        <p:nvSpPr>
          <p:cNvPr id="21" name="文本框 20"/>
          <p:cNvSpPr txBox="1"/>
          <p:nvPr/>
        </p:nvSpPr>
        <p:spPr>
          <a:xfrm>
            <a:off x="9283261" y="2492835"/>
            <a:ext cx="1046075" cy="369332"/>
          </a:xfrm>
          <a:prstGeom prst="rect">
            <a:avLst/>
          </a:prstGeom>
          <a:noFill/>
        </p:spPr>
        <p:txBody>
          <a:bodyPr wrap="square" rtlCol="0">
            <a:spAutoFit/>
          </a:bodyPr>
          <a:lstStyle/>
          <a:p>
            <a:r>
              <a:rPr lang="en-US" altLang="zh-CN" dirty="0">
                <a:latin typeface="Baskerville Old Face" panose="02020602080505020303" pitchFamily="18" charset="0"/>
              </a:rPr>
              <a:t>Red Hat</a:t>
            </a:r>
            <a:endParaRPr lang="zh-CN" altLang="en-US" dirty="0">
              <a:latin typeface="Baskerville Old Face" panose="02020602080505020303" pitchFamily="18" charset="0"/>
            </a:endParaRPr>
          </a:p>
        </p:txBody>
      </p:sp>
      <p:sp>
        <p:nvSpPr>
          <p:cNvPr id="2" name="文本框 1"/>
          <p:cNvSpPr txBox="1"/>
          <p:nvPr/>
        </p:nvSpPr>
        <p:spPr>
          <a:xfrm>
            <a:off x="1193857" y="1278807"/>
            <a:ext cx="3691010" cy="523220"/>
          </a:xfrm>
          <a:prstGeom prst="rect">
            <a:avLst/>
          </a:prstGeom>
          <a:noFill/>
        </p:spPr>
        <p:txBody>
          <a:bodyPr wrap="none" rtlCol="0">
            <a:spAutoFit/>
          </a:bodyPr>
          <a:lstStyle/>
          <a:p>
            <a:r>
              <a:rPr lang="zh-CN" altLang="en-US" sz="2800" b="1" dirty="0"/>
              <a:t>支持</a:t>
            </a:r>
            <a:r>
              <a:rPr lang="en-US" altLang="zh-CN" sz="2800" b="1" dirty="0"/>
              <a:t>Kubernetes</a:t>
            </a:r>
            <a:r>
              <a:rPr lang="zh-CN" altLang="en-US" sz="2800" b="1" dirty="0"/>
              <a:t>的公司</a:t>
            </a:r>
          </a:p>
        </p:txBody>
      </p:sp>
      <p:sp>
        <p:nvSpPr>
          <p:cNvPr id="3" name="文本框 2"/>
          <p:cNvSpPr txBox="1"/>
          <p:nvPr/>
        </p:nvSpPr>
        <p:spPr>
          <a:xfrm>
            <a:off x="1218286" y="4279300"/>
            <a:ext cx="3691010" cy="523220"/>
          </a:xfrm>
          <a:prstGeom prst="rect">
            <a:avLst/>
          </a:prstGeom>
          <a:noFill/>
        </p:spPr>
        <p:txBody>
          <a:bodyPr wrap="none" rtlCol="0">
            <a:spAutoFit/>
          </a:bodyPr>
          <a:lstStyle/>
          <a:p>
            <a:r>
              <a:rPr lang="zh-CN" altLang="en-US" sz="2800" b="1" dirty="0"/>
              <a:t>使用</a:t>
            </a:r>
            <a:r>
              <a:rPr lang="en-US" altLang="zh-CN" sz="2800" b="1" dirty="0"/>
              <a:t>Kubernetes</a:t>
            </a:r>
            <a:r>
              <a:rPr lang="zh-CN" altLang="en-US" sz="2800" b="1" dirty="0"/>
              <a:t>的公司</a:t>
            </a:r>
            <a:endParaRPr lang="en-US" altLang="zh-CN" sz="2800" b="1" dirty="0"/>
          </a:p>
        </p:txBody>
      </p:sp>
      <p:sp>
        <p:nvSpPr>
          <p:cNvPr id="25" name="椭圆 24"/>
          <p:cNvSpPr>
            <a:spLocks noChangeArrowheads="1"/>
          </p:cNvSpPr>
          <p:nvPr/>
        </p:nvSpPr>
        <p:spPr bwMode="auto">
          <a:xfrm>
            <a:off x="10771996"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8" name="文本框 27"/>
          <p:cNvSpPr txBox="1"/>
          <p:nvPr/>
        </p:nvSpPr>
        <p:spPr>
          <a:xfrm>
            <a:off x="10942206" y="2501554"/>
            <a:ext cx="1046075" cy="369332"/>
          </a:xfrm>
          <a:prstGeom prst="rect">
            <a:avLst/>
          </a:prstGeom>
          <a:noFill/>
        </p:spPr>
        <p:txBody>
          <a:bodyPr wrap="square" rtlCol="0">
            <a:spAutoFit/>
          </a:bodyPr>
          <a:lstStyle/>
          <a:p>
            <a:r>
              <a:rPr lang="en-US" altLang="zh-CN" dirty="0">
                <a:latin typeface="Baskerville Old Face" panose="02020602080505020303" pitchFamily="18" charset="0"/>
              </a:rPr>
              <a:t>…………….</a:t>
            </a:r>
            <a:endParaRPr lang="zh-CN" altLang="en-US" dirty="0">
              <a:latin typeface="Baskerville Old Face" panose="02020602080505020303" pitchFamily="18" charset="0"/>
            </a:endParaRPr>
          </a:p>
        </p:txBody>
      </p:sp>
      <p:sp>
        <p:nvSpPr>
          <p:cNvPr id="29" name="椭圆 44"/>
          <p:cNvSpPr>
            <a:spLocks noChangeArrowheads="1"/>
          </p:cNvSpPr>
          <p:nvPr/>
        </p:nvSpPr>
        <p:spPr bwMode="auto">
          <a:xfrm>
            <a:off x="879646" y="4954943"/>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0" name="椭圆 50"/>
          <p:cNvSpPr>
            <a:spLocks noChangeArrowheads="1"/>
          </p:cNvSpPr>
          <p:nvPr/>
        </p:nvSpPr>
        <p:spPr bwMode="auto">
          <a:xfrm>
            <a:off x="2925850" y="495494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1" name="椭圆 53"/>
          <p:cNvSpPr>
            <a:spLocks noChangeArrowheads="1"/>
          </p:cNvSpPr>
          <p:nvPr/>
        </p:nvSpPr>
        <p:spPr bwMode="auto">
          <a:xfrm>
            <a:off x="4972054" y="495494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2" name="椭圆 60"/>
          <p:cNvSpPr>
            <a:spLocks noChangeArrowheads="1"/>
          </p:cNvSpPr>
          <p:nvPr/>
        </p:nvSpPr>
        <p:spPr bwMode="auto">
          <a:xfrm>
            <a:off x="7020102" y="4934682"/>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3" name="椭圆 32"/>
          <p:cNvSpPr>
            <a:spLocks noChangeArrowheads="1"/>
          </p:cNvSpPr>
          <p:nvPr/>
        </p:nvSpPr>
        <p:spPr bwMode="auto">
          <a:xfrm>
            <a:off x="9066305" y="4954943"/>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4" name="文本框 33"/>
          <p:cNvSpPr txBox="1"/>
          <p:nvPr/>
        </p:nvSpPr>
        <p:spPr>
          <a:xfrm>
            <a:off x="1173643" y="5468896"/>
            <a:ext cx="878431" cy="369332"/>
          </a:xfrm>
          <a:prstGeom prst="rect">
            <a:avLst/>
          </a:prstGeom>
          <a:noFill/>
        </p:spPr>
        <p:txBody>
          <a:bodyPr wrap="square" rtlCol="0">
            <a:spAutoFit/>
          </a:bodyPr>
          <a:lstStyle/>
          <a:p>
            <a:r>
              <a:rPr lang="zh-CN" altLang="en-US" dirty="0">
                <a:latin typeface="Baskerville Old Face" panose="02020602080505020303" pitchFamily="18" charset="0"/>
              </a:rPr>
              <a:t>百度</a:t>
            </a:r>
          </a:p>
        </p:txBody>
      </p:sp>
      <p:sp>
        <p:nvSpPr>
          <p:cNvPr id="35" name="文本框 34"/>
          <p:cNvSpPr txBox="1"/>
          <p:nvPr/>
        </p:nvSpPr>
        <p:spPr>
          <a:xfrm>
            <a:off x="3088022" y="5464442"/>
            <a:ext cx="1157461" cy="369332"/>
          </a:xfrm>
          <a:prstGeom prst="rect">
            <a:avLst/>
          </a:prstGeom>
          <a:noFill/>
        </p:spPr>
        <p:txBody>
          <a:bodyPr wrap="square" rtlCol="0">
            <a:spAutoFit/>
          </a:bodyPr>
          <a:lstStyle/>
          <a:p>
            <a:r>
              <a:rPr lang="zh-CN" altLang="en-US" dirty="0">
                <a:latin typeface="Baskerville Old Face" panose="02020602080505020303" pitchFamily="18" charset="0"/>
              </a:rPr>
              <a:t>阿里巴巴</a:t>
            </a:r>
          </a:p>
        </p:txBody>
      </p:sp>
      <p:sp>
        <p:nvSpPr>
          <p:cNvPr id="36" name="文本框 35"/>
          <p:cNvSpPr txBox="1"/>
          <p:nvPr/>
        </p:nvSpPr>
        <p:spPr>
          <a:xfrm>
            <a:off x="5238943" y="5471686"/>
            <a:ext cx="1108065" cy="369332"/>
          </a:xfrm>
          <a:prstGeom prst="rect">
            <a:avLst/>
          </a:prstGeom>
          <a:noFill/>
        </p:spPr>
        <p:txBody>
          <a:bodyPr wrap="square" rtlCol="0">
            <a:spAutoFit/>
          </a:bodyPr>
          <a:lstStyle/>
          <a:p>
            <a:r>
              <a:rPr lang="zh-CN" altLang="en-US" dirty="0">
                <a:latin typeface="Baskerville Old Face" panose="02020602080505020303" pitchFamily="18" charset="0"/>
              </a:rPr>
              <a:t>腾讯</a:t>
            </a:r>
          </a:p>
        </p:txBody>
      </p:sp>
      <p:sp>
        <p:nvSpPr>
          <p:cNvPr id="37" name="文本框 36"/>
          <p:cNvSpPr txBox="1"/>
          <p:nvPr/>
        </p:nvSpPr>
        <p:spPr>
          <a:xfrm>
            <a:off x="7432930" y="5471686"/>
            <a:ext cx="878431" cy="369332"/>
          </a:xfrm>
          <a:prstGeom prst="rect">
            <a:avLst/>
          </a:prstGeom>
          <a:noFill/>
        </p:spPr>
        <p:txBody>
          <a:bodyPr wrap="square" rtlCol="0">
            <a:spAutoFit/>
          </a:bodyPr>
          <a:lstStyle/>
          <a:p>
            <a:r>
              <a:rPr lang="zh-CN" altLang="en-US" dirty="0">
                <a:latin typeface="Baskerville Old Face" panose="02020602080505020303" pitchFamily="18" charset="0"/>
              </a:rPr>
              <a:t>京东</a:t>
            </a:r>
          </a:p>
        </p:txBody>
      </p:sp>
      <p:sp>
        <p:nvSpPr>
          <p:cNvPr id="38" name="文本框 37"/>
          <p:cNvSpPr txBox="1"/>
          <p:nvPr/>
        </p:nvSpPr>
        <p:spPr>
          <a:xfrm>
            <a:off x="9324821" y="5471560"/>
            <a:ext cx="1046075" cy="369332"/>
          </a:xfrm>
          <a:prstGeom prst="rect">
            <a:avLst/>
          </a:prstGeom>
          <a:noFill/>
        </p:spPr>
        <p:txBody>
          <a:bodyPr wrap="square" rtlCol="0">
            <a:spAutoFit/>
          </a:bodyPr>
          <a:lstStyle/>
          <a:p>
            <a:r>
              <a:rPr lang="zh-CN" altLang="en-US" dirty="0">
                <a:latin typeface="Baskerville Old Face" panose="02020602080505020303" pitchFamily="18" charset="0"/>
              </a:rPr>
              <a:t>网易</a:t>
            </a:r>
          </a:p>
        </p:txBody>
      </p:sp>
      <p:sp>
        <p:nvSpPr>
          <p:cNvPr id="39" name="文本框 38"/>
          <p:cNvSpPr txBox="1"/>
          <p:nvPr/>
        </p:nvSpPr>
        <p:spPr>
          <a:xfrm>
            <a:off x="10983766" y="5480279"/>
            <a:ext cx="1046075" cy="369332"/>
          </a:xfrm>
          <a:prstGeom prst="rect">
            <a:avLst/>
          </a:prstGeom>
          <a:noFill/>
        </p:spPr>
        <p:txBody>
          <a:bodyPr wrap="square" rtlCol="0">
            <a:spAutoFit/>
          </a:bodyPr>
          <a:lstStyle/>
          <a:p>
            <a:r>
              <a:rPr lang="en-US" altLang="zh-CN" dirty="0">
                <a:latin typeface="Baskerville Old Face" panose="02020602080505020303" pitchFamily="18" charset="0"/>
              </a:rPr>
              <a:t>…………….</a:t>
            </a:r>
            <a:endParaRPr lang="zh-CN" altLang="en-US" dirty="0">
              <a:latin typeface="Baskerville Old Face" panose="02020602080505020303" pitchFamily="18" charset="0"/>
            </a:endParaRPr>
          </a:p>
        </p:txBody>
      </p:sp>
      <p:sp>
        <p:nvSpPr>
          <p:cNvPr id="40" name="椭圆 39"/>
          <p:cNvSpPr>
            <a:spLocks noChangeArrowheads="1"/>
          </p:cNvSpPr>
          <p:nvPr/>
        </p:nvSpPr>
        <p:spPr bwMode="auto">
          <a:xfrm>
            <a:off x="10755241" y="4954943"/>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1" name="文本框 40"/>
          <p:cNvSpPr txBox="1"/>
          <p:nvPr/>
        </p:nvSpPr>
        <p:spPr>
          <a:xfrm>
            <a:off x="10983766" y="5420748"/>
            <a:ext cx="1046075" cy="369332"/>
          </a:xfrm>
          <a:prstGeom prst="rect">
            <a:avLst/>
          </a:prstGeom>
          <a:noFill/>
        </p:spPr>
        <p:txBody>
          <a:bodyPr wrap="square" rtlCol="0">
            <a:spAutoFit/>
          </a:bodyPr>
          <a:lstStyle/>
          <a:p>
            <a:r>
              <a:rPr lang="en-US" altLang="zh-CN" dirty="0">
                <a:latin typeface="Baskerville Old Face" panose="02020602080505020303" pitchFamily="18" charset="0"/>
              </a:rPr>
              <a:t>…………….</a:t>
            </a:r>
            <a:endParaRPr lang="zh-CN" altLang="en-US" dirty="0">
              <a:latin typeface="Baskerville Old Face" panose="02020602080505020303"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功能以及技术实现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3" name="文本框 2"/>
          <p:cNvSpPr txBox="1"/>
          <p:nvPr/>
        </p:nvSpPr>
        <p:spPr>
          <a:xfrm>
            <a:off x="1091508" y="1759352"/>
            <a:ext cx="10102965" cy="289310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t>TLS</a:t>
            </a:r>
            <a:r>
              <a:rPr lang="zh-CN" altLang="en-US" sz="2800" b="1" dirty="0"/>
              <a:t>证书对通信进行加密 </a:t>
            </a:r>
            <a:endParaRPr lang="en-US" altLang="zh-CN" sz="2800" b="1" dirty="0"/>
          </a:p>
          <a:p>
            <a:pPr marL="457200" indent="-457200">
              <a:buFont typeface="Wingdings" panose="05000000000000000000" pitchFamily="2" charset="2"/>
              <a:buChar char="Ø"/>
            </a:pPr>
            <a:endParaRPr lang="en-US" altLang="zh-CN" sz="2800" b="1" dirty="0"/>
          </a:p>
          <a:p>
            <a:pPr marL="457200" indent="-457200">
              <a:buFont typeface="Wingdings" panose="05000000000000000000" pitchFamily="2" charset="2"/>
              <a:buChar char="Ø"/>
            </a:pPr>
            <a:r>
              <a:rPr lang="zh-CN" altLang="en-US" sz="2800" b="1" dirty="0"/>
              <a:t>技术实现</a:t>
            </a:r>
            <a:endParaRPr lang="en-US" altLang="zh-CN" sz="2800" b="1" dirty="0"/>
          </a:p>
          <a:p>
            <a:pPr marL="742950" lvl="1" indent="-285750">
              <a:buFont typeface="Arial" panose="020B0604020202020204" pitchFamily="34" charset="0"/>
              <a:buChar char="•"/>
            </a:pPr>
            <a:r>
              <a:rPr lang="zh-CN" altLang="en-US" sz="2000" dirty="0"/>
              <a:t>需</a:t>
            </a:r>
            <a:r>
              <a:rPr lang="en-US" altLang="zh-CN" sz="2000" dirty="0" err="1"/>
              <a:t>cfssl</a:t>
            </a:r>
            <a:r>
              <a:rPr lang="en-US" altLang="zh-CN" sz="2000" dirty="0"/>
              <a:t> </a:t>
            </a:r>
            <a:r>
              <a:rPr lang="zh-CN" altLang="en-US" sz="2000" dirty="0"/>
              <a:t>来生成</a:t>
            </a:r>
            <a:r>
              <a:rPr lang="en-US" altLang="zh-CN" sz="2000" dirty="0"/>
              <a:t>Certificate Authority(CA) </a:t>
            </a:r>
            <a:r>
              <a:rPr lang="zh-CN" altLang="en-US" sz="2000" dirty="0"/>
              <a:t>证书和密钥文件， </a:t>
            </a:r>
            <a:r>
              <a:rPr lang="en-US" altLang="zh-CN" sz="2000" dirty="0"/>
              <a:t>CA </a:t>
            </a:r>
            <a:r>
              <a:rPr lang="zh-CN" altLang="en-US" sz="2000" dirty="0"/>
              <a:t>是自签名的证书，用来签名后续创建的其他</a:t>
            </a:r>
            <a:r>
              <a:rPr lang="en-US" altLang="zh-CN" sz="2000" dirty="0"/>
              <a:t>TLS </a:t>
            </a:r>
            <a:r>
              <a:rPr lang="zh-CN" altLang="en-US" sz="2000" dirty="0"/>
              <a:t>证书</a:t>
            </a:r>
          </a:p>
          <a:p>
            <a:pPr marL="742950" lvl="1" indent="-285750">
              <a:buFont typeface="Arial" panose="020B0604020202020204" pitchFamily="34" charset="0"/>
              <a:buChar char="•"/>
            </a:pPr>
            <a:r>
              <a:rPr lang="zh-CN" altLang="en-US" sz="2000" dirty="0"/>
              <a:t>将生成的</a:t>
            </a:r>
            <a:r>
              <a:rPr lang="en-US" altLang="zh-CN" sz="2000" dirty="0"/>
              <a:t>CA </a:t>
            </a:r>
            <a:r>
              <a:rPr lang="zh-CN" altLang="en-US" sz="2000" dirty="0"/>
              <a:t>证书、密钥文件分发到所有机器</a:t>
            </a:r>
          </a:p>
          <a:p>
            <a:pPr marL="742950" lvl="1" indent="-285750">
              <a:buFont typeface="Arial" panose="020B0604020202020204" pitchFamily="34" charset="0"/>
              <a:buChar char="•"/>
            </a:pPr>
            <a:r>
              <a:rPr lang="zh-CN" altLang="en-US" sz="2000" dirty="0"/>
              <a:t>其他机器要创建</a:t>
            </a:r>
            <a:r>
              <a:rPr lang="en-US" altLang="zh-CN" sz="2000" dirty="0"/>
              <a:t>TLS </a:t>
            </a:r>
            <a:r>
              <a:rPr lang="zh-CN" altLang="en-US" sz="2000" dirty="0"/>
              <a:t>密钥和证书</a:t>
            </a:r>
          </a:p>
          <a:p>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4" name="矩形 43"/>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5" name="矩形 44"/>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46" name="组合 45"/>
          <p:cNvGrpSpPr/>
          <p:nvPr/>
        </p:nvGrpSpPr>
        <p:grpSpPr bwMode="auto">
          <a:xfrm>
            <a:off x="1935163" y="393700"/>
            <a:ext cx="3705225" cy="592138"/>
            <a:chOff x="330189" y="329522"/>
            <a:chExt cx="3705495" cy="592217"/>
          </a:xfrm>
        </p:grpSpPr>
        <p:sp>
          <p:nvSpPr>
            <p:cNvPr id="45092"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dirty="0">
                <a:solidFill>
                  <a:srgbClr val="7F7F7F"/>
                </a:solidFill>
                <a:latin typeface="Open Sans"/>
                <a:ea typeface="Open Sans"/>
                <a:cs typeface="Open Sans"/>
              </a:endParaRPr>
            </a:p>
          </p:txBody>
        </p:sp>
        <p:sp>
          <p:nvSpPr>
            <p:cNvPr id="45093" name="矩形 47"/>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物接入 </a:t>
              </a:r>
            </a:p>
          </p:txBody>
        </p:sp>
      </p:grpSp>
      <p:sp>
        <p:nvSpPr>
          <p:cNvPr id="49" name="圆角矩形 48"/>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0" name="矩形 49"/>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dirty="0">
                <a:solidFill>
                  <a:srgbClr val="18478F"/>
                </a:solidFill>
                <a:latin typeface="Open Sans"/>
                <a:ea typeface="Open Sans"/>
                <a:cs typeface="Open Sans"/>
              </a:rPr>
              <a:t>01</a:t>
            </a:r>
            <a:endParaRPr lang="zh-CN" altLang="en-US" sz="3200">
              <a:solidFill>
                <a:srgbClr val="18478F"/>
              </a:solidFill>
              <a:latin typeface="Calibri" panose="020F0502020204030204" pitchFamily="34" charset="0"/>
            </a:endParaRPr>
          </a:p>
        </p:txBody>
      </p:sp>
      <p:pic>
        <p:nvPicPr>
          <p:cNvPr id="45094" name="Picture 38"/>
          <p:cNvPicPr>
            <a:picLocks noChangeAspect="1" noChangeArrowheads="1"/>
          </p:cNvPicPr>
          <p:nvPr/>
        </p:nvPicPr>
        <p:blipFill>
          <a:blip r:embed="rId4"/>
          <a:srcRect/>
          <a:stretch>
            <a:fillRect/>
          </a:stretch>
        </p:blipFill>
        <p:spPr bwMode="auto">
          <a:xfrm>
            <a:off x="427038" y="1917700"/>
            <a:ext cx="4305300" cy="3825875"/>
          </a:xfrm>
          <a:prstGeom prst="rect">
            <a:avLst/>
          </a:prstGeom>
          <a:noFill/>
          <a:ln w="9525">
            <a:noFill/>
            <a:miter lim="800000"/>
            <a:headEnd/>
            <a:tailEnd/>
          </a:ln>
          <a:effectLst/>
        </p:spPr>
      </p:pic>
      <p:sp>
        <p:nvSpPr>
          <p:cNvPr id="45095" name="AutoShape 39"/>
          <p:cNvSpPr>
            <a:spLocks noChangeArrowheads="1"/>
          </p:cNvSpPr>
          <p:nvPr/>
        </p:nvSpPr>
        <p:spPr bwMode="auto">
          <a:xfrm>
            <a:off x="5100638" y="2486025"/>
            <a:ext cx="503237" cy="1674813"/>
          </a:xfrm>
          <a:prstGeom prst="curvedLeftArrow">
            <a:avLst>
              <a:gd name="adj1" fmla="val 66562"/>
              <a:gd name="adj2" fmla="val 133123"/>
              <a:gd name="adj3" fmla="val 33333"/>
            </a:avLst>
          </a:prstGeom>
          <a:solidFill>
            <a:schemeClr val="accent1"/>
          </a:solidFill>
          <a:ln w="9525">
            <a:solidFill>
              <a:schemeClr val="tx1"/>
            </a:solidFill>
            <a:miter lim="800000"/>
          </a:ln>
          <a:effectLst/>
        </p:spPr>
        <p:txBody>
          <a:bodyPr wrap="none" anchor="ctr"/>
          <a:lstStyle/>
          <a:p>
            <a:endParaRPr lang="zh-CN" altLang="en-US"/>
          </a:p>
        </p:txBody>
      </p:sp>
      <p:pic>
        <p:nvPicPr>
          <p:cNvPr id="45096" name="Picture 40"/>
          <p:cNvPicPr>
            <a:picLocks noChangeAspect="1" noChangeArrowheads="1"/>
          </p:cNvPicPr>
          <p:nvPr/>
        </p:nvPicPr>
        <p:blipFill>
          <a:blip r:embed="rId5"/>
          <a:srcRect/>
          <a:stretch>
            <a:fillRect/>
          </a:stretch>
        </p:blipFill>
        <p:spPr bwMode="auto">
          <a:xfrm>
            <a:off x="6646863" y="3624263"/>
            <a:ext cx="4244975" cy="2247900"/>
          </a:xfrm>
          <a:prstGeom prst="rect">
            <a:avLst/>
          </a:prstGeom>
          <a:noFill/>
          <a:ln w="9525">
            <a:noFill/>
            <a:miter lim="800000"/>
            <a:headEnd/>
            <a:tailEnd/>
          </a:ln>
          <a:effectLst/>
        </p:spPr>
      </p:pic>
      <p:sp>
        <p:nvSpPr>
          <p:cNvPr id="45097" name="AutoShape 41"/>
          <p:cNvSpPr>
            <a:spLocks noChangeArrowheads="1"/>
          </p:cNvSpPr>
          <p:nvPr/>
        </p:nvSpPr>
        <p:spPr bwMode="auto">
          <a:xfrm>
            <a:off x="6569075" y="2563813"/>
            <a:ext cx="1776413" cy="411162"/>
          </a:xfrm>
          <a:prstGeom prst="curvedUpArrow">
            <a:avLst>
              <a:gd name="adj1" fmla="val 86409"/>
              <a:gd name="adj2" fmla="val 172819"/>
              <a:gd name="adj3" fmla="val 33333"/>
            </a:avLst>
          </a:prstGeom>
          <a:solidFill>
            <a:schemeClr val="accent1"/>
          </a:solidFill>
          <a:ln w="9525">
            <a:solidFill>
              <a:schemeClr val="tx1"/>
            </a:solidFill>
            <a:miter lim="800000"/>
          </a:ln>
          <a:effectLst/>
        </p:spPr>
        <p:txBody>
          <a:bodyPr wrap="none" anchor="ctr"/>
          <a:lstStyle/>
          <a:p>
            <a:endParaRPr lang="zh-CN" altLang="en-US"/>
          </a:p>
        </p:txBody>
      </p:sp>
      <p:pic>
        <p:nvPicPr>
          <p:cNvPr id="45098" name="Picture 42"/>
          <p:cNvPicPr>
            <a:picLocks noChangeAspect="1" noChangeArrowheads="1"/>
          </p:cNvPicPr>
          <p:nvPr/>
        </p:nvPicPr>
        <p:blipFill>
          <a:blip r:embed="rId6"/>
          <a:srcRect/>
          <a:stretch>
            <a:fillRect/>
          </a:stretch>
        </p:blipFill>
        <p:spPr bwMode="auto">
          <a:xfrm>
            <a:off x="8662988" y="385763"/>
            <a:ext cx="2105025" cy="2019300"/>
          </a:xfrm>
          <a:prstGeom prst="rect">
            <a:avLst/>
          </a:prstGeom>
          <a:noFill/>
          <a:ln w="9525">
            <a:noFill/>
            <a:miter lim="800000"/>
            <a:headEnd/>
            <a:tailEnd/>
          </a:ln>
          <a:effectLst/>
        </p:spPr>
      </p:pic>
      <p:sp>
        <p:nvSpPr>
          <p:cNvPr id="45099" name="Text Box 43"/>
          <p:cNvSpPr txBox="1">
            <a:spLocks noChangeArrowheads="1"/>
          </p:cNvSpPr>
          <p:nvPr/>
        </p:nvSpPr>
        <p:spPr bwMode="auto">
          <a:xfrm>
            <a:off x="3021330" y="42545"/>
            <a:ext cx="5084445" cy="2707005"/>
          </a:xfrm>
          <a:prstGeom prst="rect">
            <a:avLst/>
          </a:prstGeom>
          <a:noFill/>
          <a:ln w="9525">
            <a:noFill/>
            <a:miter lim="800000"/>
          </a:ln>
          <a:effectLst/>
        </p:spPr>
        <p:txBody>
          <a:bodyPr wrap="square">
            <a:spAutoFit/>
          </a:bodyPr>
          <a:lstStyle/>
          <a:p>
            <a:pPr>
              <a:spcBef>
                <a:spcPct val="50000"/>
              </a:spcBef>
            </a:pPr>
            <a:r>
              <a:rPr lang="zh-CN" altLang="en-US" sz="2000"/>
              <a:t>（</a:t>
            </a:r>
            <a:r>
              <a:rPr lang="en-US" altLang="zh-CN" sz="2000" dirty="0"/>
              <a:t>1</a:t>
            </a:r>
            <a:r>
              <a:rPr lang="zh-CN" altLang="en-US" sz="2000"/>
              <a:t>）设备详情是指可以查看到设备有哪些属性；</a:t>
            </a:r>
          </a:p>
          <a:p>
            <a:pPr>
              <a:spcBef>
                <a:spcPct val="50000"/>
              </a:spcBef>
            </a:pPr>
            <a:r>
              <a:rPr lang="zh-CN" altLang="en-US" sz="2000"/>
              <a:t>（</a:t>
            </a:r>
            <a:r>
              <a:rPr lang="en-US" altLang="zh-CN" sz="2000" dirty="0"/>
              <a:t>2</a:t>
            </a:r>
            <a:r>
              <a:rPr lang="zh-CN" altLang="en-US" sz="2000"/>
              <a:t>）遥测数据是获取最新上传的设备数据；</a:t>
            </a:r>
          </a:p>
          <a:p>
            <a:pPr>
              <a:spcBef>
                <a:spcPct val="50000"/>
              </a:spcBef>
            </a:pPr>
            <a:r>
              <a:rPr lang="zh-CN" altLang="en-US" sz="2000"/>
              <a:t>（</a:t>
            </a:r>
            <a:r>
              <a:rPr lang="en-US" altLang="zh-CN" sz="2000" dirty="0"/>
              <a:t>3</a:t>
            </a:r>
            <a:r>
              <a:rPr lang="zh-CN" altLang="en-US" sz="2000"/>
              <a:t>）历史数据是在某段时间内数据的变化情况；</a:t>
            </a:r>
          </a:p>
          <a:p>
            <a:pPr>
              <a:spcBef>
                <a:spcPct val="50000"/>
              </a:spcBef>
            </a:pPr>
            <a:r>
              <a:rPr lang="zh-CN" altLang="en-US" sz="2000"/>
              <a:t>（</a:t>
            </a:r>
            <a:r>
              <a:rPr lang="en-US" altLang="zh-CN" sz="2000" dirty="0"/>
              <a:t>4</a:t>
            </a:r>
            <a:r>
              <a:rPr lang="zh-CN" altLang="en-US" sz="2000"/>
              <a:t>）控制面板是针对有开关设备的“开”和“关”。</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49"/>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4"/>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5"/>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5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功能以及技术实现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3" name="文本框 2"/>
          <p:cNvSpPr txBox="1"/>
          <p:nvPr/>
        </p:nvSpPr>
        <p:spPr>
          <a:xfrm>
            <a:off x="1091507" y="1745498"/>
            <a:ext cx="10102965" cy="289310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t>DNS </a:t>
            </a:r>
            <a:r>
              <a:rPr lang="zh-CN" altLang="en-US" sz="2800" b="1" dirty="0"/>
              <a:t>集群内部通过域名进行互相访问 </a:t>
            </a:r>
            <a:endParaRPr lang="en-US" altLang="zh-CN" sz="2800" b="1" dirty="0"/>
          </a:p>
          <a:p>
            <a:endParaRPr lang="en-US" altLang="zh-CN" sz="2800" b="1" dirty="0"/>
          </a:p>
          <a:p>
            <a:pPr marL="285750" indent="-285750">
              <a:buFont typeface="Wingdings" panose="05000000000000000000" pitchFamily="2" charset="2"/>
              <a:buChar char="Ø"/>
            </a:pPr>
            <a:r>
              <a:rPr lang="zh-CN" altLang="en-US" sz="2800" b="1" dirty="0"/>
              <a:t>技术实现：</a:t>
            </a:r>
            <a:endParaRPr lang="en-US" altLang="zh-CN" sz="2800" b="1" dirty="0"/>
          </a:p>
          <a:p>
            <a:pPr marL="800100" lvl="1" indent="-342900">
              <a:buFont typeface="Arial" panose="020B0604020202020204" pitchFamily="34" charset="0"/>
              <a:buChar char="•"/>
            </a:pPr>
            <a:r>
              <a:rPr lang="zh-CN" altLang="en-US" sz="2000" dirty="0"/>
              <a:t>部署</a:t>
            </a:r>
            <a:r>
              <a:rPr lang="en-US" altLang="zh-CN" sz="2000" dirty="0" err="1"/>
              <a:t>etcd</a:t>
            </a:r>
            <a:r>
              <a:rPr lang="zh-CN" altLang="en-US" sz="2000" dirty="0"/>
              <a:t>提供</a:t>
            </a:r>
            <a:r>
              <a:rPr lang="en-US" altLang="zh-CN" sz="2000" dirty="0"/>
              <a:t>DNS</a:t>
            </a:r>
            <a:r>
              <a:rPr lang="zh-CN" altLang="en-US" sz="2000" dirty="0"/>
              <a:t>存储</a:t>
            </a:r>
            <a:endParaRPr lang="en-US" altLang="zh-CN" sz="2000" dirty="0"/>
          </a:p>
          <a:p>
            <a:pPr marL="800100" lvl="1" indent="-342900">
              <a:buFont typeface="Arial" panose="020B0604020202020204" pitchFamily="34" charset="0"/>
              <a:buChar char="•"/>
            </a:pPr>
            <a:r>
              <a:rPr lang="en-US" altLang="zh-CN" sz="2000" dirty="0"/>
              <a:t>Kube2sky</a:t>
            </a:r>
            <a:r>
              <a:rPr lang="zh-CN" altLang="en-US" sz="2000" dirty="0"/>
              <a:t>：将</a:t>
            </a:r>
            <a:r>
              <a:rPr lang="en-US" altLang="zh-CN" sz="2000" dirty="0" err="1"/>
              <a:t>KubernetesMaster</a:t>
            </a:r>
            <a:r>
              <a:rPr lang="zh-CN" altLang="en-US" sz="2000" dirty="0"/>
              <a:t>中的</a:t>
            </a:r>
            <a:r>
              <a:rPr lang="en-US" altLang="zh-CN" sz="2000" dirty="0"/>
              <a:t>Service</a:t>
            </a:r>
            <a:r>
              <a:rPr lang="zh-CN" altLang="en-US" sz="2000" dirty="0"/>
              <a:t>注册到</a:t>
            </a:r>
            <a:r>
              <a:rPr lang="en-US" altLang="zh-CN" sz="2000" dirty="0" err="1"/>
              <a:t>etcd</a:t>
            </a:r>
            <a:endParaRPr lang="en-US" altLang="zh-CN" sz="2000" dirty="0"/>
          </a:p>
          <a:p>
            <a:pPr marL="800100" lvl="1" indent="-342900">
              <a:buFont typeface="Arial" panose="020B0604020202020204" pitchFamily="34" charset="0"/>
              <a:buChar char="•"/>
            </a:pPr>
            <a:r>
              <a:rPr lang="en-US" altLang="zh-CN" sz="2000" dirty="0" err="1"/>
              <a:t>skyDNS</a:t>
            </a:r>
            <a:r>
              <a:rPr lang="zh-CN" altLang="en-US" sz="2000" dirty="0"/>
              <a:t>：提供</a:t>
            </a:r>
            <a:r>
              <a:rPr lang="en-US" altLang="zh-CN" sz="2000" dirty="0"/>
              <a:t>DNS</a:t>
            </a:r>
            <a:r>
              <a:rPr lang="zh-CN" altLang="en-US" sz="2000" dirty="0"/>
              <a:t>域名解析服务</a:t>
            </a:r>
            <a:endParaRPr lang="en-US" altLang="zh-CN" sz="2000" dirty="0"/>
          </a:p>
          <a:p>
            <a:pPr marL="800100" lvl="1" indent="-342900">
              <a:buFont typeface="Arial" panose="020B0604020202020204" pitchFamily="34" charset="0"/>
              <a:buChar char="•"/>
            </a:pPr>
            <a:r>
              <a:rPr lang="en-US" altLang="zh-CN" sz="2000" dirty="0" err="1"/>
              <a:t>Healthz</a:t>
            </a:r>
            <a:r>
              <a:rPr lang="zh-CN" altLang="en-US" sz="2000" dirty="0"/>
              <a:t>：提供</a:t>
            </a:r>
            <a:r>
              <a:rPr lang="en-US" altLang="zh-CN" sz="2000" dirty="0" err="1"/>
              <a:t>skydns</a:t>
            </a:r>
            <a:r>
              <a:rPr lang="zh-CN" altLang="en-US" sz="2000" dirty="0"/>
              <a:t>服务的健康检查功能</a:t>
            </a:r>
            <a:endParaRPr lang="en-US" altLang="zh-CN" sz="2000" dirty="0"/>
          </a:p>
          <a:p>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功能以及技术实现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3" name="文本框 2"/>
          <p:cNvSpPr txBox="1"/>
          <p:nvPr/>
        </p:nvSpPr>
        <p:spPr>
          <a:xfrm>
            <a:off x="1091507" y="1745498"/>
            <a:ext cx="10102965" cy="258532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t>集群内部不同服务器间的容器通信</a:t>
            </a:r>
            <a:endParaRPr lang="en-US" altLang="zh-CN" sz="2800" b="1" dirty="0"/>
          </a:p>
          <a:p>
            <a:pPr marL="457200" indent="-457200">
              <a:buFont typeface="Wingdings" panose="05000000000000000000" pitchFamily="2" charset="2"/>
              <a:buChar char="Ø"/>
            </a:pPr>
            <a:endParaRPr lang="en-US" altLang="zh-CN" sz="2800" b="1" dirty="0"/>
          </a:p>
          <a:p>
            <a:pPr marL="457200" indent="-457200">
              <a:buFont typeface="Wingdings" panose="05000000000000000000" pitchFamily="2" charset="2"/>
              <a:buChar char="Ø"/>
            </a:pPr>
            <a:r>
              <a:rPr lang="zh-CN" altLang="en-US" sz="2800" b="1" dirty="0"/>
              <a:t>技术实现：</a:t>
            </a:r>
            <a:r>
              <a:rPr lang="en-US" altLang="zh-CN" sz="2800" b="1" dirty="0" err="1"/>
              <a:t>flanneld</a:t>
            </a:r>
            <a:endParaRPr lang="en-US" altLang="zh-CN" sz="2800" b="1" dirty="0"/>
          </a:p>
          <a:p>
            <a:pPr marL="914400" lvl="3" indent="-285750">
              <a:buFont typeface="Arial" panose="020B0604020202020204" pitchFamily="34" charset="0"/>
              <a:buChar char="•"/>
            </a:pPr>
            <a:r>
              <a:rPr lang="zh-CN" altLang="en-US" sz="2000" dirty="0"/>
              <a:t>利用</a:t>
            </a:r>
            <a:r>
              <a:rPr lang="en-US" altLang="zh-CN" sz="2000" dirty="0" err="1"/>
              <a:t>etcd</a:t>
            </a:r>
            <a:r>
              <a:rPr lang="zh-CN" altLang="en-US" sz="2000" dirty="0"/>
              <a:t>管理可分配的</a:t>
            </a:r>
            <a:r>
              <a:rPr lang="en-US" altLang="zh-CN" sz="2000" dirty="0"/>
              <a:t>IP</a:t>
            </a:r>
            <a:r>
              <a:rPr lang="zh-CN" altLang="en-US" sz="2000" dirty="0"/>
              <a:t>地址段资源</a:t>
            </a:r>
            <a:endParaRPr lang="en-US" altLang="zh-CN" sz="2000" dirty="0"/>
          </a:p>
          <a:p>
            <a:pPr marL="914400" lvl="3" indent="-285750">
              <a:buFont typeface="Arial" panose="020B0604020202020204" pitchFamily="34" charset="0"/>
              <a:buChar char="•"/>
            </a:pPr>
            <a:r>
              <a:rPr lang="zh-CN" altLang="en-US" sz="2000" dirty="0"/>
              <a:t>监控每个</a:t>
            </a:r>
            <a:r>
              <a:rPr lang="en-US" altLang="zh-CN" sz="2000" dirty="0"/>
              <a:t>Pod</a:t>
            </a:r>
            <a:r>
              <a:rPr lang="zh-CN" altLang="en-US" sz="2000" dirty="0"/>
              <a:t>的实际地址，建立</a:t>
            </a:r>
            <a:r>
              <a:rPr lang="en-US" altLang="zh-CN" sz="2000" dirty="0"/>
              <a:t>Pod</a:t>
            </a:r>
            <a:r>
              <a:rPr lang="zh-CN" altLang="en-US" sz="2000" dirty="0"/>
              <a:t>节点的路由表</a:t>
            </a:r>
            <a:endParaRPr lang="en-US" altLang="zh-CN" sz="2000" dirty="0"/>
          </a:p>
          <a:p>
            <a:pPr marL="914400" lvl="3" indent="-285750">
              <a:buFont typeface="Arial" panose="020B0604020202020204" pitchFamily="34" charset="0"/>
              <a:buChar char="•"/>
            </a:pPr>
            <a:r>
              <a:rPr lang="zh-CN" altLang="en-US" sz="2000" dirty="0"/>
              <a:t>连接到</a:t>
            </a:r>
            <a:r>
              <a:rPr lang="en-US" altLang="zh-CN" sz="2000" dirty="0"/>
              <a:t>docker0</a:t>
            </a:r>
            <a:r>
              <a:rPr lang="zh-CN" altLang="en-US" sz="2000" dirty="0"/>
              <a:t>和物理网络</a:t>
            </a:r>
            <a:endParaRPr lang="en-US" altLang="zh-CN" sz="2000" dirty="0"/>
          </a:p>
          <a:p>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功能以及技术实现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3" name="文本框 2"/>
          <p:cNvSpPr txBox="1"/>
          <p:nvPr/>
        </p:nvSpPr>
        <p:spPr>
          <a:xfrm>
            <a:off x="1091507" y="1745498"/>
            <a:ext cx="10102965" cy="3200876"/>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a:t>日志收集</a:t>
            </a:r>
            <a:endParaRPr lang="en-US" altLang="zh-CN" sz="2800" b="1" dirty="0"/>
          </a:p>
          <a:p>
            <a:pPr marL="457200" indent="-457200">
              <a:buFont typeface="Wingdings" panose="05000000000000000000" pitchFamily="2" charset="2"/>
              <a:buChar char="Ø"/>
            </a:pPr>
            <a:endParaRPr lang="en-US" altLang="zh-CN" sz="2800" b="1" dirty="0"/>
          </a:p>
          <a:p>
            <a:pPr marL="457200" indent="-457200">
              <a:buFont typeface="Wingdings" panose="05000000000000000000" pitchFamily="2" charset="2"/>
              <a:buChar char="Ø"/>
            </a:pPr>
            <a:r>
              <a:rPr lang="zh-CN" altLang="en-US" sz="2800" b="1" dirty="0"/>
              <a:t>技术实现</a:t>
            </a:r>
            <a:r>
              <a:rPr lang="en-US" altLang="zh-CN" sz="2800" b="1" dirty="0"/>
              <a:t>:</a:t>
            </a:r>
          </a:p>
          <a:p>
            <a:pPr marL="800100" lvl="1" indent="-342900">
              <a:buFont typeface="Arial" panose="020B0604020202020204" pitchFamily="34" charset="0"/>
              <a:buChar char="•"/>
            </a:pPr>
            <a:r>
              <a:rPr lang="en-US" altLang="zh-CN" sz="2000" dirty="0" err="1"/>
              <a:t>Elasticsearch</a:t>
            </a:r>
            <a:r>
              <a:rPr lang="zh-CN" altLang="en-US" sz="2000" dirty="0"/>
              <a:t>：分布式数据搜索引擎，提供数据的集中式存储，分析以及强大的数据搜索和聚合功能。</a:t>
            </a:r>
            <a:endParaRPr lang="en-US" altLang="zh-CN" sz="2000" dirty="0"/>
          </a:p>
          <a:p>
            <a:pPr marL="800100" lvl="1" indent="-342900">
              <a:buFont typeface="Arial" panose="020B0604020202020204" pitchFamily="34" charset="0"/>
              <a:buChar char="•"/>
            </a:pPr>
            <a:r>
              <a:rPr lang="en-US" altLang="zh-CN" sz="2000" dirty="0" err="1"/>
              <a:t>Logstash</a:t>
            </a:r>
            <a:r>
              <a:rPr lang="zh-CN" altLang="en-US" sz="2000" dirty="0"/>
              <a:t>：数据收集引擎，对收集的数据可以过滤，分析，格式化日志格式。</a:t>
            </a:r>
            <a:endParaRPr lang="en-US" altLang="zh-CN" sz="2000" dirty="0"/>
          </a:p>
          <a:p>
            <a:pPr marL="800100" lvl="1" indent="-342900">
              <a:buFont typeface="Arial" panose="020B0604020202020204" pitchFamily="34" charset="0"/>
              <a:buChar char="•"/>
            </a:pPr>
            <a:r>
              <a:rPr lang="en-US" altLang="zh-CN" sz="2000" dirty="0" err="1"/>
              <a:t>Kibana</a:t>
            </a:r>
            <a:r>
              <a:rPr lang="zh-CN" altLang="en-US" sz="2000" dirty="0"/>
              <a:t>：数据的可视化平台，通过该</a:t>
            </a:r>
            <a:r>
              <a:rPr lang="en-US" altLang="zh-CN" sz="2000" dirty="0"/>
              <a:t>web</a:t>
            </a:r>
            <a:r>
              <a:rPr lang="zh-CN" altLang="en-US" sz="2000" dirty="0"/>
              <a:t>平台可以实时的查看 </a:t>
            </a:r>
            <a:r>
              <a:rPr lang="en-US" altLang="zh-CN" sz="2000" dirty="0" err="1"/>
              <a:t>Elasticsearch</a:t>
            </a:r>
            <a:r>
              <a:rPr lang="en-US" altLang="zh-CN" sz="2000" dirty="0"/>
              <a:t> </a:t>
            </a:r>
            <a:r>
              <a:rPr lang="zh-CN" altLang="en-US" sz="2000" dirty="0"/>
              <a:t>中的相关数据，并提供了丰富的图表统计功能。</a:t>
            </a:r>
          </a:p>
          <a:p>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13500000">
            <a:off x="1338014" y="553191"/>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rot="13500000">
            <a:off x="1591473" y="587059"/>
            <a:ext cx="223681" cy="22368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935446" y="463235"/>
            <a:ext cx="3010302" cy="461665"/>
          </a:xfrm>
          <a:prstGeom prst="rect">
            <a:avLst/>
          </a:prstGeom>
        </p:spPr>
        <p:txBody>
          <a:bodyPr wrap="square">
            <a:spAutoFit/>
          </a:bodyPr>
          <a:lstStyle/>
          <a:p>
            <a:pPr algn="ctr"/>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功能以及技术实现</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圆角矩形 14"/>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486855" y="399270"/>
            <a:ext cx="60465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sp>
        <p:nvSpPr>
          <p:cNvPr id="3" name="文本框 2"/>
          <p:cNvSpPr txBox="1"/>
          <p:nvPr/>
        </p:nvSpPr>
        <p:spPr>
          <a:xfrm>
            <a:off x="1091507" y="1745498"/>
            <a:ext cx="10102965" cy="3662541"/>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私有仓库：存储所有</a:t>
            </a:r>
            <a:r>
              <a:rPr lang="en-US" altLang="zh-CN" sz="2800" dirty="0"/>
              <a:t>Docker</a:t>
            </a:r>
            <a:r>
              <a:rPr lang="zh-CN" altLang="en-US" sz="2800" dirty="0"/>
              <a:t>镜像</a:t>
            </a:r>
          </a:p>
          <a:p>
            <a:pPr marL="457200" indent="-457200">
              <a:buFont typeface="Wingdings" panose="05000000000000000000" pitchFamily="2" charset="2"/>
              <a:buChar char="Ø"/>
            </a:pPr>
            <a:r>
              <a:rPr lang="en-US" altLang="zh-CN" sz="2800" dirty="0" err="1"/>
              <a:t>haproxy</a:t>
            </a:r>
            <a:r>
              <a:rPr lang="zh-CN" altLang="en-US" sz="2800" dirty="0"/>
              <a:t>负载均衡：基于</a:t>
            </a:r>
            <a:r>
              <a:rPr lang="en-US" altLang="zh-CN" sz="2800" dirty="0"/>
              <a:t>TCP</a:t>
            </a:r>
            <a:r>
              <a:rPr lang="zh-CN" altLang="en-US" sz="2800" dirty="0"/>
              <a:t>（第四层）和</a:t>
            </a:r>
            <a:r>
              <a:rPr lang="en-US" altLang="zh-CN" sz="2800" dirty="0"/>
              <a:t>HTTP</a:t>
            </a:r>
            <a:r>
              <a:rPr lang="zh-CN" altLang="en-US" sz="2800" dirty="0"/>
              <a:t>（第七层）转发</a:t>
            </a:r>
          </a:p>
          <a:p>
            <a:pPr marL="457200" indent="-457200">
              <a:buFont typeface="Wingdings" panose="05000000000000000000" pitchFamily="2" charset="2"/>
              <a:buChar char="Ø"/>
            </a:pPr>
            <a:r>
              <a:rPr lang="en-US" altLang="zh-CN" sz="2800" dirty="0"/>
              <a:t>master</a:t>
            </a:r>
            <a:r>
              <a:rPr lang="zh-CN" altLang="en-US" sz="2800" dirty="0"/>
              <a:t>互相主备  无单点故障</a:t>
            </a:r>
            <a:endParaRPr lang="en-US" altLang="zh-CN" sz="2800" dirty="0"/>
          </a:p>
          <a:p>
            <a:pPr marL="457200" indent="-457200">
              <a:buFont typeface="Wingdings" panose="05000000000000000000" pitchFamily="2" charset="2"/>
              <a:buChar char="Ø"/>
            </a:pPr>
            <a:r>
              <a:rPr lang="zh-CN" altLang="en-US" sz="2800" dirty="0"/>
              <a:t>技术实现：</a:t>
            </a:r>
            <a:r>
              <a:rPr lang="en-US" altLang="zh-CN" sz="2800" dirty="0" err="1"/>
              <a:t>KeepAlived</a:t>
            </a:r>
            <a:r>
              <a:rPr lang="en-US" altLang="zh-CN" sz="2800" dirty="0"/>
              <a:t>  </a:t>
            </a:r>
            <a:r>
              <a:rPr lang="zh-CN" altLang="en-US" sz="2800" dirty="0"/>
              <a:t>通过 </a:t>
            </a:r>
            <a:r>
              <a:rPr lang="en-US" altLang="zh-CN" sz="2800" dirty="0"/>
              <a:t>VIP</a:t>
            </a:r>
            <a:r>
              <a:rPr lang="zh-CN" altLang="en-US" sz="2800" dirty="0"/>
              <a:t>（即虚拟 </a:t>
            </a:r>
            <a:r>
              <a:rPr lang="en-US" altLang="zh-CN" sz="2800" dirty="0"/>
              <a:t>IP</a:t>
            </a:r>
            <a:r>
              <a:rPr lang="zh-CN" altLang="en-US" sz="2800" dirty="0"/>
              <a:t>）和心跳检测来实现高可用。</a:t>
            </a:r>
          </a:p>
          <a:p>
            <a:pPr marL="457200" indent="-457200">
              <a:buFont typeface="Wingdings" panose="05000000000000000000" pitchFamily="2" charset="2"/>
              <a:buChar char="Ø"/>
            </a:pPr>
            <a:r>
              <a:rPr lang="zh-CN" altLang="en-US" sz="2800" dirty="0"/>
              <a:t>一键部署：通过执行脚本，达到一键部署所有服务的功能</a:t>
            </a:r>
          </a:p>
          <a:p>
            <a:endParaRPr lang="zh-CN" altLang="en-US" dirty="0"/>
          </a:p>
          <a:p>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2000" fill="hold"/>
                                        <p:tgtEl>
                                          <p:spTgt spid="15"/>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17"/>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18"/>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18" grpId="0" bldLvl="0" animBg="1"/>
      <p:bldP spid="18" grpId="1" bldLvl="0" animBg="1"/>
      <p:bldP spid="15" grpId="0" bldLvl="0" animBg="1"/>
      <p:bldP spid="15" grpId="1" bldLvl="0" animBg="1"/>
      <p:bldP spid="2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94860" y="2921635"/>
            <a:ext cx="4851400" cy="829945"/>
          </a:xfrm>
          <a:prstGeom prst="rect">
            <a:avLst/>
          </a:prstGeom>
          <a:noFill/>
        </p:spPr>
        <p:txBody>
          <a:bodyPr wrap="square" rtlCol="0">
            <a:spAutoFit/>
          </a:bodyPr>
          <a:lstStyle/>
          <a:p>
            <a:r>
              <a:rPr lang="zh-CN" altLang="en-US" sz="4800"/>
              <a:t>谢谢观赏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4219733" y="3501730"/>
            <a:ext cx="514568" cy="494853"/>
            <a:chOff x="9791183" y="5224434"/>
            <a:chExt cx="645684" cy="620945"/>
          </a:xfrm>
          <a:solidFill>
            <a:schemeClr val="bg1"/>
          </a:solidFill>
        </p:grpSpPr>
        <p:sp>
          <p:nvSpPr>
            <p:cNvPr id="31" name="Oval 131"/>
            <p:cNvSpPr>
              <a:spLocks noChangeArrowheads="1"/>
            </p:cNvSpPr>
            <p:nvPr/>
          </p:nvSpPr>
          <p:spPr bwMode="auto">
            <a:xfrm>
              <a:off x="9968746" y="5224434"/>
              <a:ext cx="290558" cy="294275"/>
            </a:xfrm>
            <a:prstGeom prst="ellipse">
              <a:avLst/>
            </a:prstGeom>
            <a:grpFill/>
            <a:ln>
              <a:noFill/>
            </a:ln>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32" name="Freeform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p:spPr>
          <p:txBody>
            <a:bodyPr/>
            <a:lstStyle/>
            <a:p>
              <a:pPr fontAlgn="auto">
                <a:spcBef>
                  <a:spcPts val="0"/>
                </a:spcBef>
                <a:spcAft>
                  <a:spcPts val="0"/>
                </a:spcAft>
                <a:defRPr/>
              </a:pPr>
              <a:endParaRPr lang="zh-CN" altLang="en-US">
                <a:solidFill>
                  <a:prstClr val="black"/>
                </a:solidFill>
                <a:latin typeface="+mn-lt"/>
                <a:ea typeface="+mn-ea"/>
              </a:endParaRPr>
            </a:p>
          </p:txBody>
        </p:sp>
      </p:grpSp>
      <p:sp>
        <p:nvSpPr>
          <p:cNvPr id="48" name="矩形 47"/>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9" name="矩形 48"/>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50" name="组合 49"/>
          <p:cNvGrpSpPr/>
          <p:nvPr/>
        </p:nvGrpSpPr>
        <p:grpSpPr bwMode="auto">
          <a:xfrm>
            <a:off x="1935163" y="393700"/>
            <a:ext cx="3705225" cy="592138"/>
            <a:chOff x="330189" y="329522"/>
            <a:chExt cx="3705495" cy="592217"/>
          </a:xfrm>
        </p:grpSpPr>
        <p:sp>
          <p:nvSpPr>
            <p:cNvPr id="46125"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dirty="0">
                <a:solidFill>
                  <a:srgbClr val="7F7F7F"/>
                </a:solidFill>
                <a:latin typeface="Open Sans"/>
                <a:ea typeface="Open Sans"/>
                <a:cs typeface="Open Sans"/>
              </a:endParaRPr>
            </a:p>
          </p:txBody>
        </p:sp>
        <p:sp>
          <p:nvSpPr>
            <p:cNvPr id="46126" name="矩形 51"/>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物接入 </a:t>
              </a:r>
            </a:p>
          </p:txBody>
        </p:sp>
      </p:grpSp>
      <p:sp>
        <p:nvSpPr>
          <p:cNvPr id="53" name="圆角矩形 52"/>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54" name="矩形 53"/>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dirty="0">
                <a:solidFill>
                  <a:srgbClr val="18478F"/>
                </a:solidFill>
                <a:latin typeface="Open Sans"/>
                <a:ea typeface="Open Sans"/>
                <a:cs typeface="Open Sans"/>
              </a:rPr>
              <a:t>01</a:t>
            </a:r>
            <a:endParaRPr lang="zh-CN" altLang="en-US" sz="3200">
              <a:solidFill>
                <a:srgbClr val="18478F"/>
              </a:solidFill>
              <a:latin typeface="Calibri" panose="020F0502020204030204" pitchFamily="34" charset="0"/>
            </a:endParaRPr>
          </a:p>
        </p:txBody>
      </p:sp>
      <p:pic>
        <p:nvPicPr>
          <p:cNvPr id="46127" name="Picture 47"/>
          <p:cNvPicPr>
            <a:picLocks noChangeAspect="1" noChangeArrowheads="1"/>
          </p:cNvPicPr>
          <p:nvPr/>
        </p:nvPicPr>
        <p:blipFill>
          <a:blip r:embed="rId4"/>
          <a:srcRect/>
          <a:stretch>
            <a:fillRect/>
          </a:stretch>
        </p:blipFill>
        <p:spPr bwMode="auto">
          <a:xfrm>
            <a:off x="400050" y="1238250"/>
            <a:ext cx="10671175" cy="3095625"/>
          </a:xfrm>
          <a:prstGeom prst="rect">
            <a:avLst/>
          </a:prstGeom>
          <a:noFill/>
          <a:ln w="9525">
            <a:noFill/>
            <a:miter lim="800000"/>
            <a:headEnd/>
            <a:tailEnd/>
          </a:ln>
          <a:effectLst/>
        </p:spPr>
      </p:pic>
      <p:sp>
        <p:nvSpPr>
          <p:cNvPr id="46128" name="AutoShape 48"/>
          <p:cNvSpPr>
            <a:spLocks noChangeArrowheads="1"/>
          </p:cNvSpPr>
          <p:nvPr/>
        </p:nvSpPr>
        <p:spPr bwMode="auto">
          <a:xfrm>
            <a:off x="5126038" y="4597400"/>
            <a:ext cx="876300" cy="566738"/>
          </a:xfrm>
          <a:prstGeom prst="up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a:p>
        </p:txBody>
      </p:sp>
      <p:sp>
        <p:nvSpPr>
          <p:cNvPr id="46129" name="Text Box 49"/>
          <p:cNvSpPr txBox="1">
            <a:spLocks noChangeArrowheads="1"/>
          </p:cNvSpPr>
          <p:nvPr/>
        </p:nvSpPr>
        <p:spPr bwMode="auto">
          <a:xfrm>
            <a:off x="1866900" y="5383213"/>
            <a:ext cx="9426575" cy="368300"/>
          </a:xfrm>
          <a:prstGeom prst="rect">
            <a:avLst/>
          </a:prstGeom>
          <a:noFill/>
          <a:ln w="9525">
            <a:noFill/>
            <a:miter lim="800000"/>
          </a:ln>
          <a:effectLst/>
        </p:spPr>
        <p:txBody>
          <a:bodyPr>
            <a:spAutoFit/>
          </a:bodyPr>
          <a:lstStyle/>
          <a:p>
            <a:pPr>
              <a:spcBef>
                <a:spcPct val="50000"/>
              </a:spcBef>
            </a:pPr>
            <a:r>
              <a:rPr lang="zh-CN" altLang="en-US"/>
              <a:t>设备组：将有相同类型的设备分配进入同一设备组，方便统一管理，统一观察</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53"/>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48"/>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49"/>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par>
                                <p:cTn id="26" presetID="53" presetClass="entr" presetSubtype="16" fill="hold" nodeType="withEffect">
                                  <p:stCondLst>
                                    <p:cond delay="30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 name="矩形 62"/>
          <p:cNvSpPr>
            <a:spLocks noChangeArrowheads="1"/>
          </p:cNvSpPr>
          <p:nvPr/>
        </p:nvSpPr>
        <p:spPr bwMode="auto">
          <a:xfrm rot="-5400000">
            <a:off x="1162050" y="4381500"/>
            <a:ext cx="1355725" cy="523875"/>
          </a:xfrm>
          <a:prstGeom prst="rect">
            <a:avLst/>
          </a:prstGeom>
          <a:noFill/>
          <a:ln w="9525">
            <a:noFill/>
            <a:miter lim="800000"/>
          </a:ln>
        </p:spPr>
        <p:txBody>
          <a:bodyPr>
            <a:spAutoFit/>
          </a:bodyPr>
          <a:lstStyle/>
          <a:p>
            <a:r>
              <a:rPr lang="en-US" altLang="zh-CN" sz="1400" b="1" dirty="0">
                <a:solidFill>
                  <a:schemeClr val="bg1"/>
                </a:solidFill>
                <a:latin typeface="Segoe UI Semilight" panose="020B0402040204020203"/>
                <a:ea typeface="Dotum" pitchFamily="34" charset="-127"/>
                <a:cs typeface="Segoe UI Semilight" panose="020B0402040204020203"/>
              </a:rPr>
              <a:t>Your title here</a:t>
            </a:r>
            <a:endParaRPr lang="zh-CN" altLang="en-US" sz="1400" b="1">
              <a:solidFill>
                <a:schemeClr val="bg1"/>
              </a:solidFill>
              <a:latin typeface="Segoe UI Semilight" panose="020B0402040204020203"/>
              <a:ea typeface="Dotum" pitchFamily="34" charset="-127"/>
              <a:cs typeface="Segoe UI Semilight" panose="020B0402040204020203"/>
            </a:endParaRPr>
          </a:p>
        </p:txBody>
      </p:sp>
      <p:sp>
        <p:nvSpPr>
          <p:cNvPr id="64" name="矩形 63"/>
          <p:cNvSpPr>
            <a:spLocks noChangeArrowheads="1"/>
          </p:cNvSpPr>
          <p:nvPr/>
        </p:nvSpPr>
        <p:spPr bwMode="auto">
          <a:xfrm rot="-5400000">
            <a:off x="2305050" y="3944938"/>
            <a:ext cx="1355725" cy="523875"/>
          </a:xfrm>
          <a:prstGeom prst="rect">
            <a:avLst/>
          </a:prstGeom>
          <a:noFill/>
          <a:ln w="9525">
            <a:noFill/>
            <a:miter lim="800000"/>
          </a:ln>
        </p:spPr>
        <p:txBody>
          <a:bodyPr>
            <a:spAutoFit/>
          </a:bodyPr>
          <a:lstStyle/>
          <a:p>
            <a:r>
              <a:rPr lang="en-US" altLang="zh-CN" sz="1400" b="1" dirty="0">
                <a:solidFill>
                  <a:schemeClr val="bg1"/>
                </a:solidFill>
                <a:latin typeface="Segoe UI Semilight" panose="020B0402040204020203"/>
                <a:ea typeface="Dotum" pitchFamily="34" charset="-127"/>
                <a:cs typeface="Segoe UI Semilight" panose="020B0402040204020203"/>
              </a:rPr>
              <a:t>Your title here</a:t>
            </a:r>
            <a:endParaRPr lang="zh-CN" altLang="en-US" sz="1400" b="1">
              <a:solidFill>
                <a:schemeClr val="bg1"/>
              </a:solidFill>
              <a:latin typeface="Segoe UI Semilight" panose="020B0402040204020203"/>
              <a:ea typeface="Dotum" pitchFamily="34" charset="-127"/>
              <a:cs typeface="Segoe UI Semilight" panose="020B0402040204020203"/>
            </a:endParaRPr>
          </a:p>
        </p:txBody>
      </p:sp>
      <p:sp>
        <p:nvSpPr>
          <p:cNvPr id="65" name="矩形 64"/>
          <p:cNvSpPr>
            <a:spLocks noChangeArrowheads="1"/>
          </p:cNvSpPr>
          <p:nvPr/>
        </p:nvSpPr>
        <p:spPr bwMode="auto">
          <a:xfrm rot="-5400000">
            <a:off x="3476625" y="3332163"/>
            <a:ext cx="1357313" cy="522287"/>
          </a:xfrm>
          <a:prstGeom prst="rect">
            <a:avLst/>
          </a:prstGeom>
          <a:noFill/>
          <a:ln w="9525">
            <a:noFill/>
            <a:miter lim="800000"/>
          </a:ln>
        </p:spPr>
        <p:txBody>
          <a:bodyPr>
            <a:spAutoFit/>
          </a:bodyPr>
          <a:lstStyle/>
          <a:p>
            <a:r>
              <a:rPr lang="en-US" altLang="zh-CN" sz="1400" b="1" dirty="0">
                <a:solidFill>
                  <a:schemeClr val="bg1"/>
                </a:solidFill>
                <a:latin typeface="Segoe UI Semilight" panose="020B0402040204020203"/>
                <a:ea typeface="Dotum" pitchFamily="34" charset="-127"/>
                <a:cs typeface="Segoe UI Semilight" panose="020B0402040204020203"/>
              </a:rPr>
              <a:t>Your title here</a:t>
            </a:r>
            <a:endParaRPr lang="zh-CN" altLang="en-US" sz="1400" b="1">
              <a:solidFill>
                <a:schemeClr val="bg1"/>
              </a:solidFill>
              <a:latin typeface="Segoe UI Semilight" panose="020B0402040204020203"/>
              <a:ea typeface="Dotum" pitchFamily="34" charset="-127"/>
              <a:cs typeface="Segoe UI Semilight" panose="020B0402040204020203"/>
            </a:endParaRPr>
          </a:p>
        </p:txBody>
      </p:sp>
      <p:sp>
        <p:nvSpPr>
          <p:cNvPr id="71" name="矩形 70"/>
          <p:cNvSpPr/>
          <p:nvPr/>
        </p:nvSpPr>
        <p:spPr>
          <a:xfrm rot="13500000">
            <a:off x="1337469" y="553244"/>
            <a:ext cx="292100" cy="29051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2" name="矩形 71"/>
          <p:cNvSpPr/>
          <p:nvPr/>
        </p:nvSpPr>
        <p:spPr>
          <a:xfrm rot="13500000">
            <a:off x="1591469" y="588169"/>
            <a:ext cx="223838" cy="222250"/>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73" name="组合 72"/>
          <p:cNvGrpSpPr/>
          <p:nvPr/>
        </p:nvGrpSpPr>
        <p:grpSpPr bwMode="auto">
          <a:xfrm>
            <a:off x="1935163" y="393700"/>
            <a:ext cx="3705225" cy="592138"/>
            <a:chOff x="330189" y="329522"/>
            <a:chExt cx="3705495" cy="592217"/>
          </a:xfrm>
        </p:grpSpPr>
        <p:sp>
          <p:nvSpPr>
            <p:cNvPr id="47158" name="TextBox 62"/>
            <p:cNvSpPr txBox="1">
              <a:spLocks noChangeArrowheads="1"/>
            </p:cNvSpPr>
            <p:nvPr/>
          </p:nvSpPr>
          <p:spPr bwMode="auto">
            <a:xfrm>
              <a:off x="361533" y="660129"/>
              <a:ext cx="3674151" cy="261610"/>
            </a:xfrm>
            <a:prstGeom prst="rect">
              <a:avLst/>
            </a:prstGeom>
            <a:noFill/>
            <a:ln w="9525">
              <a:noFill/>
              <a:miter lim="800000"/>
            </a:ln>
          </p:spPr>
          <p:txBody>
            <a:bodyPr>
              <a:spAutoFit/>
            </a:bodyPr>
            <a:lstStyle/>
            <a:p>
              <a:endParaRPr lang="en-US" altLang="zh-CN" sz="1100" dirty="0">
                <a:solidFill>
                  <a:srgbClr val="7F7F7F"/>
                </a:solidFill>
                <a:latin typeface="Open Sans"/>
                <a:ea typeface="Open Sans"/>
                <a:cs typeface="Open Sans"/>
              </a:endParaRPr>
            </a:p>
          </p:txBody>
        </p:sp>
        <p:sp>
          <p:nvSpPr>
            <p:cNvPr id="47159" name="矩形 74"/>
            <p:cNvSpPr>
              <a:spLocks noChangeArrowheads="1"/>
            </p:cNvSpPr>
            <p:nvPr/>
          </p:nvSpPr>
          <p:spPr bwMode="auto">
            <a:xfrm>
              <a:off x="330189" y="329522"/>
              <a:ext cx="2417939" cy="457261"/>
            </a:xfrm>
            <a:prstGeom prst="rect">
              <a:avLst/>
            </a:prstGeom>
            <a:noFill/>
            <a:ln w="9525">
              <a:noFill/>
              <a:miter lim="800000"/>
            </a:ln>
          </p:spPr>
          <p:txBody>
            <a:bodyPr>
              <a:spAutoFit/>
            </a:bodyPr>
            <a:lstStyle/>
            <a:p>
              <a:r>
                <a:rPr lang="zh-CN" altLang="en-US" sz="2400">
                  <a:solidFill>
                    <a:srgbClr val="18478F"/>
                  </a:solidFill>
                  <a:latin typeface="Open Sans"/>
                  <a:ea typeface="Open Sans"/>
                  <a:cs typeface="Open Sans"/>
                </a:rPr>
                <a:t>物接入 </a:t>
              </a:r>
            </a:p>
          </p:txBody>
        </p:sp>
      </p:grpSp>
      <p:sp>
        <p:nvSpPr>
          <p:cNvPr id="76" name="圆角矩形 75"/>
          <p:cNvSpPr/>
          <p:nvPr/>
        </p:nvSpPr>
        <p:spPr>
          <a:xfrm rot="2700000">
            <a:off x="451479" y="347643"/>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7" name="矩形 76"/>
          <p:cNvSpPr>
            <a:spLocks noChangeArrowheads="1"/>
          </p:cNvSpPr>
          <p:nvPr/>
        </p:nvSpPr>
        <p:spPr bwMode="auto">
          <a:xfrm>
            <a:off x="487363" y="400050"/>
            <a:ext cx="558800" cy="584200"/>
          </a:xfrm>
          <a:prstGeom prst="rect">
            <a:avLst/>
          </a:prstGeom>
          <a:noFill/>
          <a:ln w="9525">
            <a:noFill/>
            <a:miter lim="800000"/>
          </a:ln>
        </p:spPr>
        <p:txBody>
          <a:bodyPr wrap="none">
            <a:spAutoFit/>
          </a:bodyPr>
          <a:lstStyle/>
          <a:p>
            <a:r>
              <a:rPr lang="en-US" altLang="zh-CN" sz="3200" dirty="0">
                <a:solidFill>
                  <a:srgbClr val="18478F"/>
                </a:solidFill>
                <a:latin typeface="Open Sans"/>
                <a:ea typeface="Open Sans"/>
                <a:cs typeface="Open Sans"/>
              </a:rPr>
              <a:t>01</a:t>
            </a:r>
            <a:endParaRPr lang="zh-CN" altLang="en-US" sz="3200">
              <a:solidFill>
                <a:srgbClr val="18478F"/>
              </a:solidFill>
              <a:latin typeface="Calibri" panose="020F0502020204030204" pitchFamily="34" charset="0"/>
            </a:endParaRPr>
          </a:p>
        </p:txBody>
      </p:sp>
      <p:sp>
        <p:nvSpPr>
          <p:cNvPr id="47172" name="Text Box 68"/>
          <p:cNvSpPr txBox="1">
            <a:spLocks noChangeArrowheads="1"/>
          </p:cNvSpPr>
          <p:nvPr/>
        </p:nvSpPr>
        <p:spPr bwMode="auto">
          <a:xfrm>
            <a:off x="3735388" y="450850"/>
            <a:ext cx="2909887" cy="457200"/>
          </a:xfrm>
          <a:prstGeom prst="rect">
            <a:avLst/>
          </a:prstGeom>
          <a:noFill/>
          <a:ln w="9525">
            <a:noFill/>
            <a:miter lim="800000"/>
          </a:ln>
          <a:effectLst/>
        </p:spPr>
        <p:txBody>
          <a:bodyPr>
            <a:spAutoFit/>
          </a:bodyPr>
          <a:lstStyle/>
          <a:p>
            <a:pPr algn="ctr">
              <a:spcBef>
                <a:spcPct val="50000"/>
              </a:spcBef>
            </a:pPr>
            <a:r>
              <a:rPr lang="zh-CN" altLang="en-US" sz="2400">
                <a:solidFill>
                  <a:schemeClr val="hlink"/>
                </a:solidFill>
                <a:ea typeface="汉真广标" pitchFamily="49" charset="-122"/>
              </a:rPr>
              <a:t>技术路线</a:t>
            </a:r>
          </a:p>
        </p:txBody>
      </p:sp>
      <p:pic>
        <p:nvPicPr>
          <p:cNvPr id="47173" name="Picture 69"/>
          <p:cNvPicPr>
            <a:picLocks noChangeAspect="1" noChangeArrowheads="1"/>
          </p:cNvPicPr>
          <p:nvPr/>
        </p:nvPicPr>
        <p:blipFill>
          <a:blip r:embed="rId3"/>
          <a:srcRect/>
          <a:stretch>
            <a:fillRect/>
          </a:stretch>
        </p:blipFill>
        <p:spPr bwMode="auto">
          <a:xfrm>
            <a:off x="503238" y="1282700"/>
            <a:ext cx="8493125" cy="4483100"/>
          </a:xfrm>
          <a:prstGeom prst="rect">
            <a:avLst/>
          </a:prstGeom>
          <a:noFill/>
          <a:ln w="9525">
            <a:noFill/>
            <a:miter lim="800000"/>
            <a:headEnd/>
            <a:tailEnd/>
          </a:ln>
          <a:effectLst/>
        </p:spPr>
      </p:pic>
      <p:sp>
        <p:nvSpPr>
          <p:cNvPr id="47174" name="Text Box 70"/>
          <p:cNvSpPr txBox="1">
            <a:spLocks noChangeArrowheads="1"/>
          </p:cNvSpPr>
          <p:nvPr/>
        </p:nvSpPr>
        <p:spPr bwMode="auto">
          <a:xfrm>
            <a:off x="8996680" y="876300"/>
            <a:ext cx="2903220" cy="5631180"/>
          </a:xfrm>
          <a:prstGeom prst="rect">
            <a:avLst/>
          </a:prstGeom>
          <a:noFill/>
          <a:ln w="9525">
            <a:noFill/>
            <a:miter lim="800000"/>
          </a:ln>
          <a:effectLst/>
        </p:spPr>
        <p:txBody>
          <a:bodyPr wrap="square">
            <a:spAutoFit/>
          </a:bodyPr>
          <a:lstStyle/>
          <a:p>
            <a:pPr>
              <a:spcBef>
                <a:spcPct val="50000"/>
              </a:spcBef>
            </a:pPr>
            <a:r>
              <a:rPr lang="zh-CN" altLang="en-US" sz="2000" dirty="0"/>
              <a:t>（</a:t>
            </a:r>
            <a:r>
              <a:rPr lang="en-US" altLang="zh-CN" sz="2000" dirty="0"/>
              <a:t>1</a:t>
            </a:r>
            <a:r>
              <a:rPr lang="zh-CN" altLang="en-US" sz="2000" dirty="0"/>
              <a:t>）物接入采用</a:t>
            </a:r>
            <a:r>
              <a:rPr lang="en-US" altLang="zh-CN" sz="2000" dirty="0"/>
              <a:t>MQTT</a:t>
            </a:r>
            <a:r>
              <a:rPr lang="zh-CN" altLang="en-US" sz="2000" dirty="0"/>
              <a:t>协议 和</a:t>
            </a:r>
            <a:r>
              <a:rPr lang="en-US" altLang="zh-CN" sz="2000" dirty="0"/>
              <a:t>HTTP</a:t>
            </a:r>
            <a:r>
              <a:rPr lang="zh-CN" altLang="en-US" sz="2000" dirty="0"/>
              <a:t>协议接入。</a:t>
            </a:r>
          </a:p>
          <a:p>
            <a:pPr>
              <a:spcBef>
                <a:spcPct val="50000"/>
              </a:spcBef>
            </a:pPr>
            <a:r>
              <a:rPr lang="zh-CN" altLang="en-US" sz="2000" dirty="0"/>
              <a:t>（</a:t>
            </a:r>
            <a:r>
              <a:rPr lang="en-US" altLang="zh-CN" sz="2000" dirty="0"/>
              <a:t>2</a:t>
            </a:r>
            <a:r>
              <a:rPr lang="zh-CN" altLang="en-US" sz="2000" dirty="0"/>
              <a:t>）底层通讯框架采用</a:t>
            </a:r>
            <a:r>
              <a:rPr lang="en-US" altLang="zh-CN" sz="2000" dirty="0" err="1"/>
              <a:t>Netty</a:t>
            </a:r>
            <a:r>
              <a:rPr lang="zh-CN" altLang="en-US" sz="2000" dirty="0"/>
              <a:t>，保证</a:t>
            </a:r>
            <a:r>
              <a:rPr lang="en-US" altLang="zh-CN" sz="2000" dirty="0"/>
              <a:t>NIO</a:t>
            </a:r>
            <a:r>
              <a:rPr lang="zh-CN" altLang="en-US" sz="2000" dirty="0"/>
              <a:t>通讯。</a:t>
            </a:r>
          </a:p>
          <a:p>
            <a:pPr>
              <a:spcBef>
                <a:spcPct val="50000"/>
              </a:spcBef>
            </a:pPr>
            <a:r>
              <a:rPr lang="zh-CN" altLang="en-US" sz="2000" dirty="0"/>
              <a:t>（</a:t>
            </a:r>
            <a:r>
              <a:rPr lang="en-US" altLang="zh-CN" sz="2000" dirty="0"/>
              <a:t>3</a:t>
            </a:r>
            <a:r>
              <a:rPr lang="zh-CN" altLang="en-US" sz="2000" dirty="0"/>
              <a:t>）利用</a:t>
            </a:r>
            <a:r>
              <a:rPr lang="en-US" altLang="zh-CN" sz="2000" dirty="0" err="1"/>
              <a:t>Akka</a:t>
            </a:r>
            <a:r>
              <a:rPr lang="zh-CN" altLang="en-US" sz="2000" dirty="0"/>
              <a:t>框架进行异步并发编程，通过</a:t>
            </a:r>
            <a:r>
              <a:rPr lang="en-US" altLang="zh-CN" sz="2000" dirty="0"/>
              <a:t>Actor</a:t>
            </a:r>
            <a:r>
              <a:rPr lang="zh-CN" altLang="en-US" sz="2000" dirty="0"/>
              <a:t>模型传递消息实现并发数据传递。</a:t>
            </a:r>
          </a:p>
          <a:p>
            <a:pPr>
              <a:spcBef>
                <a:spcPct val="50000"/>
              </a:spcBef>
            </a:pPr>
            <a:r>
              <a:rPr lang="zh-CN" altLang="en-US" sz="2000" dirty="0"/>
              <a:t>（</a:t>
            </a:r>
            <a:r>
              <a:rPr lang="en-US" altLang="zh-CN" sz="2000" dirty="0"/>
              <a:t>4</a:t>
            </a:r>
            <a:r>
              <a:rPr lang="zh-CN" altLang="en-US" sz="2000" dirty="0"/>
              <a:t>）数据库采用</a:t>
            </a:r>
            <a:r>
              <a:rPr lang="en-US" altLang="zh-CN" sz="2000" dirty="0"/>
              <a:t>Cassandra</a:t>
            </a:r>
            <a:r>
              <a:rPr lang="zh-CN" altLang="en-US" sz="2000" dirty="0"/>
              <a:t>数据库，是一款</a:t>
            </a:r>
            <a:r>
              <a:rPr lang="en-US" altLang="zh-CN" sz="2000" dirty="0"/>
              <a:t>NoSQL</a:t>
            </a:r>
            <a:r>
              <a:rPr lang="zh-CN" altLang="en-US" sz="2000" dirty="0"/>
              <a:t>数据库，存储上传进入平台的设备</a:t>
            </a:r>
          </a:p>
          <a:p>
            <a:pPr>
              <a:spcBef>
                <a:spcPct val="50000"/>
              </a:spcBef>
            </a:pPr>
            <a:r>
              <a:rPr lang="zh-CN" altLang="en-US" sz="2000" dirty="0"/>
              <a:t>（</a:t>
            </a:r>
            <a:r>
              <a:rPr lang="en-US" altLang="zh-CN" sz="2000" dirty="0"/>
              <a:t>5</a:t>
            </a:r>
            <a:r>
              <a:rPr lang="zh-CN" altLang="en-US" sz="2000" dirty="0"/>
              <a:t>）控制设备采用</a:t>
            </a:r>
            <a:r>
              <a:rPr lang="en-US" altLang="zh-CN" sz="2000" dirty="0"/>
              <a:t>RPC</a:t>
            </a:r>
            <a:r>
              <a:rPr lang="zh-CN" altLang="en-US" sz="2000" dirty="0"/>
              <a:t>，客户发送控制后通过</a:t>
            </a:r>
            <a:r>
              <a:rPr lang="en-US" altLang="zh-CN" sz="2000" dirty="0" err="1"/>
              <a:t>RPCResponse</a:t>
            </a:r>
            <a:r>
              <a:rPr lang="zh-CN" altLang="en-US" sz="2000" dirty="0"/>
              <a:t>发挥到设备控制响应设备</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63" presetClass="path" presetSubtype="0" accel="50000" decel="50000" fill="hold" nodeType="withEffect">
                                  <p:stCondLst>
                                    <p:cond delay="0"/>
                                  </p:stCondLst>
                                  <p:childTnLst>
                                    <p:animMotion origin="layout" path="M -0.16667 -1.85185E-6 L -2.5E-6 -1.85185E-6 " pathEditMode="relative" rAng="0" ptsTypes="AA">
                                      <p:cBhvr>
                                        <p:cTn id="12" dur="2000" fill="hold"/>
                                        <p:tgtEl>
                                          <p:spTgt spid="76"/>
                                        </p:tgtEl>
                                        <p:attrNameLst>
                                          <p:attrName>ppt_x</p:attrName>
                                          <p:attrName>ppt_y</p:attrName>
                                        </p:attrNameLst>
                                      </p:cBhvr>
                                      <p:rCtr x="8880" y="0"/>
                                    </p:animMotion>
                                  </p:childTnLst>
                                </p:cTn>
                              </p:par>
                              <p:par>
                                <p:cTn id="13" presetID="10" presetClass="entr" presetSubtype="0" fill="hold" grpId="0" nodeType="withEffect">
                                  <p:stCondLst>
                                    <p:cond delay="50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63" presetClass="path" presetSubtype="0" accel="50000" decel="50000" fill="hold" grpId="1" nodeType="withEffect">
                                  <p:stCondLst>
                                    <p:cond delay="500"/>
                                  </p:stCondLst>
                                  <p:childTnLst>
                                    <p:animMotion origin="layout" path="M -0.16667 -1.85185E-6 L -2.5E-6 -1.85185E-6 " pathEditMode="relative" rAng="0" ptsTypes="AA">
                                      <p:cBhvr>
                                        <p:cTn id="17" dur="2000" fill="hold"/>
                                        <p:tgtEl>
                                          <p:spTgt spid="71"/>
                                        </p:tgtEl>
                                        <p:attrNameLst>
                                          <p:attrName>ppt_x</p:attrName>
                                          <p:attrName>ppt_y</p:attrName>
                                        </p:attrNameLst>
                                      </p:cBhvr>
                                      <p:rCtr x="8880" y="0"/>
                                    </p:animMotion>
                                  </p:childTnLst>
                                </p:cTn>
                              </p:par>
                              <p:par>
                                <p:cTn id="18" presetID="10" presetClass="entr" presetSubtype="0" fill="hold" grpId="0" nodeType="withEffect">
                                  <p:stCondLst>
                                    <p:cond delay="75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par>
                                <p:cTn id="21" presetID="63" presetClass="path" presetSubtype="0" accel="50000" decel="50000" fill="hold" grpId="1" nodeType="withEffect">
                                  <p:stCondLst>
                                    <p:cond delay="750"/>
                                  </p:stCondLst>
                                  <p:childTnLst>
                                    <p:animMotion origin="layout" path="M -0.16667 -1.85185E-6 L -2.5E-6 -1.85185E-6 " pathEditMode="relative" rAng="0" ptsTypes="AA">
                                      <p:cBhvr>
                                        <p:cTn id="22" dur="2000" fill="hold"/>
                                        <p:tgtEl>
                                          <p:spTgt spid="72"/>
                                        </p:tgtEl>
                                        <p:attrNameLst>
                                          <p:attrName>ppt_x</p:attrName>
                                          <p:attrName>ppt_y</p:attrName>
                                        </p:attrNameLst>
                                      </p:cBhvr>
                                      <p:rCtr x="8880" y="0"/>
                                    </p:animMotion>
                                  </p:childTnLst>
                                </p:cTn>
                              </p:par>
                              <p:par>
                                <p:cTn id="23" presetID="22" presetClass="entr" presetSubtype="8" fill="hold" nodeType="withEffect">
                                  <p:stCondLst>
                                    <p:cond delay="200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1000"/>
                                        <p:tgtEl>
                                          <p:spTgt spid="73"/>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65"/>
                                        </p:tgtEl>
                                        <p:attrNameLst>
                                          <p:attrName>style.visibility</p:attrName>
                                        </p:attrNameLst>
                                      </p:cBhvr>
                                      <p:to>
                                        <p:strVal val="visible"/>
                                      </p:to>
                                    </p:set>
                                    <p:anim calcmode="lin" valueType="num">
                                      <p:cBhvr>
                                        <p:cTn id="28" dur="500" fill="hold"/>
                                        <p:tgtEl>
                                          <p:spTgt spid="65"/>
                                        </p:tgtEl>
                                        <p:attrNameLst>
                                          <p:attrName>ppt_w</p:attrName>
                                        </p:attrNameLst>
                                      </p:cBhvr>
                                      <p:tavLst>
                                        <p:tav tm="0">
                                          <p:val>
                                            <p:fltVal val="0"/>
                                          </p:val>
                                        </p:tav>
                                        <p:tav tm="100000">
                                          <p:val>
                                            <p:strVal val="#ppt_w"/>
                                          </p:val>
                                        </p:tav>
                                      </p:tavLst>
                                    </p:anim>
                                    <p:anim calcmode="lin" valueType="num">
                                      <p:cBhvr>
                                        <p:cTn id="29" dur="500" fill="hold"/>
                                        <p:tgtEl>
                                          <p:spTgt spid="65"/>
                                        </p:tgtEl>
                                        <p:attrNameLst>
                                          <p:attrName>ppt_h</p:attrName>
                                        </p:attrNameLst>
                                      </p:cBhvr>
                                      <p:tavLst>
                                        <p:tav tm="0">
                                          <p:val>
                                            <p:fltVal val="0"/>
                                          </p:val>
                                        </p:tav>
                                        <p:tav tm="100000">
                                          <p:val>
                                            <p:strVal val="#ppt_h"/>
                                          </p:val>
                                        </p:tav>
                                      </p:tavLst>
                                    </p:anim>
                                    <p:animEffect transition="in" filter="fade">
                                      <p:cBhvr>
                                        <p:cTn id="30" dur="500"/>
                                        <p:tgtEl>
                                          <p:spTgt spid="65"/>
                                        </p:tgtEl>
                                      </p:cBhvr>
                                    </p:animEffect>
                                  </p:childTnLst>
                                </p:cTn>
                              </p:par>
                              <p:par>
                                <p:cTn id="31" presetID="53" presetClass="entr" presetSubtype="16" fill="hold" grpId="0" nodeType="withEffect">
                                  <p:stCondLst>
                                    <p:cond delay="3500"/>
                                  </p:stCondLst>
                                  <p:childTnLst>
                                    <p:set>
                                      <p:cBhvr>
                                        <p:cTn id="32" dur="1" fill="hold">
                                          <p:stCondLst>
                                            <p:cond delay="0"/>
                                          </p:stCondLst>
                                        </p:cTn>
                                        <p:tgtEl>
                                          <p:spTgt spid="64"/>
                                        </p:tgtEl>
                                        <p:attrNameLst>
                                          <p:attrName>style.visibility</p:attrName>
                                        </p:attrNameLst>
                                      </p:cBhvr>
                                      <p:to>
                                        <p:strVal val="visible"/>
                                      </p:to>
                                    </p:set>
                                    <p:anim calcmode="lin" valueType="num">
                                      <p:cBhvr>
                                        <p:cTn id="33" dur="500" fill="hold"/>
                                        <p:tgtEl>
                                          <p:spTgt spid="64"/>
                                        </p:tgtEl>
                                        <p:attrNameLst>
                                          <p:attrName>ppt_w</p:attrName>
                                        </p:attrNameLst>
                                      </p:cBhvr>
                                      <p:tavLst>
                                        <p:tav tm="0">
                                          <p:val>
                                            <p:fltVal val="0"/>
                                          </p:val>
                                        </p:tav>
                                        <p:tav tm="100000">
                                          <p:val>
                                            <p:strVal val="#ppt_w"/>
                                          </p:val>
                                        </p:tav>
                                      </p:tavLst>
                                    </p:anim>
                                    <p:anim calcmode="lin" valueType="num">
                                      <p:cBhvr>
                                        <p:cTn id="34" dur="500" fill="hold"/>
                                        <p:tgtEl>
                                          <p:spTgt spid="64"/>
                                        </p:tgtEl>
                                        <p:attrNameLst>
                                          <p:attrName>ppt_h</p:attrName>
                                        </p:attrNameLst>
                                      </p:cBhvr>
                                      <p:tavLst>
                                        <p:tav tm="0">
                                          <p:val>
                                            <p:fltVal val="0"/>
                                          </p:val>
                                        </p:tav>
                                        <p:tav tm="100000">
                                          <p:val>
                                            <p:strVal val="#ppt_h"/>
                                          </p:val>
                                        </p:tav>
                                      </p:tavLst>
                                    </p:anim>
                                    <p:animEffect transition="in" filter="fade">
                                      <p:cBhvr>
                                        <p:cTn id="35" dur="500"/>
                                        <p:tgtEl>
                                          <p:spTgt spid="64"/>
                                        </p:tgtEl>
                                      </p:cBhvr>
                                    </p:animEffect>
                                  </p:childTnLst>
                                </p:cTn>
                              </p:par>
                              <p:par>
                                <p:cTn id="36" presetID="53" presetClass="entr" presetSubtype="16" fill="hold" grpId="0" nodeType="withEffect">
                                  <p:stCondLst>
                                    <p:cond delay="3500"/>
                                  </p:stCondLst>
                                  <p:childTnLst>
                                    <p:set>
                                      <p:cBhvr>
                                        <p:cTn id="37" dur="1" fill="hold">
                                          <p:stCondLst>
                                            <p:cond delay="0"/>
                                          </p:stCondLst>
                                        </p:cTn>
                                        <p:tgtEl>
                                          <p:spTgt spid="63"/>
                                        </p:tgtEl>
                                        <p:attrNameLst>
                                          <p:attrName>style.visibility</p:attrName>
                                        </p:attrNameLst>
                                      </p:cBhvr>
                                      <p:to>
                                        <p:strVal val="visible"/>
                                      </p:to>
                                    </p:set>
                                    <p:anim calcmode="lin" valueType="num">
                                      <p:cBhvr>
                                        <p:cTn id="38" dur="500" fill="hold"/>
                                        <p:tgtEl>
                                          <p:spTgt spid="63"/>
                                        </p:tgtEl>
                                        <p:attrNameLst>
                                          <p:attrName>ppt_w</p:attrName>
                                        </p:attrNameLst>
                                      </p:cBhvr>
                                      <p:tavLst>
                                        <p:tav tm="0">
                                          <p:val>
                                            <p:fltVal val="0"/>
                                          </p:val>
                                        </p:tav>
                                        <p:tav tm="100000">
                                          <p:val>
                                            <p:strVal val="#ppt_w"/>
                                          </p:val>
                                        </p:tav>
                                      </p:tavLst>
                                    </p:anim>
                                    <p:anim calcmode="lin" valueType="num">
                                      <p:cBhvr>
                                        <p:cTn id="39" dur="500" fill="hold"/>
                                        <p:tgtEl>
                                          <p:spTgt spid="63"/>
                                        </p:tgtEl>
                                        <p:attrNameLst>
                                          <p:attrName>ppt_h</p:attrName>
                                        </p:attrNameLst>
                                      </p:cBhvr>
                                      <p:tavLst>
                                        <p:tav tm="0">
                                          <p:val>
                                            <p:fltVal val="0"/>
                                          </p:val>
                                        </p:tav>
                                        <p:tav tm="100000">
                                          <p:val>
                                            <p:strVal val="#ppt_h"/>
                                          </p:val>
                                        </p:tav>
                                      </p:tavLst>
                                    </p:anim>
                                    <p:animEffect transition="in" filter="fade">
                                      <p:cBhvr>
                                        <p:cTn id="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71" grpId="0" animBg="1"/>
      <p:bldP spid="71" grpId="1" animBg="1"/>
      <p:bldP spid="72" grpId="0" animBg="1"/>
      <p:bldP spid="72" grpId="1"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圆角矩形 13"/>
          <p:cNvSpPr/>
          <p:nvPr/>
        </p:nvSpPr>
        <p:spPr>
          <a:xfrm rot="2700000">
            <a:off x="5017149" y="2058860"/>
            <a:ext cx="2924529" cy="292452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5" name="椭圆 14"/>
          <p:cNvSpPr/>
          <p:nvPr/>
        </p:nvSpPr>
        <p:spPr>
          <a:xfrm>
            <a:off x="4500563" y="1541463"/>
            <a:ext cx="3957637" cy="3959225"/>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16" name="组合 15"/>
          <p:cNvGrpSpPr/>
          <p:nvPr/>
        </p:nvGrpSpPr>
        <p:grpSpPr bwMode="auto">
          <a:xfrm>
            <a:off x="4949825" y="2141538"/>
            <a:ext cx="3095625" cy="2773362"/>
            <a:chOff x="4950565" y="2141272"/>
            <a:chExt cx="3094826" cy="2773962"/>
          </a:xfrm>
        </p:grpSpPr>
        <p:sp>
          <p:nvSpPr>
            <p:cNvPr id="17" name="椭圆 16"/>
            <p:cNvSpPr/>
            <p:nvPr/>
          </p:nvSpPr>
          <p:spPr>
            <a:xfrm>
              <a:off x="4950565" y="2141272"/>
              <a:ext cx="152361" cy="15243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8" name="椭圆 17"/>
            <p:cNvSpPr/>
            <p:nvPr/>
          </p:nvSpPr>
          <p:spPr>
            <a:xfrm>
              <a:off x="7893030" y="4762801"/>
              <a:ext cx="152361" cy="152433"/>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grpSp>
        <p:nvGrpSpPr>
          <p:cNvPr id="19" name="组合 18"/>
          <p:cNvGrpSpPr/>
          <p:nvPr/>
        </p:nvGrpSpPr>
        <p:grpSpPr bwMode="auto">
          <a:xfrm>
            <a:off x="4953000" y="2141538"/>
            <a:ext cx="3084513" cy="2798762"/>
            <a:chOff x="4953229" y="2141272"/>
            <a:chExt cx="3084220" cy="2798278"/>
          </a:xfrm>
        </p:grpSpPr>
        <p:sp>
          <p:nvSpPr>
            <p:cNvPr id="24" name="椭圆 23"/>
            <p:cNvSpPr/>
            <p:nvPr/>
          </p:nvSpPr>
          <p:spPr>
            <a:xfrm>
              <a:off x="4953229" y="4787176"/>
              <a:ext cx="152386" cy="15237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5" name="椭圆 24"/>
            <p:cNvSpPr/>
            <p:nvPr/>
          </p:nvSpPr>
          <p:spPr>
            <a:xfrm>
              <a:off x="7885063" y="2141272"/>
              <a:ext cx="152386" cy="15237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sp>
        <p:nvSpPr>
          <p:cNvPr id="26" name="矩形 25"/>
          <p:cNvSpPr>
            <a:spLocks noChangeArrowheads="1"/>
          </p:cNvSpPr>
          <p:nvPr/>
        </p:nvSpPr>
        <p:spPr bwMode="auto">
          <a:xfrm>
            <a:off x="4818063" y="2984500"/>
            <a:ext cx="3211512" cy="953135"/>
          </a:xfrm>
          <a:prstGeom prst="rect">
            <a:avLst/>
          </a:prstGeom>
          <a:noFill/>
          <a:ln w="9525">
            <a:noFill/>
            <a:miter lim="800000"/>
          </a:ln>
        </p:spPr>
        <p:txBody>
          <a:bodyPr>
            <a:spAutoFit/>
          </a:bodyPr>
          <a:lstStyle/>
          <a:p>
            <a:pPr algn="ctr"/>
            <a:r>
              <a:rPr lang="zh-CN" altLang="en-US" sz="2800">
                <a:solidFill>
                  <a:srgbClr val="18478F"/>
                </a:solidFill>
                <a:latin typeface="Open Sans"/>
                <a:ea typeface="Open Sans"/>
                <a:cs typeface="Open Sans"/>
              </a:rPr>
              <a:t>核心功能</a:t>
            </a:r>
            <a:r>
              <a:rPr lang="en-US" altLang="zh-CN" sz="2800">
                <a:solidFill>
                  <a:srgbClr val="18478F"/>
                </a:solidFill>
                <a:latin typeface="Open Sans"/>
                <a:ea typeface="Open Sans"/>
                <a:cs typeface="Open Sans"/>
              </a:rPr>
              <a:t>-</a:t>
            </a:r>
            <a:r>
              <a:rPr lang="zh-CN" altLang="en-US" sz="2800">
                <a:solidFill>
                  <a:srgbClr val="18478F"/>
                </a:solidFill>
                <a:latin typeface="Open Sans"/>
                <a:ea typeface="Open Sans"/>
                <a:cs typeface="Open Sans"/>
              </a:rPr>
              <a:t>服务管理</a:t>
            </a:r>
          </a:p>
        </p:txBody>
      </p:sp>
      <p:sp>
        <p:nvSpPr>
          <p:cNvPr id="28" name="矩形 27"/>
          <p:cNvSpPr/>
          <p:nvPr/>
        </p:nvSpPr>
        <p:spPr>
          <a:xfrm rot="13500000">
            <a:off x="3197225" y="2849563"/>
            <a:ext cx="1343025" cy="134302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29" name="矩形 28"/>
          <p:cNvSpPr>
            <a:spLocks noChangeArrowheads="1"/>
          </p:cNvSpPr>
          <p:nvPr/>
        </p:nvSpPr>
        <p:spPr bwMode="auto">
          <a:xfrm>
            <a:off x="3367088" y="3033713"/>
            <a:ext cx="744537" cy="830262"/>
          </a:xfrm>
          <a:prstGeom prst="rect">
            <a:avLst/>
          </a:prstGeom>
          <a:noFill/>
          <a:ln w="9525">
            <a:noFill/>
            <a:miter lim="800000"/>
          </a:ln>
        </p:spPr>
        <p:txBody>
          <a:bodyPr wrap="none">
            <a:spAutoFit/>
          </a:bodyPr>
          <a:lstStyle/>
          <a:p>
            <a:r>
              <a:rPr lang="en-US" altLang="zh-CN" sz="4800">
                <a:solidFill>
                  <a:srgbClr val="FFFFFF"/>
                </a:solidFill>
                <a:latin typeface="Open Sans"/>
                <a:ea typeface="Open Sans"/>
                <a:cs typeface="Open Sans"/>
              </a:rPr>
              <a:t>02</a:t>
            </a:r>
            <a:endParaRPr lang="zh-CN" altLang="en-US" sz="4800">
              <a:solidFill>
                <a:srgbClr val="FFFFFF"/>
              </a:solidFill>
              <a:latin typeface="Calibri" panose="020F050202020403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Effect transition="in" filter="fade">
                                      <p:cBhvr>
                                        <p:cTn id="9" dur="1000"/>
                                        <p:tgtEl>
                                          <p:spTgt spid="14"/>
                                        </p:tgtEl>
                                      </p:cBhvr>
                                    </p:animEffect>
                                  </p:childTnLst>
                                </p:cTn>
                              </p:par>
                              <p:par>
                                <p:cTn id="10" presetID="21" presetClass="entr" presetSubtype="1" fill="hold" grpId="0" nodeType="with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1000"/>
                                        <p:tgtEl>
                                          <p:spTgt spid="15"/>
                                        </p:tgtEl>
                                      </p:cBhvr>
                                    </p:animEffect>
                                  </p:childTnLst>
                                </p:cTn>
                              </p:par>
                              <p:par>
                                <p:cTn id="13" presetID="10" presetClass="entr" presetSubtype="0" fill="hold" nodeType="withEffect">
                                  <p:stCondLst>
                                    <p:cond delay="175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75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8" presetClass="emph" presetSubtype="0" repeatCount="indefinite" fill="hold" nodeType="withEffect">
                                  <p:stCondLst>
                                    <p:cond delay="1750"/>
                                  </p:stCondLst>
                                  <p:childTnLst>
                                    <p:animRot by="-21600000">
                                      <p:cBhvr>
                                        <p:cTn id="20" dur="2000" fill="hold"/>
                                        <p:tgtEl>
                                          <p:spTgt spid="19"/>
                                        </p:tgtEl>
                                        <p:attrNameLst>
                                          <p:attrName>r</p:attrName>
                                        </p:attrNameLst>
                                      </p:cBhvr>
                                    </p:animRot>
                                  </p:childTnLst>
                                </p:cTn>
                              </p:par>
                              <p:par>
                                <p:cTn id="21" presetID="10" presetClass="entr" presetSubtype="0" fill="hold" nodeType="withEffect">
                                  <p:stCondLst>
                                    <p:cond delay="17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8" presetClass="emph" presetSubtype="0" repeatCount="indefinite" fill="hold" nodeType="withEffect">
                                  <p:stCondLst>
                                    <p:cond delay="1750"/>
                                  </p:stCondLst>
                                  <p:childTnLst>
                                    <p:animRot by="-21600000">
                                      <p:cBhvr>
                                        <p:cTn id="25" dur="2000" fill="hold"/>
                                        <p:tgtEl>
                                          <p:spTgt spid="16"/>
                                        </p:tgtEl>
                                        <p:attrNameLst>
                                          <p:attrName>r</p:attrName>
                                        </p:attrNameLst>
                                      </p:cBhvr>
                                    </p:animRot>
                                  </p:childTnLst>
                                </p:cTn>
                              </p:par>
                              <p:par>
                                <p:cTn id="26" presetID="10" presetClass="entr" presetSubtype="0" fill="hold" grpId="0" nodeType="withEffect">
                                  <p:stCondLst>
                                    <p:cond delay="20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35" presetClass="path" presetSubtype="0" accel="50000" decel="50000" fill="hold" grpId="1" nodeType="withEffect">
                                  <p:stCondLst>
                                    <p:cond delay="2000"/>
                                  </p:stCondLst>
                                  <p:childTnLst>
                                    <p:animMotion origin="layout" path="M 0.1711 7.40741E-7 L -4.58333E-6 7.40741E-7 " pathEditMode="relative" rAng="0" ptsTypes="AA">
                                      <p:cBhvr>
                                        <p:cTn id="30" dur="2000" fill="hold"/>
                                        <p:tgtEl>
                                          <p:spTgt spid="28"/>
                                        </p:tgtEl>
                                        <p:attrNameLst>
                                          <p:attrName>ppt_x</p:attrName>
                                          <p:attrName>ppt_y</p:attrName>
                                        </p:attrNameLst>
                                      </p:cBhvr>
                                      <p:rCtr x="-8555" y="0"/>
                                    </p:animMotion>
                                  </p:childTnLst>
                                </p:cTn>
                              </p:par>
                              <p:par>
                                <p:cTn id="31" presetID="53" presetClass="entr" presetSubtype="16" fill="hold" grpId="0" nodeType="withEffect">
                                  <p:stCondLst>
                                    <p:cond delay="325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par>
                                <p:cTn id="36" presetID="53" presetClass="entr" presetSubtype="16" fill="hold" grpId="0" nodeType="withEffect">
                                  <p:stCondLst>
                                    <p:cond delay="300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p:bldP spid="28" grpId="0" animBg="1"/>
      <p:bldP spid="28" grpId="1"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 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2807</Words>
  <Application>Microsoft Office PowerPoint</Application>
  <PresentationFormat>宽屏</PresentationFormat>
  <Paragraphs>380</Paragraphs>
  <Slides>64</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64</vt:i4>
      </vt:variant>
    </vt:vector>
  </HeadingPairs>
  <TitlesOfParts>
    <vt:vector size="77" baseType="lpstr">
      <vt:lpstr>Dotum</vt:lpstr>
      <vt:lpstr>Open Sans</vt:lpstr>
      <vt:lpstr>汉真广标</vt:lpstr>
      <vt:lpstr>宋体</vt:lpstr>
      <vt:lpstr>微软雅黑</vt:lpstr>
      <vt:lpstr>Arial</vt:lpstr>
      <vt:lpstr>Baskerville Old Face</vt:lpstr>
      <vt:lpstr>Calibri</vt:lpstr>
      <vt:lpstr>Calibri Light</vt:lpstr>
      <vt:lpstr>Segoe UI Semilight</vt:lpstr>
      <vt:lpstr>Wingdings</vt:lpstr>
      <vt:lpstr>第一PPT，www.1ppt.com</vt:lpstr>
      <vt:lpstr>第一PPT 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极简微立体</dc:title>
  <dc:creator>第一PPT</dc:creator>
  <cp:keywords>www.1ppt.com</cp:keywords>
  <dc:description>www.1ppt.com</dc:description>
  <cp:lastModifiedBy>李 尤</cp:lastModifiedBy>
  <cp:revision>128</cp:revision>
  <dcterms:created xsi:type="dcterms:W3CDTF">2016-06-30T07:01:00Z</dcterms:created>
  <dcterms:modified xsi:type="dcterms:W3CDTF">2018-07-06T13:05:59Z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