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330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765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6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76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2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14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26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4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68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38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03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7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26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>
            <a:extLst>
              <a:ext uri="{FF2B5EF4-FFF2-40B4-BE49-F238E27FC236}">
                <a16:creationId xmlns:a16="http://schemas.microsoft.com/office/drawing/2014/main" id="{9941298D-CD1B-16FC-BB51-3831B6F78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5" r="-1" b="581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A23F0-1A8C-D297-2698-6DF6A0766F9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800" b="0" i="0">
                <a:effectLst/>
                <a:latin typeface="+mj-lt"/>
                <a:ea typeface="+mj-ea"/>
                <a:cs typeface="+mj-cs"/>
              </a:rPr>
              <a:t>運用設計書</a:t>
            </a:r>
            <a:endParaRPr lang="en-US" altLang="ja-JP" sz="4800">
              <a:latin typeface="+mj-lt"/>
              <a:ea typeface="+mj-ea"/>
              <a:cs typeface="+mj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7D61B3-87B8-5E30-BCED-302F560A303E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000"/>
              <a:t>プロジェクト：</a:t>
            </a:r>
            <a:r>
              <a:rPr lang="en-US" altLang="ja-JP" sz="2000"/>
              <a:t>CS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000"/>
              <a:t>チーム</a:t>
            </a:r>
            <a:r>
              <a:rPr lang="en-US" altLang="ja-JP" sz="2000"/>
              <a:t>B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000"/>
              <a:t>作成日：</a:t>
            </a:r>
            <a:r>
              <a:rPr lang="en-US" altLang="ja-JP" sz="2000"/>
              <a:t>20230413</a:t>
            </a:r>
          </a:p>
        </p:txBody>
      </p:sp>
    </p:spTree>
    <p:extLst>
      <p:ext uri="{BB962C8B-B14F-4D97-AF65-F5344CB8AC3E}">
        <p14:creationId xmlns:p14="http://schemas.microsoft.com/office/powerpoint/2010/main" val="364951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CBB8D-1CFB-C3DF-1974-B7718A9C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開発体制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736FD1-8B32-CC9A-14F7-3BBA8F87C246}"/>
              </a:ext>
            </a:extLst>
          </p:cNvPr>
          <p:cNvSpPr/>
          <p:nvPr/>
        </p:nvSpPr>
        <p:spPr>
          <a:xfrm>
            <a:off x="4678460" y="2759788"/>
            <a:ext cx="2396897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Project manager</a:t>
            </a:r>
          </a:p>
          <a:p>
            <a:pPr algn="ctr"/>
            <a:r>
              <a:rPr kumimoji="1" lang="ja-JP" altLang="en-US" sz="2000" b="1" dirty="0"/>
              <a:t>（</a:t>
            </a:r>
            <a:r>
              <a:rPr kumimoji="1" lang="en-US" altLang="ja-JP" sz="2000" b="1" dirty="0"/>
              <a:t>EB</a:t>
            </a:r>
            <a:r>
              <a:rPr kumimoji="1" lang="ja-JP" altLang="en-US" sz="2000" b="1" dirty="0"/>
              <a:t>　熊文倩）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E8E3A4-6C54-2756-7350-35E1FD3B4112}"/>
              </a:ext>
            </a:extLst>
          </p:cNvPr>
          <p:cNvSpPr/>
          <p:nvPr/>
        </p:nvSpPr>
        <p:spPr>
          <a:xfrm>
            <a:off x="749634" y="5062473"/>
            <a:ext cx="2396897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Front End</a:t>
            </a:r>
          </a:p>
          <a:p>
            <a:pPr algn="ctr"/>
            <a:r>
              <a:rPr kumimoji="1" lang="ja-JP" altLang="en-US" sz="2000" b="1" dirty="0"/>
              <a:t>（</a:t>
            </a:r>
            <a:r>
              <a:rPr kumimoji="1" lang="en-US" altLang="ja-JP" sz="2000" b="1" dirty="0"/>
              <a:t>EB</a:t>
            </a:r>
            <a:r>
              <a:rPr kumimoji="1" lang="ja-JP" altLang="en-US" sz="2000" b="1" dirty="0"/>
              <a:t>　熊文倩）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（</a:t>
            </a:r>
            <a:r>
              <a:rPr kumimoji="1" lang="en-US" altLang="ja-JP" sz="2000" b="1" dirty="0"/>
              <a:t>EB</a:t>
            </a:r>
            <a:r>
              <a:rPr kumimoji="1" lang="ja-JP" altLang="en-US" sz="2000" b="1" dirty="0"/>
              <a:t>　李融融）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C70CDE-CD46-B897-9C67-CEB3A8F1A1F1}"/>
              </a:ext>
            </a:extLst>
          </p:cNvPr>
          <p:cNvSpPr/>
          <p:nvPr/>
        </p:nvSpPr>
        <p:spPr>
          <a:xfrm>
            <a:off x="4678460" y="5062473"/>
            <a:ext cx="2396897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Back </a:t>
            </a:r>
            <a:r>
              <a:rPr kumimoji="1" lang="en-US" altLang="zh-CN" sz="2000" b="1" dirty="0"/>
              <a:t>End</a:t>
            </a:r>
          </a:p>
          <a:p>
            <a:pPr algn="ctr"/>
            <a:r>
              <a:rPr kumimoji="1" lang="ja-JP" altLang="en-US" sz="2000" b="1" dirty="0"/>
              <a:t>（</a:t>
            </a:r>
            <a:r>
              <a:rPr kumimoji="1" lang="en-US" altLang="ja-JP" sz="2000" b="1" dirty="0"/>
              <a:t>EB</a:t>
            </a:r>
            <a:r>
              <a:rPr kumimoji="1" lang="ja-JP" altLang="en-US" sz="2000" b="1" dirty="0"/>
              <a:t>　古屋星陽）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（</a:t>
            </a:r>
            <a:r>
              <a:rPr kumimoji="1" lang="en-US" altLang="ja-JP" sz="2000" b="1" dirty="0"/>
              <a:t>EB</a:t>
            </a:r>
            <a:r>
              <a:rPr kumimoji="1" lang="ja-JP" altLang="en-US" sz="2000" b="1" dirty="0"/>
              <a:t>　郭俊杰）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353500-D57C-C98C-1953-B83598D719A0}"/>
              </a:ext>
            </a:extLst>
          </p:cNvPr>
          <p:cNvSpPr/>
          <p:nvPr/>
        </p:nvSpPr>
        <p:spPr>
          <a:xfrm>
            <a:off x="8607286" y="5059964"/>
            <a:ext cx="2396897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DB</a:t>
            </a:r>
            <a:r>
              <a:rPr kumimoji="1" lang="ja-JP" altLang="en-US" sz="2000" b="1" dirty="0"/>
              <a:t>基盤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（</a:t>
            </a:r>
            <a:r>
              <a:rPr kumimoji="1" lang="en-US" altLang="ja-JP" sz="2000" b="1" dirty="0"/>
              <a:t>EB</a:t>
            </a:r>
            <a:r>
              <a:rPr kumimoji="1" lang="ja-JP" altLang="en-US" sz="2000" b="1" dirty="0"/>
              <a:t>　戴玉霖）</a:t>
            </a:r>
            <a:endParaRPr kumimoji="1" lang="en-US" altLang="ja-JP" sz="20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A33201B-4CBC-5602-C42E-876E86E9EB94}"/>
              </a:ext>
            </a:extLst>
          </p:cNvPr>
          <p:cNvSpPr/>
          <p:nvPr/>
        </p:nvSpPr>
        <p:spPr>
          <a:xfrm>
            <a:off x="6706355" y="3310965"/>
            <a:ext cx="8811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PM</a:t>
            </a:r>
            <a:endParaRPr lang="ja-JP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23F32F2-8C90-2B64-1B81-3070CDF680A9}"/>
              </a:ext>
            </a:extLst>
          </p:cNvPr>
          <p:cNvSpPr/>
          <p:nvPr/>
        </p:nvSpPr>
        <p:spPr>
          <a:xfrm>
            <a:off x="2706062" y="5610575"/>
            <a:ext cx="8811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</a:t>
            </a:r>
            <a:endParaRPr lang="ja-JP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C8CBD4D-16AB-3D07-6718-509A6B324855}"/>
              </a:ext>
            </a:extLst>
          </p:cNvPr>
          <p:cNvSpPr/>
          <p:nvPr/>
        </p:nvSpPr>
        <p:spPr>
          <a:xfrm>
            <a:off x="6634796" y="5610575"/>
            <a:ext cx="8811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</a:t>
            </a:r>
            <a:endParaRPr lang="ja-JP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FC94872-FD76-33AE-BD3A-E293A8B99483}"/>
              </a:ext>
            </a:extLst>
          </p:cNvPr>
          <p:cNvSpPr/>
          <p:nvPr/>
        </p:nvSpPr>
        <p:spPr>
          <a:xfrm>
            <a:off x="10563622" y="5610575"/>
            <a:ext cx="8811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</a:t>
            </a:r>
            <a:endParaRPr lang="ja-JP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726ED53-666D-A6D2-42F4-954D13E57BDE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3423935" y="2609499"/>
            <a:ext cx="977122" cy="3928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E9CC84A-34DF-0389-D543-5EC6593CCB11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7354016" y="2608244"/>
            <a:ext cx="974613" cy="3928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2A5A949-798B-7003-CB2B-42226340D621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5876909" y="4085351"/>
            <a:ext cx="0" cy="97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56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AD822-7B11-FE1A-EBCE-282BB0B3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612" y="567883"/>
            <a:ext cx="7729728" cy="1188720"/>
          </a:xfrm>
        </p:spPr>
        <p:txBody>
          <a:bodyPr/>
          <a:lstStyle/>
          <a:p>
            <a:r>
              <a:rPr kumimoji="1" lang="en-US" altLang="ja-JP" dirty="0"/>
              <a:t>WBS</a:t>
            </a:r>
            <a:r>
              <a:rPr kumimoji="1" lang="ja-JP" altLang="en-US" dirty="0"/>
              <a:t>スケジュール</a:t>
            </a:r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140BFA2F-DB43-9306-03EC-8F1FC2201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018709"/>
              </p:ext>
            </p:extLst>
          </p:nvPr>
        </p:nvGraphicFramePr>
        <p:xfrm>
          <a:off x="130175" y="2095886"/>
          <a:ext cx="11881790" cy="399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3" imgW="16466855" imgH="5532167" progId="Excel.Sheet.12">
                  <p:embed/>
                </p:oleObj>
              </mc:Choice>
              <mc:Fallback>
                <p:oleObj name="Worksheet" r:id="rId3" imgW="16466855" imgH="55321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75" y="2095886"/>
                        <a:ext cx="11881790" cy="3996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0685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27</TotalTime>
  <Words>55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パーセル</vt:lpstr>
      <vt:lpstr>Microsoft Excel ワークシート</vt:lpstr>
      <vt:lpstr>PowerPoint プレゼンテーション</vt:lpstr>
      <vt:lpstr>開発体制</vt:lpstr>
      <vt:lpstr>WBSスケジュール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ぶんせん ゆう</dc:creator>
  <cp:lastModifiedBy>ぶんせん ゆう</cp:lastModifiedBy>
  <cp:revision>1</cp:revision>
  <dcterms:created xsi:type="dcterms:W3CDTF">2023-04-13T05:54:58Z</dcterms:created>
  <dcterms:modified xsi:type="dcterms:W3CDTF">2023-04-13T06:22:56Z</dcterms:modified>
</cp:coreProperties>
</file>