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4DB058-9D1E-9381-D9B0-D3D99DDD2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E16DDA-5C50-2836-B260-831D0B836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E5EA11-0A2A-F01B-D851-8235D3FD2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2896-003E-4233-8639-72FCE1DA1E52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0D84E1-A981-0E0D-044C-B6523C6BF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22E1B8-4C10-F2A2-C707-CAC97FB7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99B5-0843-41E5-A774-9F8DE5DB9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51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638153-486E-5B86-4E78-990F4B57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16A1CA-0D1F-B4B1-326E-16B51DE13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B4BB29-3BB9-D3AD-7A7B-CF158FFE3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2896-003E-4233-8639-72FCE1DA1E52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F0863F-0742-4E32-3733-1A4919FC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E8D657-A6B4-99A6-FB89-BB0BC799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99B5-0843-41E5-A774-9F8DE5DB9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87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0615A31-5D68-B00D-08C4-03F7084B8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1CE0C2-84FD-9D11-185E-0368E0BA1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F65840-B3D5-6296-4F13-36D1281B4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2896-003E-4233-8639-72FCE1DA1E52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C29A17-8C8C-7A81-7EA2-C5F7F7B6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560B80-5C6D-78DE-32DB-70D0D9373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99B5-0843-41E5-A774-9F8DE5DB9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27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D88F7F-214B-94D7-76D1-0CB786E66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CB919E-66D9-3F99-BF17-653539CC0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9EA9EB-0165-8D94-A8E8-A2C45F15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2896-003E-4233-8639-72FCE1DA1E52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B2B72F-46D2-9723-40CC-038B54556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F297E2-0BF7-E9D7-21C7-E80258BA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99B5-0843-41E5-A774-9F8DE5DB9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9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728887-BD05-1431-6D97-0F145476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F3FBC3-EF56-92C6-3428-9A3B9140A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7F679F-6187-31AA-A744-A86FCFAC0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2896-003E-4233-8639-72FCE1DA1E52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7F4B71-80AB-8DEE-7A45-F87AC13C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4DE525-E706-2168-76BE-7E7485F6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99B5-0843-41E5-A774-9F8DE5DB9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42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C83975-30B5-E2DD-E0DB-43D62E89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FB9B9B-1015-2CE3-07BF-8FEDEC5DD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8BF5748-F400-F745-80DC-F82DD2CEE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7854E7-575A-7609-25AA-0036CDB97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2896-003E-4233-8639-72FCE1DA1E52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CBC153-97F5-C49F-193B-D5E8EFED0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140C5E-ED24-69F4-7FC6-D13AEA167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99B5-0843-41E5-A774-9F8DE5DB9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77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9451C1-4B20-9F74-D4E4-A78BE7CE9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B2079D-9F21-D3F3-D17F-4D9100CC8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34BE92-2487-2DB5-A5C2-3AEEDCE4D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A9BC9DF-322F-0EAE-2504-AAF576641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5E36A4D-5597-6FA5-F129-C9E07B64E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81F34B6-7F68-449D-7AF9-8C9BEABA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2896-003E-4233-8639-72FCE1DA1E52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50211E6-BB24-5E46-4552-51129AB62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2331B8F-381B-8CA1-EF1E-19CE1A590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99B5-0843-41E5-A774-9F8DE5DB9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2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0D745E-0C30-776C-B59F-70332E63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2FB2944-79AC-423B-F259-1773031F0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2896-003E-4233-8639-72FCE1DA1E52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884B527-77D1-5B3E-E172-62D680E0F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EA1DAC3-CF9D-CEFD-1A87-D0B97F1C9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99B5-0843-41E5-A774-9F8DE5DB9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81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EAB4C65-113C-8463-39F2-FCA719E1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2896-003E-4233-8639-72FCE1DA1E52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A68F102-13DA-8ABC-9FCC-BBC2E38E1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C9424C-1107-37D1-4677-1E6B5ABA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99B5-0843-41E5-A774-9F8DE5DB9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72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50E4CD-2C59-FC87-EA33-1AD2813AA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E34C15-393A-D9C6-86ED-55464E618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3D43C3-1381-C3F1-F0C7-6E5C4E158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A88E45-C267-6699-968E-62720911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2896-003E-4233-8639-72FCE1DA1E52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061C15-F69D-9361-8FEA-66AA0927E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43C173-3456-24CE-35C7-5869083B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99B5-0843-41E5-A774-9F8DE5DB9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11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BD6652-3D62-30CC-0A98-134371265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5DDEE8-A57E-E211-F50A-49AFFF109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6282AA-47D0-3301-1AF0-BC18224CD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BCE9E3-3345-144C-46D1-2CB91C011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2896-003E-4233-8639-72FCE1DA1E52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479E7A-DF6A-DFD5-26FB-10AAAE2D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5F8A8B-C009-0A55-0511-4DC7233EA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99B5-0843-41E5-A774-9F8DE5DB9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12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B8C282A-EDB1-E25D-1831-AAB2F70A9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0899A8-6301-C780-DA07-66861B541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2A49D0-A12B-6430-D6BD-A587D44E7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D2896-003E-4233-8639-72FCE1DA1E52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C846FF-3B22-58C5-5EDB-67483A530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598173-6821-07EB-72D7-4BC940073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199B5-0843-41E5-A774-9F8DE5DB9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63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73DA0E-4D58-6E81-BC10-09E87E3218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" altLang="zh-CN" dirty="0"/>
              <a:t>基本設計</a:t>
            </a:r>
            <a:endParaRPr lang="zh-CN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99DF70D-EA63-1CEB-5CE2-A61F875B20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Team-c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334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0C3EE1-A521-A7C2-DFE4-62F3E4AB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画面系</a:t>
            </a:r>
            <a:r>
              <a:rPr lang="en-US" altLang="ja-JP" dirty="0"/>
              <a:t>UML</a:t>
            </a:r>
            <a:endParaRPr lang="zh-CN" altLang="en-US" dirty="0"/>
          </a:p>
        </p:txBody>
      </p:sp>
      <p:pic>
        <p:nvPicPr>
          <p:cNvPr id="4" name="Google Shape;61;p14">
            <a:extLst>
              <a:ext uri="{FF2B5EF4-FFF2-40B4-BE49-F238E27FC236}">
                <a16:creationId xmlns:a16="http://schemas.microsoft.com/office/drawing/2014/main" id="{B197C83E-29C5-D3EF-5616-A52B55B94A64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41103" y="1825625"/>
            <a:ext cx="7909793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228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DC0461-6DE2-43E3-2F8B-F70AEC76C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DB</a:t>
            </a:r>
            <a:r>
              <a:rPr lang="ja-JP" altLang="en-US" dirty="0"/>
              <a:t>系</a:t>
            </a:r>
            <a:r>
              <a:rPr lang="en-US" altLang="ja-JP" dirty="0"/>
              <a:t>UML</a:t>
            </a:r>
            <a:endParaRPr lang="zh-CN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0A4E9C-F6F2-7147-2DC5-82EB945A4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EB9B4B9-04E5-3E68-7612-2B21F7F35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04788"/>
            <a:ext cx="403860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23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Office PowerPoint</Application>
  <PresentationFormat>ワイド画面</PresentationFormat>
  <Paragraphs>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テーマ</vt:lpstr>
      <vt:lpstr>基本設計</vt:lpstr>
      <vt:lpstr>画面系UML</vt:lpstr>
      <vt:lpstr>DB系UML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基本設計</dc:title>
  <dc:creator>LIU Xiaoyang</dc:creator>
  <cp:lastModifiedBy>LIU Xiaoyang</cp:lastModifiedBy>
  <cp:revision>2</cp:revision>
  <dcterms:created xsi:type="dcterms:W3CDTF">2023-04-11T07:30:36Z</dcterms:created>
  <dcterms:modified xsi:type="dcterms:W3CDTF">2023-04-11T07:33:29Z</dcterms:modified>
</cp:coreProperties>
</file>