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8DC75F-5CAE-403B-B51D-3C95B43CE670}">
  <a:tblStyle styleId="{E18DC75F-5CAE-403B-B51D-3C95B43CE6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390BB74-8E9D-405D-8084-40D2C289C2A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a952ef0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a952ef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b9dbcca4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b9dbcca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b9dbcca4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b9dbcca4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ca952ef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ca952ef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ca952e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ca952e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ca952ef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ca952ef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ca952ef0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ca952ef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ca952ef0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ca952ef0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要件定義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311700" y="175375"/>
            <a:ext cx="8520600" cy="16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380"/>
              <a:t>資格保有情報システム</a:t>
            </a:r>
            <a:endParaRPr sz="4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380"/>
          </a:p>
        </p:txBody>
      </p:sp>
      <p:sp>
        <p:nvSpPr>
          <p:cNvPr id="283" name="Google Shape;283;p14"/>
          <p:cNvSpPr txBox="1"/>
          <p:nvPr/>
        </p:nvSpPr>
        <p:spPr>
          <a:xfrm>
            <a:off x="48450" y="1364875"/>
            <a:ext cx="904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>
                <a:solidFill>
                  <a:srgbClr val="434343"/>
                </a:solidFill>
              </a:rPr>
              <a:t>何のために：会社内、資格保有者の情報の収集、管理および派遣決定の支援、人的コミュニケーションを減少させる。</a:t>
            </a:r>
            <a:endParaRPr sz="1900"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600425" y="220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{E18DC75F-5CAE-403B-B51D-3C95B43CE670}</a:tableStyleId>
              </a:tblPr>
              <a:tblGrid>
                <a:gridCol w="3971575"/>
                <a:gridCol w="39715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2400">
                          <a:solidFill>
                            <a:srgbClr val="D9D9D9"/>
                          </a:solidFill>
                        </a:rPr>
                        <a:t>ユーザー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200">
                          <a:solidFill>
                            <a:srgbClr val="CFE2F3"/>
                          </a:solidFill>
                        </a:rPr>
                        <a:t>権限</a:t>
                      </a:r>
                      <a:endParaRPr sz="2200"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2000">
                          <a:solidFill>
                            <a:srgbClr val="D9D9D9"/>
                          </a:solidFill>
                        </a:rPr>
                        <a:t>管理層</a:t>
                      </a:r>
                      <a:endParaRPr sz="6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1800">
                          <a:solidFill>
                            <a:srgbClr val="CFE2F3"/>
                          </a:solidFill>
                        </a:rPr>
                        <a:t>審査、</a:t>
                      </a:r>
                      <a:r>
                        <a:rPr lang="ja" sz="2000">
                          <a:solidFill>
                            <a:srgbClr val="CFE2F3"/>
                          </a:solidFill>
                        </a:rPr>
                        <a:t>部下の資格保有の閲覧、資格保有者検索、資格審査</a:t>
                      </a:r>
                      <a:endParaRPr sz="600"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2100">
                          <a:solidFill>
                            <a:srgbClr val="D9D9D9"/>
                          </a:solidFill>
                        </a:rPr>
                        <a:t>一般社員</a:t>
                      </a:r>
                      <a:endParaRPr sz="7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1900">
                          <a:solidFill>
                            <a:srgbClr val="CFE2F3"/>
                          </a:solidFill>
                        </a:rPr>
                        <a:t>資格のアップロード、自分保有の資格の確認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機能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20875" y="1692500"/>
            <a:ext cx="8520600" cy="2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/>
              <a:t>１．閲覧（社員とリーダー区別）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/>
              <a:t>２．資格証のアップロード</a:t>
            </a:r>
            <a:endParaRPr sz="21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/>
              <a:t>３．統計機能</a:t>
            </a:r>
            <a:endParaRPr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/>
              <a:t>４．保有資格の検索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100"/>
              <a:t>５．資格の登録（分類、TAG、有効期限など）</a:t>
            </a:r>
            <a:endParaRPr sz="2100"/>
          </a:p>
        </p:txBody>
      </p:sp>
      <p:sp>
        <p:nvSpPr>
          <p:cNvPr id="291" name="Google Shape;291;p15"/>
          <p:cNvSpPr txBox="1"/>
          <p:nvPr/>
        </p:nvSpPr>
        <p:spPr>
          <a:xfrm>
            <a:off x="31170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何を実現する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何の技術を使って実現する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654625" y="1597875"/>
            <a:ext cx="76797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22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5"/>
              <a:buChar char="●"/>
            </a:pPr>
            <a:r>
              <a:rPr lang="ja" sz="2105"/>
              <a:t>画面系：			React.js</a:t>
            </a:r>
            <a:endParaRPr sz="2105"/>
          </a:p>
          <a:p>
            <a:pPr indent="-3622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5"/>
              <a:buChar char="●"/>
            </a:pPr>
            <a:r>
              <a:rPr lang="ja" sz="2105"/>
              <a:t>ソースコード：		Python</a:t>
            </a:r>
            <a:endParaRPr sz="2105"/>
          </a:p>
          <a:p>
            <a:pPr indent="-3622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5"/>
              <a:buChar char="●"/>
            </a:pPr>
            <a:r>
              <a:rPr lang="ja" sz="2105"/>
              <a:t>フレームワーク：	Django、Docker</a:t>
            </a:r>
            <a:endParaRPr sz="2105"/>
          </a:p>
          <a:p>
            <a:pPr indent="-3622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5"/>
              <a:buChar char="●"/>
            </a:pPr>
            <a:r>
              <a:rPr lang="ja" sz="2105"/>
              <a:t>データベース：		PostgreDB</a:t>
            </a:r>
            <a:endParaRPr sz="21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05"/>
          </a:p>
          <a:p>
            <a:pPr indent="-3622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05"/>
              <a:buChar char="●"/>
            </a:pPr>
            <a:r>
              <a:rPr lang="ja" sz="2105"/>
              <a:t>その他： 		SMTP、メッセージAPI（通知）、API</a:t>
            </a:r>
            <a:endParaRPr sz="21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設計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377750" y="1597875"/>
            <a:ext cx="3674400" cy="21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一般社員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１．資格種類の閲覧ページ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２</a:t>
            </a:r>
            <a:r>
              <a:rPr lang="ja"/>
              <a:t>．アップデート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 3．メインページ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/>
        </p:nvSpPr>
        <p:spPr>
          <a:xfrm>
            <a:off x="4228925" y="1597875"/>
            <a:ext cx="32373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リーダー向けの機能と画面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4. 部下の資格保有の閲覧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5. 検索と統計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6. 資格保有者の検索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7. 審査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/>
        </p:nvSpPr>
        <p:spPr>
          <a:xfrm>
            <a:off x="6119250" y="1051400"/>
            <a:ext cx="13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UML図</a:t>
            </a:r>
            <a:endParaRPr sz="1900"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38" y="238599"/>
            <a:ext cx="8482325" cy="466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914400"/>
            <a:ext cx="6096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21"/>
          <p:cNvGraphicFramePr/>
          <p:nvPr/>
        </p:nvGraphicFramePr>
        <p:xfrm>
          <a:off x="5340425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{1390BB74-8E9D-405D-8084-40D2C289C2A0}</a:tableStyleId>
              </a:tblPr>
              <a:tblGrid>
                <a:gridCol w="952500"/>
                <a:gridCol w="17526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機能リスト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管理層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資格の審査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部下の資格保有の閲覧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資格保有者の検索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一般社員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資格のアップロード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自分保有の資格の確認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資格に関する手当の検索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