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8" r:id="rId5"/>
    <p:sldId id="280" r:id="rId6"/>
    <p:sldId id="281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5D299-22B7-42F5-A369-FD200C73BB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909D-8EDC-4A00-9425-7CCDD6935C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2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1C006B-CAD6-46A9-AE01-1DF9FF39EC3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E6DE88F-1F85-4A27-9D34-D74A50E7B0D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0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83E4F-657C-4D8E-8FAD-6386EF9B109D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4464-7484-4713-B9FF-83FB9DDEA071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233FB-47C5-42F7-A95A-B15B60A34B63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9FB00C-3196-42EF-A93B-AD2E97DECBF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52F37-2347-469F-95CF-B0772017515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85421-0A4F-456C-AE8B-9D9FD1C29F96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597710-2884-4518-8343-5210F0660D76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CB63E-F307-418A-B628-A6B892AED4C7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A190-44DA-4162-93F1-58A582F1E34D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AA926-9856-4E01-BF32-9864A6B340D7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9A6D6-ED6C-4059-8881-246F48921CB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2D6A9-C393-42BA-899D-980611436B38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E2F3C-F6FF-4123-83A2-52AD329828E8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61EBF-EC3D-40AD-A2AF-0B83A9BC8761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0168C-97F9-485C-B61A-FB9CF372C0B8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66F3B4-29CF-4B27-AAED-5D9EF95DB21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Microsoft YaHei UI" panose="020B0503020204020204" pitchFamily="3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任意多边形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運用設計書</a:t>
            </a: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en-US" altLang="zh-CN" dirty="0"/>
              <a:t>TCCOL(</a:t>
            </a:r>
            <a:r>
              <a:rPr lang="en-US" altLang="zh-CN" b="1" i="0" dirty="0">
                <a:solidFill>
                  <a:srgbClr val="E6EDF3"/>
                </a:solidFill>
                <a:effectLst/>
                <a:latin typeface="-apple-system"/>
              </a:rPr>
              <a:t>Talented Collaborators Certificate Online</a:t>
            </a:r>
            <a:r>
              <a:rPr lang="en-US" altLang="zh-CN" dirty="0"/>
              <a:t>)</a:t>
            </a:r>
            <a:endParaRPr lang="en-US" altLang="zh-CN" sz="2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D766620-9E66-6DED-CA4A-73D412A1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altLang="ja-JP" b="0" i="0" dirty="0">
                <a:solidFill>
                  <a:srgbClr val="C9D1D9"/>
                </a:solidFill>
                <a:effectLst/>
                <a:latin typeface="-apple-system"/>
              </a:rPr>
              <a:t>WBS</a:t>
            </a:r>
            <a:r>
              <a:rPr lang="ja-JP" altLang="en-US" b="0" i="0" dirty="0">
                <a:solidFill>
                  <a:srgbClr val="C9D1D9"/>
                </a:solidFill>
                <a:effectLst/>
                <a:latin typeface="-apple-system"/>
              </a:rPr>
              <a:t>スケジュール</a:t>
            </a:r>
            <a:endParaRPr lang="en-US" dirty="0"/>
          </a:p>
        </p:txBody>
      </p:sp>
      <p:pic>
        <p:nvPicPr>
          <p:cNvPr id="5" name="図 4" descr="白いバックグラウンド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17D271DC-74BA-799C-B2F2-3DB52605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173685"/>
            <a:ext cx="10353762" cy="3520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801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1249B-8067-8492-D62A-037AC7C1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開発体制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0050F9-0646-7130-75B5-E3D780B6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Leader</a:t>
            </a:r>
            <a:r>
              <a:rPr lang="zh-CN" altLang="en-US" dirty="0"/>
              <a:t>：</a:t>
            </a:r>
            <a:r>
              <a:rPr lang="ja-JP" altLang="en-US" dirty="0"/>
              <a:t>全体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Frontend</a:t>
            </a:r>
            <a:r>
              <a:rPr lang="zh-CN" altLang="en-US" dirty="0"/>
              <a:t>：张，文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Backend</a:t>
            </a:r>
            <a:r>
              <a:rPr lang="zh-CN" altLang="en-US" dirty="0"/>
              <a:t>：季，陈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DB</a:t>
            </a:r>
            <a:r>
              <a:rPr lang="zh-CN" altLang="en-US" dirty="0"/>
              <a:t>：刘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02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7_TF55705232" id="{2B8A3B67-1754-499D-B089-7E817E09AA8D}" vid="{47D6E851-31DE-434C-BDBA-29774C403F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{00CB9290-595D-490E-B621-5A1CDC878A33}tf55705232_win32</Template>
  <TotalTime>88</TotalTime>
  <Words>30</Words>
  <Application>Microsoft Office PowerPoint</Application>
  <PresentationFormat>ワイド画面</PresentationFormat>
  <Paragraphs>12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-apple-system</vt:lpstr>
      <vt:lpstr>Microsoft YaHei UI</vt:lpstr>
      <vt:lpstr>Wingdings 2</vt:lpstr>
      <vt:lpstr>SlateVTI</vt:lpstr>
      <vt:lpstr>運用設計書</vt:lpstr>
      <vt:lpstr>WBSスケジュール</vt:lpstr>
      <vt:lpstr>開発体制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運用設計書</dc:title>
  <dc:creator>LIU Xiaoyang</dc:creator>
  <cp:lastModifiedBy>LIU Xiaoyang</cp:lastModifiedBy>
  <cp:revision>1</cp:revision>
  <dcterms:created xsi:type="dcterms:W3CDTF">2023-04-13T05:16:27Z</dcterms:created>
  <dcterms:modified xsi:type="dcterms:W3CDTF">2023-04-13T06:44:35Z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