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9D9794-2206-4421-9A8F-E3E937A1AEDC}" v="82" dt="2023-04-13T06:14:02.9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9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ng qin" userId="7e354eabc4fa991d" providerId="LiveId" clId="{C99D9794-2206-4421-9A8F-E3E937A1AEDC}"/>
    <pc:docChg chg="undo custSel addSld modSld">
      <pc:chgData name="hong qin" userId="7e354eabc4fa991d" providerId="LiveId" clId="{C99D9794-2206-4421-9A8F-E3E937A1AEDC}" dt="2023-04-13T06:14:17.250" v="282"/>
      <pc:docMkLst>
        <pc:docMk/>
      </pc:docMkLst>
      <pc:sldChg chg="addSp delSp modSp mod">
        <pc:chgData name="hong qin" userId="7e354eabc4fa991d" providerId="LiveId" clId="{C99D9794-2206-4421-9A8F-E3E937A1AEDC}" dt="2023-04-13T06:00:22.294" v="39" actId="1076"/>
        <pc:sldMkLst>
          <pc:docMk/>
          <pc:sldMk cId="1247474977" sldId="256"/>
        </pc:sldMkLst>
        <pc:spChg chg="del">
          <ac:chgData name="hong qin" userId="7e354eabc4fa991d" providerId="LiveId" clId="{C99D9794-2206-4421-9A8F-E3E937A1AEDC}" dt="2023-04-13T05:58:45.854" v="2" actId="478"/>
          <ac:spMkLst>
            <pc:docMk/>
            <pc:sldMk cId="1247474977" sldId="256"/>
            <ac:spMk id="2" creationId="{CCA90A11-B5DD-A6C1-EE4E-BBD9F059C0F8}"/>
          </ac:spMkLst>
        </pc:spChg>
        <pc:spChg chg="del">
          <ac:chgData name="hong qin" userId="7e354eabc4fa991d" providerId="LiveId" clId="{C99D9794-2206-4421-9A8F-E3E937A1AEDC}" dt="2023-04-13T05:58:46.563" v="3" actId="478"/>
          <ac:spMkLst>
            <pc:docMk/>
            <pc:sldMk cId="1247474977" sldId="256"/>
            <ac:spMk id="3" creationId="{7637CE61-92B3-7EB7-B9C7-70B7E37A0434}"/>
          </ac:spMkLst>
        </pc:spChg>
        <pc:spChg chg="add del mod">
          <ac:chgData name="hong qin" userId="7e354eabc4fa991d" providerId="LiveId" clId="{C99D9794-2206-4421-9A8F-E3E937A1AEDC}" dt="2023-04-13T05:58:43.723" v="1"/>
          <ac:spMkLst>
            <pc:docMk/>
            <pc:sldMk cId="1247474977" sldId="256"/>
            <ac:spMk id="5" creationId="{111568C3-4F00-542C-2FAF-B3A5DF288B12}"/>
          </ac:spMkLst>
        </pc:spChg>
        <pc:spChg chg="add del mod">
          <ac:chgData name="hong qin" userId="7e354eabc4fa991d" providerId="LiveId" clId="{C99D9794-2206-4421-9A8F-E3E937A1AEDC}" dt="2023-04-13T05:58:43.723" v="1"/>
          <ac:spMkLst>
            <pc:docMk/>
            <pc:sldMk cId="1247474977" sldId="256"/>
            <ac:spMk id="6" creationId="{B369C83E-B447-4AA7-A7A2-7F79EAF89AB4}"/>
          </ac:spMkLst>
        </pc:spChg>
        <pc:spChg chg="add del mod">
          <ac:chgData name="hong qin" userId="7e354eabc4fa991d" providerId="LiveId" clId="{C99D9794-2206-4421-9A8F-E3E937A1AEDC}" dt="2023-04-13T05:58:43.723" v="1"/>
          <ac:spMkLst>
            <pc:docMk/>
            <pc:sldMk cId="1247474977" sldId="256"/>
            <ac:spMk id="7" creationId="{F5A64A2B-63E2-42F5-B921-CAFB765743FD}"/>
          </ac:spMkLst>
        </pc:spChg>
        <pc:spChg chg="add del mod">
          <ac:chgData name="hong qin" userId="7e354eabc4fa991d" providerId="LiveId" clId="{C99D9794-2206-4421-9A8F-E3E937A1AEDC}" dt="2023-04-13T05:58:43.723" v="1"/>
          <ac:spMkLst>
            <pc:docMk/>
            <pc:sldMk cId="1247474977" sldId="256"/>
            <ac:spMk id="8" creationId="{B4DD3AE5-86E2-474F-984B-E9E0A9FE5358}"/>
          </ac:spMkLst>
        </pc:spChg>
        <pc:spChg chg="add del mod">
          <ac:chgData name="hong qin" userId="7e354eabc4fa991d" providerId="LiveId" clId="{C99D9794-2206-4421-9A8F-E3E937A1AEDC}" dt="2023-04-13T05:58:43.723" v="1"/>
          <ac:spMkLst>
            <pc:docMk/>
            <pc:sldMk cId="1247474977" sldId="256"/>
            <ac:spMk id="9" creationId="{92B9A832-0476-4E10-AF46-5D15EA2FB269}"/>
          </ac:spMkLst>
        </pc:spChg>
        <pc:spChg chg="add mod">
          <ac:chgData name="hong qin" userId="7e354eabc4fa991d" providerId="LiveId" clId="{C99D9794-2206-4421-9A8F-E3E937A1AEDC}" dt="2023-04-13T06:00:03.909" v="25" actId="20577"/>
          <ac:spMkLst>
            <pc:docMk/>
            <pc:sldMk cId="1247474977" sldId="256"/>
            <ac:spMk id="12" creationId="{531FC4AD-E0DD-EF1F-D818-2ECEDC13E618}"/>
          </ac:spMkLst>
        </pc:spChg>
        <pc:spChg chg="add mod">
          <ac:chgData name="hong qin" userId="7e354eabc4fa991d" providerId="LiveId" clId="{C99D9794-2206-4421-9A8F-E3E937A1AEDC}" dt="2023-04-13T06:00:22.294" v="39" actId="1076"/>
          <ac:spMkLst>
            <pc:docMk/>
            <pc:sldMk cId="1247474977" sldId="256"/>
            <ac:spMk id="13" creationId="{7FAF201E-25A3-FF72-81AF-645F8E91F04B}"/>
          </ac:spMkLst>
        </pc:spChg>
        <pc:graphicFrameChg chg="add del mod">
          <ac:chgData name="hong qin" userId="7e354eabc4fa991d" providerId="LiveId" clId="{C99D9794-2206-4421-9A8F-E3E937A1AEDC}" dt="2023-04-13T05:58:43.723" v="1"/>
          <ac:graphicFrameMkLst>
            <pc:docMk/>
            <pc:sldMk cId="1247474977" sldId="256"/>
            <ac:graphicFrameMk id="4" creationId="{C228D37F-A303-161E-D096-8A9C76B93708}"/>
          </ac:graphicFrameMkLst>
        </pc:graphicFrameChg>
        <pc:picChg chg="add mod">
          <ac:chgData name="hong qin" userId="7e354eabc4fa991d" providerId="LiveId" clId="{C99D9794-2206-4421-9A8F-E3E937A1AEDC}" dt="2023-04-13T05:59:04.443" v="8" actId="1076"/>
          <ac:picMkLst>
            <pc:docMk/>
            <pc:sldMk cId="1247474977" sldId="256"/>
            <ac:picMk id="11" creationId="{4F42A848-0940-F1D8-1DDA-449CCC4E1758}"/>
          </ac:picMkLst>
        </pc:picChg>
      </pc:sldChg>
      <pc:sldChg chg="addSp delSp modSp new mod">
        <pc:chgData name="hong qin" userId="7e354eabc4fa991d" providerId="LiveId" clId="{C99D9794-2206-4421-9A8F-E3E937A1AEDC}" dt="2023-04-13T06:14:17.250" v="282"/>
        <pc:sldMkLst>
          <pc:docMk/>
          <pc:sldMk cId="3188145092" sldId="257"/>
        </pc:sldMkLst>
        <pc:spChg chg="del">
          <ac:chgData name="hong qin" userId="7e354eabc4fa991d" providerId="LiveId" clId="{C99D9794-2206-4421-9A8F-E3E937A1AEDC}" dt="2023-04-13T06:00:25.519" v="40" actId="478"/>
          <ac:spMkLst>
            <pc:docMk/>
            <pc:sldMk cId="3188145092" sldId="257"/>
            <ac:spMk id="2" creationId="{BFD2F49E-BCEA-8473-AC54-FDC8270B68A9}"/>
          </ac:spMkLst>
        </pc:spChg>
        <pc:spChg chg="del">
          <ac:chgData name="hong qin" userId="7e354eabc4fa991d" providerId="LiveId" clId="{C99D9794-2206-4421-9A8F-E3E937A1AEDC}" dt="2023-04-13T06:00:26.447" v="41" actId="478"/>
          <ac:spMkLst>
            <pc:docMk/>
            <pc:sldMk cId="3188145092" sldId="257"/>
            <ac:spMk id="3" creationId="{3DB0A7BD-2CC6-77DE-D7CA-76E244B2E28B}"/>
          </ac:spMkLst>
        </pc:spChg>
        <pc:spChg chg="add mod">
          <ac:chgData name="hong qin" userId="7e354eabc4fa991d" providerId="LiveId" clId="{C99D9794-2206-4421-9A8F-E3E937A1AEDC}" dt="2023-04-13T06:05:17.610" v="177" actId="1076"/>
          <ac:spMkLst>
            <pc:docMk/>
            <pc:sldMk cId="3188145092" sldId="257"/>
            <ac:spMk id="5" creationId="{6B7C7A86-AE9B-77A2-246E-39B56C8BBBAF}"/>
          </ac:spMkLst>
        </pc:spChg>
        <pc:spChg chg="add mod">
          <ac:chgData name="hong qin" userId="7e354eabc4fa991d" providerId="LiveId" clId="{C99D9794-2206-4421-9A8F-E3E937A1AEDC}" dt="2023-04-13T06:07:20.082" v="249"/>
          <ac:spMkLst>
            <pc:docMk/>
            <pc:sldMk cId="3188145092" sldId="257"/>
            <ac:spMk id="6" creationId="{5536B633-37DE-E812-D51C-9D17EBA5F986}"/>
          </ac:spMkLst>
        </pc:spChg>
        <pc:spChg chg="add mod">
          <ac:chgData name="hong qin" userId="7e354eabc4fa991d" providerId="LiveId" clId="{C99D9794-2206-4421-9A8F-E3E937A1AEDC}" dt="2023-04-13T06:07:41.157" v="268" actId="1076"/>
          <ac:spMkLst>
            <pc:docMk/>
            <pc:sldMk cId="3188145092" sldId="257"/>
            <ac:spMk id="7" creationId="{4233336B-653C-3787-4B64-169E3580803A}"/>
          </ac:spMkLst>
        </pc:spChg>
        <pc:spChg chg="add mod">
          <ac:chgData name="hong qin" userId="7e354eabc4fa991d" providerId="LiveId" clId="{C99D9794-2206-4421-9A8F-E3E937A1AEDC}" dt="2023-04-13T06:05:28.269" v="179" actId="1076"/>
          <ac:spMkLst>
            <pc:docMk/>
            <pc:sldMk cId="3188145092" sldId="257"/>
            <ac:spMk id="8" creationId="{89D7DDB1-AF61-363C-1E3D-F8F3B1AA3FD4}"/>
          </ac:spMkLst>
        </pc:spChg>
        <pc:spChg chg="add mod">
          <ac:chgData name="hong qin" userId="7e354eabc4fa991d" providerId="LiveId" clId="{C99D9794-2206-4421-9A8F-E3E937A1AEDC}" dt="2023-04-13T06:07:12.752" v="248" actId="1076"/>
          <ac:spMkLst>
            <pc:docMk/>
            <pc:sldMk cId="3188145092" sldId="257"/>
            <ac:spMk id="9" creationId="{CFB5DBE7-2654-6686-B337-5D132382575F}"/>
          </ac:spMkLst>
        </pc:spChg>
        <pc:spChg chg="add mod">
          <ac:chgData name="hong qin" userId="7e354eabc4fa991d" providerId="LiveId" clId="{C99D9794-2206-4421-9A8F-E3E937A1AEDC}" dt="2023-04-13T06:06:57.863" v="217" actId="20577"/>
          <ac:spMkLst>
            <pc:docMk/>
            <pc:sldMk cId="3188145092" sldId="257"/>
            <ac:spMk id="10" creationId="{90082EAD-3A61-B570-BE91-9D4B1601BB19}"/>
          </ac:spMkLst>
        </pc:spChg>
        <pc:spChg chg="add del mod">
          <ac:chgData name="hong qin" userId="7e354eabc4fa991d" providerId="LiveId" clId="{C99D9794-2206-4421-9A8F-E3E937A1AEDC}" dt="2023-04-13T06:04:13.094" v="115" actId="478"/>
          <ac:spMkLst>
            <pc:docMk/>
            <pc:sldMk cId="3188145092" sldId="257"/>
            <ac:spMk id="11" creationId="{9ABF2105-5FFA-2EC0-2820-CBB01EE5BC95}"/>
          </ac:spMkLst>
        </pc:spChg>
        <pc:spChg chg="add del mod">
          <ac:chgData name="hong qin" userId="7e354eabc4fa991d" providerId="LiveId" clId="{C99D9794-2206-4421-9A8F-E3E937A1AEDC}" dt="2023-04-13T06:14:17.250" v="282"/>
          <ac:spMkLst>
            <pc:docMk/>
            <pc:sldMk cId="3188145092" sldId="257"/>
            <ac:spMk id="14" creationId="{77858D42-0EA9-102D-5901-CBEEFA82CAC1}"/>
          </ac:spMkLst>
        </pc:spChg>
        <pc:spChg chg="add mod">
          <ac:chgData name="hong qin" userId="7e354eabc4fa991d" providerId="LiveId" clId="{C99D9794-2206-4421-9A8F-E3E937A1AEDC}" dt="2023-04-13T06:14:12.457" v="279" actId="1076"/>
          <ac:spMkLst>
            <pc:docMk/>
            <pc:sldMk cId="3188145092" sldId="257"/>
            <ac:spMk id="15" creationId="{F2CDC36C-1343-72B7-7006-309CB14093CE}"/>
          </ac:spMkLst>
        </pc:spChg>
        <pc:grpChg chg="add mod">
          <ac:chgData name="hong qin" userId="7e354eabc4fa991d" providerId="LiveId" clId="{C99D9794-2206-4421-9A8F-E3E937A1AEDC}" dt="2023-04-13T06:14:16.458" v="280" actId="1076"/>
          <ac:grpSpMkLst>
            <pc:docMk/>
            <pc:sldMk cId="3188145092" sldId="257"/>
            <ac:grpSpMk id="12" creationId="{5F412D71-E96C-3F96-61C7-DDF46FF6B98E}"/>
          </ac:grpSpMkLst>
        </pc:grpChg>
        <pc:graphicFrameChg chg="add mod modGraphic">
          <ac:chgData name="hong qin" userId="7e354eabc4fa991d" providerId="LiveId" clId="{C99D9794-2206-4421-9A8F-E3E937A1AEDC}" dt="2023-04-13T06:06:09.528" v="187" actId="255"/>
          <ac:graphicFrameMkLst>
            <pc:docMk/>
            <pc:sldMk cId="3188145092" sldId="257"/>
            <ac:graphicFrameMk id="4" creationId="{806B28CF-2319-A296-BF67-ECAFABA2B436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606DF1-0A88-4E6F-B66E-59896E8959D5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47FE24D-AD6E-418F-A852-88E638F1F420}">
      <dgm:prSet phldrT="[文本]"/>
      <dgm:spPr/>
      <dgm:t>
        <a:bodyPr/>
        <a:lstStyle/>
        <a:p>
          <a:r>
            <a:rPr lang="ja-JP" altLang="en-US" dirty="0"/>
            <a:t>リーダー</a:t>
          </a:r>
          <a:endParaRPr lang="zh-CN" altLang="en-US" dirty="0"/>
        </a:p>
      </dgm:t>
    </dgm:pt>
    <dgm:pt modelId="{0D1A35CC-6B54-4638-A832-17C91E802BB7}" type="parTrans" cxnId="{A1442C1A-767E-4D4C-9EFA-1D18FFFB7269}">
      <dgm:prSet/>
      <dgm:spPr/>
      <dgm:t>
        <a:bodyPr/>
        <a:lstStyle/>
        <a:p>
          <a:endParaRPr lang="zh-CN" altLang="en-US"/>
        </a:p>
      </dgm:t>
    </dgm:pt>
    <dgm:pt modelId="{8C579A79-76B3-40AC-A1AD-5E254B70AECC}" type="sibTrans" cxnId="{A1442C1A-767E-4D4C-9EFA-1D18FFFB7269}">
      <dgm:prSet/>
      <dgm:spPr/>
      <dgm:t>
        <a:bodyPr/>
        <a:lstStyle/>
        <a:p>
          <a:endParaRPr lang="zh-CN" altLang="en-US"/>
        </a:p>
      </dgm:t>
    </dgm:pt>
    <dgm:pt modelId="{51FE5E1F-5A0E-46C0-B7FB-250BD60EBF98}">
      <dgm:prSet phldrT="[文本]" custT="1"/>
      <dgm:spPr/>
      <dgm:t>
        <a:bodyPr/>
        <a:lstStyle/>
        <a:p>
          <a:r>
            <a:rPr lang="ja-JP" altLang="en-US" sz="3000" b="0" i="0" dirty="0"/>
            <a:t>フロントエンド</a:t>
          </a:r>
          <a:endParaRPr lang="zh-CN" altLang="en-US" sz="3000" dirty="0"/>
        </a:p>
      </dgm:t>
    </dgm:pt>
    <dgm:pt modelId="{EFE36C0B-5CD4-4B24-8187-542EB24543BB}" type="parTrans" cxnId="{DDB856B8-A69A-4EC4-A217-D8E06B2EC65A}">
      <dgm:prSet/>
      <dgm:spPr/>
      <dgm:t>
        <a:bodyPr/>
        <a:lstStyle/>
        <a:p>
          <a:endParaRPr lang="zh-CN" altLang="en-US"/>
        </a:p>
      </dgm:t>
    </dgm:pt>
    <dgm:pt modelId="{9AA13D7E-7DBC-44E1-A13B-24DA76E92F11}" type="sibTrans" cxnId="{DDB856B8-A69A-4EC4-A217-D8E06B2EC65A}">
      <dgm:prSet/>
      <dgm:spPr/>
      <dgm:t>
        <a:bodyPr/>
        <a:lstStyle/>
        <a:p>
          <a:endParaRPr lang="zh-CN" altLang="en-US"/>
        </a:p>
      </dgm:t>
    </dgm:pt>
    <dgm:pt modelId="{E5664A53-95B0-4B50-8F64-BFC567E302C7}">
      <dgm:prSet phldrT="[文本]"/>
      <dgm:spPr/>
      <dgm:t>
        <a:bodyPr/>
        <a:lstStyle/>
        <a:p>
          <a:r>
            <a:rPr lang="ja-JP" altLang="en-US" b="0" i="0" dirty="0"/>
            <a:t>バックエンド</a:t>
          </a:r>
        </a:p>
      </dgm:t>
    </dgm:pt>
    <dgm:pt modelId="{ED91EFC4-D8CB-48CC-AFBA-A6FAC22143A4}" type="parTrans" cxnId="{E45474C3-86C9-4BB2-A0A4-412E9C30FE70}">
      <dgm:prSet/>
      <dgm:spPr/>
      <dgm:t>
        <a:bodyPr/>
        <a:lstStyle/>
        <a:p>
          <a:endParaRPr lang="zh-CN" altLang="en-US"/>
        </a:p>
      </dgm:t>
    </dgm:pt>
    <dgm:pt modelId="{53D99767-1BDB-448F-9A5B-870683A46560}" type="sibTrans" cxnId="{E45474C3-86C9-4BB2-A0A4-412E9C30FE70}">
      <dgm:prSet/>
      <dgm:spPr/>
      <dgm:t>
        <a:bodyPr/>
        <a:lstStyle/>
        <a:p>
          <a:endParaRPr lang="zh-CN" altLang="en-US"/>
        </a:p>
      </dgm:t>
    </dgm:pt>
    <dgm:pt modelId="{B07730A7-12C3-4CED-BDE6-51DB8CABC131}">
      <dgm:prSet phldrT="[文本]"/>
      <dgm:spPr/>
      <dgm:t>
        <a:bodyPr/>
        <a:lstStyle/>
        <a:p>
          <a:r>
            <a:rPr lang="en-US" altLang="zh-CN" dirty="0"/>
            <a:t>DB</a:t>
          </a:r>
          <a:r>
            <a:rPr lang="zh-CN" altLang="en-US" b="1" i="0" dirty="0"/>
            <a:t>基盤</a:t>
          </a:r>
          <a:endParaRPr lang="zh-CN" altLang="en-US" dirty="0"/>
        </a:p>
      </dgm:t>
    </dgm:pt>
    <dgm:pt modelId="{B29DB103-2B80-44F3-87DA-355E49D092AD}" type="parTrans" cxnId="{CDDEE0DA-1739-4508-A8A3-5663E6F0DB11}">
      <dgm:prSet/>
      <dgm:spPr/>
      <dgm:t>
        <a:bodyPr/>
        <a:lstStyle/>
        <a:p>
          <a:endParaRPr lang="zh-CN" altLang="en-US"/>
        </a:p>
      </dgm:t>
    </dgm:pt>
    <dgm:pt modelId="{501F7AB8-96C1-43A2-B4E6-F3AC9FCC938A}" type="sibTrans" cxnId="{CDDEE0DA-1739-4508-A8A3-5663E6F0DB11}">
      <dgm:prSet/>
      <dgm:spPr/>
      <dgm:t>
        <a:bodyPr/>
        <a:lstStyle/>
        <a:p>
          <a:endParaRPr lang="zh-CN" altLang="en-US"/>
        </a:p>
      </dgm:t>
    </dgm:pt>
    <dgm:pt modelId="{E8BC2D96-F437-410A-937A-8D7D7704482C}" type="pres">
      <dgm:prSet presAssocID="{00606DF1-0A88-4E6F-B66E-59896E8959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26D807C-F4E5-4D2E-9F27-FCA86E55FC0D}" type="pres">
      <dgm:prSet presAssocID="{B47FE24D-AD6E-418F-A852-88E638F1F420}" presName="hierRoot1" presStyleCnt="0">
        <dgm:presLayoutVars>
          <dgm:hierBranch val="init"/>
        </dgm:presLayoutVars>
      </dgm:prSet>
      <dgm:spPr/>
    </dgm:pt>
    <dgm:pt modelId="{FCF4BB1A-0E8E-46CC-BAFD-FA30997249ED}" type="pres">
      <dgm:prSet presAssocID="{B47FE24D-AD6E-418F-A852-88E638F1F420}" presName="rootComposite1" presStyleCnt="0"/>
      <dgm:spPr/>
    </dgm:pt>
    <dgm:pt modelId="{4E39F9EF-10E7-4E0E-9085-095613A389F1}" type="pres">
      <dgm:prSet presAssocID="{B47FE24D-AD6E-418F-A852-88E638F1F420}" presName="rootText1" presStyleLbl="node0" presStyleIdx="0" presStyleCnt="1">
        <dgm:presLayoutVars>
          <dgm:chPref val="3"/>
        </dgm:presLayoutVars>
      </dgm:prSet>
      <dgm:spPr/>
    </dgm:pt>
    <dgm:pt modelId="{31208AB7-1E09-4283-820E-6D244D414F2A}" type="pres">
      <dgm:prSet presAssocID="{B47FE24D-AD6E-418F-A852-88E638F1F420}" presName="rootConnector1" presStyleLbl="node1" presStyleIdx="0" presStyleCnt="0"/>
      <dgm:spPr/>
    </dgm:pt>
    <dgm:pt modelId="{226A996D-3BED-4148-827E-95B16F7FB9E2}" type="pres">
      <dgm:prSet presAssocID="{B47FE24D-AD6E-418F-A852-88E638F1F420}" presName="hierChild2" presStyleCnt="0"/>
      <dgm:spPr/>
    </dgm:pt>
    <dgm:pt modelId="{395DA551-AD2B-40E3-9AE8-235561A15239}" type="pres">
      <dgm:prSet presAssocID="{EFE36C0B-5CD4-4B24-8187-542EB24543BB}" presName="Name37" presStyleLbl="parChTrans1D2" presStyleIdx="0" presStyleCnt="3"/>
      <dgm:spPr/>
    </dgm:pt>
    <dgm:pt modelId="{16478C34-109C-4314-B825-560E96335E90}" type="pres">
      <dgm:prSet presAssocID="{51FE5E1F-5A0E-46C0-B7FB-250BD60EBF98}" presName="hierRoot2" presStyleCnt="0">
        <dgm:presLayoutVars>
          <dgm:hierBranch val="init"/>
        </dgm:presLayoutVars>
      </dgm:prSet>
      <dgm:spPr/>
    </dgm:pt>
    <dgm:pt modelId="{DDBB8758-4E8F-40A2-9AFA-DD416AEDEC8C}" type="pres">
      <dgm:prSet presAssocID="{51FE5E1F-5A0E-46C0-B7FB-250BD60EBF98}" presName="rootComposite" presStyleCnt="0"/>
      <dgm:spPr/>
    </dgm:pt>
    <dgm:pt modelId="{A98BA263-22CC-45A5-A42D-877215C1AD2A}" type="pres">
      <dgm:prSet presAssocID="{51FE5E1F-5A0E-46C0-B7FB-250BD60EBF98}" presName="rootText" presStyleLbl="node2" presStyleIdx="0" presStyleCnt="3">
        <dgm:presLayoutVars>
          <dgm:chPref val="3"/>
        </dgm:presLayoutVars>
      </dgm:prSet>
      <dgm:spPr/>
    </dgm:pt>
    <dgm:pt modelId="{CE1AA744-D82D-4A25-800C-8711225EB4A8}" type="pres">
      <dgm:prSet presAssocID="{51FE5E1F-5A0E-46C0-B7FB-250BD60EBF98}" presName="rootConnector" presStyleLbl="node2" presStyleIdx="0" presStyleCnt="3"/>
      <dgm:spPr/>
    </dgm:pt>
    <dgm:pt modelId="{C39209D3-E739-435D-AB32-4CB7CAF80A8E}" type="pres">
      <dgm:prSet presAssocID="{51FE5E1F-5A0E-46C0-B7FB-250BD60EBF98}" presName="hierChild4" presStyleCnt="0"/>
      <dgm:spPr/>
    </dgm:pt>
    <dgm:pt modelId="{BD24CD3E-C790-4D06-B424-34E34CBEE61E}" type="pres">
      <dgm:prSet presAssocID="{51FE5E1F-5A0E-46C0-B7FB-250BD60EBF98}" presName="hierChild5" presStyleCnt="0"/>
      <dgm:spPr/>
    </dgm:pt>
    <dgm:pt modelId="{97DA3825-7681-4C98-B8A8-2C04C7A41775}" type="pres">
      <dgm:prSet presAssocID="{ED91EFC4-D8CB-48CC-AFBA-A6FAC22143A4}" presName="Name37" presStyleLbl="parChTrans1D2" presStyleIdx="1" presStyleCnt="3"/>
      <dgm:spPr/>
    </dgm:pt>
    <dgm:pt modelId="{62049ECC-BAE1-4EE5-9CDB-8CBC8C08B1FC}" type="pres">
      <dgm:prSet presAssocID="{E5664A53-95B0-4B50-8F64-BFC567E302C7}" presName="hierRoot2" presStyleCnt="0">
        <dgm:presLayoutVars>
          <dgm:hierBranch val="init"/>
        </dgm:presLayoutVars>
      </dgm:prSet>
      <dgm:spPr/>
    </dgm:pt>
    <dgm:pt modelId="{DD5D4823-EB9D-46E6-BE19-F559A7D7F2C9}" type="pres">
      <dgm:prSet presAssocID="{E5664A53-95B0-4B50-8F64-BFC567E302C7}" presName="rootComposite" presStyleCnt="0"/>
      <dgm:spPr/>
    </dgm:pt>
    <dgm:pt modelId="{F3CA70F1-53BD-410B-8110-9C0D565B9866}" type="pres">
      <dgm:prSet presAssocID="{E5664A53-95B0-4B50-8F64-BFC567E302C7}" presName="rootText" presStyleLbl="node2" presStyleIdx="1" presStyleCnt="3">
        <dgm:presLayoutVars>
          <dgm:chPref val="3"/>
        </dgm:presLayoutVars>
      </dgm:prSet>
      <dgm:spPr/>
    </dgm:pt>
    <dgm:pt modelId="{8DF00136-03A5-4656-8137-A347E6D79F48}" type="pres">
      <dgm:prSet presAssocID="{E5664A53-95B0-4B50-8F64-BFC567E302C7}" presName="rootConnector" presStyleLbl="node2" presStyleIdx="1" presStyleCnt="3"/>
      <dgm:spPr/>
    </dgm:pt>
    <dgm:pt modelId="{D7FF075B-9D13-4551-AC0E-93DF66CDD7E3}" type="pres">
      <dgm:prSet presAssocID="{E5664A53-95B0-4B50-8F64-BFC567E302C7}" presName="hierChild4" presStyleCnt="0"/>
      <dgm:spPr/>
    </dgm:pt>
    <dgm:pt modelId="{E352D855-6F26-482A-B277-BADF04035601}" type="pres">
      <dgm:prSet presAssocID="{E5664A53-95B0-4B50-8F64-BFC567E302C7}" presName="hierChild5" presStyleCnt="0"/>
      <dgm:spPr/>
    </dgm:pt>
    <dgm:pt modelId="{8F2E4BA9-A801-4767-AC44-595045368FB0}" type="pres">
      <dgm:prSet presAssocID="{B29DB103-2B80-44F3-87DA-355E49D092AD}" presName="Name37" presStyleLbl="parChTrans1D2" presStyleIdx="2" presStyleCnt="3"/>
      <dgm:spPr/>
    </dgm:pt>
    <dgm:pt modelId="{7A537F7F-8754-4437-A710-1319313B140C}" type="pres">
      <dgm:prSet presAssocID="{B07730A7-12C3-4CED-BDE6-51DB8CABC131}" presName="hierRoot2" presStyleCnt="0">
        <dgm:presLayoutVars>
          <dgm:hierBranch val="init"/>
        </dgm:presLayoutVars>
      </dgm:prSet>
      <dgm:spPr/>
    </dgm:pt>
    <dgm:pt modelId="{164EE837-092D-4FB1-8F4C-2FA394E54B85}" type="pres">
      <dgm:prSet presAssocID="{B07730A7-12C3-4CED-BDE6-51DB8CABC131}" presName="rootComposite" presStyleCnt="0"/>
      <dgm:spPr/>
    </dgm:pt>
    <dgm:pt modelId="{02C7254C-D098-489C-B128-869CC53B4CB8}" type="pres">
      <dgm:prSet presAssocID="{B07730A7-12C3-4CED-BDE6-51DB8CABC131}" presName="rootText" presStyleLbl="node2" presStyleIdx="2" presStyleCnt="3">
        <dgm:presLayoutVars>
          <dgm:chPref val="3"/>
        </dgm:presLayoutVars>
      </dgm:prSet>
      <dgm:spPr/>
    </dgm:pt>
    <dgm:pt modelId="{6338D5D0-187F-4AC1-842B-0A83ED2C531E}" type="pres">
      <dgm:prSet presAssocID="{B07730A7-12C3-4CED-BDE6-51DB8CABC131}" presName="rootConnector" presStyleLbl="node2" presStyleIdx="2" presStyleCnt="3"/>
      <dgm:spPr/>
    </dgm:pt>
    <dgm:pt modelId="{28DEA903-8529-49F7-A046-F7B8DE9B1504}" type="pres">
      <dgm:prSet presAssocID="{B07730A7-12C3-4CED-BDE6-51DB8CABC131}" presName="hierChild4" presStyleCnt="0"/>
      <dgm:spPr/>
    </dgm:pt>
    <dgm:pt modelId="{B0E5D2C2-AF76-4226-AE41-F56C831C2E2F}" type="pres">
      <dgm:prSet presAssocID="{B07730A7-12C3-4CED-BDE6-51DB8CABC131}" presName="hierChild5" presStyleCnt="0"/>
      <dgm:spPr/>
    </dgm:pt>
    <dgm:pt modelId="{C33F8586-825A-4822-B184-7467F4B7114C}" type="pres">
      <dgm:prSet presAssocID="{B47FE24D-AD6E-418F-A852-88E638F1F420}" presName="hierChild3" presStyleCnt="0"/>
      <dgm:spPr/>
    </dgm:pt>
  </dgm:ptLst>
  <dgm:cxnLst>
    <dgm:cxn modelId="{2E9A4114-827F-4EA9-B214-8D361B6AE1A7}" type="presOf" srcId="{51FE5E1F-5A0E-46C0-B7FB-250BD60EBF98}" destId="{A98BA263-22CC-45A5-A42D-877215C1AD2A}" srcOrd="0" destOrd="0" presId="urn:microsoft.com/office/officeart/2005/8/layout/orgChart1"/>
    <dgm:cxn modelId="{A1442C1A-767E-4D4C-9EFA-1D18FFFB7269}" srcId="{00606DF1-0A88-4E6F-B66E-59896E8959D5}" destId="{B47FE24D-AD6E-418F-A852-88E638F1F420}" srcOrd="0" destOrd="0" parTransId="{0D1A35CC-6B54-4638-A832-17C91E802BB7}" sibTransId="{8C579A79-76B3-40AC-A1AD-5E254B70AECC}"/>
    <dgm:cxn modelId="{DE2CB233-2B6E-4F8E-95DC-4564F7D797FC}" type="presOf" srcId="{E5664A53-95B0-4B50-8F64-BFC567E302C7}" destId="{8DF00136-03A5-4656-8137-A347E6D79F48}" srcOrd="1" destOrd="0" presId="urn:microsoft.com/office/officeart/2005/8/layout/orgChart1"/>
    <dgm:cxn modelId="{C1D23237-1704-466D-BC26-56FD1E835427}" type="presOf" srcId="{B07730A7-12C3-4CED-BDE6-51DB8CABC131}" destId="{02C7254C-D098-489C-B128-869CC53B4CB8}" srcOrd="0" destOrd="0" presId="urn:microsoft.com/office/officeart/2005/8/layout/orgChart1"/>
    <dgm:cxn modelId="{EF3CFB46-9018-4E6F-9D30-A7C34AA6B697}" type="presOf" srcId="{B47FE24D-AD6E-418F-A852-88E638F1F420}" destId="{31208AB7-1E09-4283-820E-6D244D414F2A}" srcOrd="1" destOrd="0" presId="urn:microsoft.com/office/officeart/2005/8/layout/orgChart1"/>
    <dgm:cxn modelId="{262D027E-D165-40B0-AC8B-FADF57A110E6}" type="presOf" srcId="{00606DF1-0A88-4E6F-B66E-59896E8959D5}" destId="{E8BC2D96-F437-410A-937A-8D7D7704482C}" srcOrd="0" destOrd="0" presId="urn:microsoft.com/office/officeart/2005/8/layout/orgChart1"/>
    <dgm:cxn modelId="{7F6A0F7E-CB2E-4116-B5A2-3FD0F9B8F4F0}" type="presOf" srcId="{B07730A7-12C3-4CED-BDE6-51DB8CABC131}" destId="{6338D5D0-187F-4AC1-842B-0A83ED2C531E}" srcOrd="1" destOrd="0" presId="urn:microsoft.com/office/officeart/2005/8/layout/orgChart1"/>
    <dgm:cxn modelId="{9E896E87-94FA-476C-8705-9398B6B147D9}" type="presOf" srcId="{51FE5E1F-5A0E-46C0-B7FB-250BD60EBF98}" destId="{CE1AA744-D82D-4A25-800C-8711225EB4A8}" srcOrd="1" destOrd="0" presId="urn:microsoft.com/office/officeart/2005/8/layout/orgChart1"/>
    <dgm:cxn modelId="{0884B5B4-32CF-44A7-B501-71BE464AC9D2}" type="presOf" srcId="{ED91EFC4-D8CB-48CC-AFBA-A6FAC22143A4}" destId="{97DA3825-7681-4C98-B8A8-2C04C7A41775}" srcOrd="0" destOrd="0" presId="urn:microsoft.com/office/officeart/2005/8/layout/orgChart1"/>
    <dgm:cxn modelId="{DDB856B8-A69A-4EC4-A217-D8E06B2EC65A}" srcId="{B47FE24D-AD6E-418F-A852-88E638F1F420}" destId="{51FE5E1F-5A0E-46C0-B7FB-250BD60EBF98}" srcOrd="0" destOrd="0" parTransId="{EFE36C0B-5CD4-4B24-8187-542EB24543BB}" sibTransId="{9AA13D7E-7DBC-44E1-A13B-24DA76E92F11}"/>
    <dgm:cxn modelId="{A5A5B2BB-0A09-4537-A8C3-549B7AFED4A6}" type="presOf" srcId="{B47FE24D-AD6E-418F-A852-88E638F1F420}" destId="{4E39F9EF-10E7-4E0E-9085-095613A389F1}" srcOrd="0" destOrd="0" presId="urn:microsoft.com/office/officeart/2005/8/layout/orgChart1"/>
    <dgm:cxn modelId="{E45474C3-86C9-4BB2-A0A4-412E9C30FE70}" srcId="{B47FE24D-AD6E-418F-A852-88E638F1F420}" destId="{E5664A53-95B0-4B50-8F64-BFC567E302C7}" srcOrd="1" destOrd="0" parTransId="{ED91EFC4-D8CB-48CC-AFBA-A6FAC22143A4}" sibTransId="{53D99767-1BDB-448F-9A5B-870683A46560}"/>
    <dgm:cxn modelId="{968354D3-9A2A-4E36-8E1B-925C8AF3DB97}" type="presOf" srcId="{E5664A53-95B0-4B50-8F64-BFC567E302C7}" destId="{F3CA70F1-53BD-410B-8110-9C0D565B9866}" srcOrd="0" destOrd="0" presId="urn:microsoft.com/office/officeart/2005/8/layout/orgChart1"/>
    <dgm:cxn modelId="{5F0AB5D8-1E7D-474C-A667-CD048C719979}" type="presOf" srcId="{EFE36C0B-5CD4-4B24-8187-542EB24543BB}" destId="{395DA551-AD2B-40E3-9AE8-235561A15239}" srcOrd="0" destOrd="0" presId="urn:microsoft.com/office/officeart/2005/8/layout/orgChart1"/>
    <dgm:cxn modelId="{CDDEE0DA-1739-4508-A8A3-5663E6F0DB11}" srcId="{B47FE24D-AD6E-418F-A852-88E638F1F420}" destId="{B07730A7-12C3-4CED-BDE6-51DB8CABC131}" srcOrd="2" destOrd="0" parTransId="{B29DB103-2B80-44F3-87DA-355E49D092AD}" sibTransId="{501F7AB8-96C1-43A2-B4E6-F3AC9FCC938A}"/>
    <dgm:cxn modelId="{658B0DE0-8E99-47E5-B8A7-ECCA38B75A77}" type="presOf" srcId="{B29DB103-2B80-44F3-87DA-355E49D092AD}" destId="{8F2E4BA9-A801-4767-AC44-595045368FB0}" srcOrd="0" destOrd="0" presId="urn:microsoft.com/office/officeart/2005/8/layout/orgChart1"/>
    <dgm:cxn modelId="{5D06B814-9881-4446-B5D7-C0695E2FEF4B}" type="presParOf" srcId="{E8BC2D96-F437-410A-937A-8D7D7704482C}" destId="{126D807C-F4E5-4D2E-9F27-FCA86E55FC0D}" srcOrd="0" destOrd="0" presId="urn:microsoft.com/office/officeart/2005/8/layout/orgChart1"/>
    <dgm:cxn modelId="{57357BDE-F2CE-48E8-BD1D-59D414831C63}" type="presParOf" srcId="{126D807C-F4E5-4D2E-9F27-FCA86E55FC0D}" destId="{FCF4BB1A-0E8E-46CC-BAFD-FA30997249ED}" srcOrd="0" destOrd="0" presId="urn:microsoft.com/office/officeart/2005/8/layout/orgChart1"/>
    <dgm:cxn modelId="{E0693DE6-A011-466A-A790-34AB6F965402}" type="presParOf" srcId="{FCF4BB1A-0E8E-46CC-BAFD-FA30997249ED}" destId="{4E39F9EF-10E7-4E0E-9085-095613A389F1}" srcOrd="0" destOrd="0" presId="urn:microsoft.com/office/officeart/2005/8/layout/orgChart1"/>
    <dgm:cxn modelId="{D671A195-B6B3-448B-9938-AECB9A550CFB}" type="presParOf" srcId="{FCF4BB1A-0E8E-46CC-BAFD-FA30997249ED}" destId="{31208AB7-1E09-4283-820E-6D244D414F2A}" srcOrd="1" destOrd="0" presId="urn:microsoft.com/office/officeart/2005/8/layout/orgChart1"/>
    <dgm:cxn modelId="{142E6CA9-588C-47CA-B495-F234AEFDFEB3}" type="presParOf" srcId="{126D807C-F4E5-4D2E-9F27-FCA86E55FC0D}" destId="{226A996D-3BED-4148-827E-95B16F7FB9E2}" srcOrd="1" destOrd="0" presId="urn:microsoft.com/office/officeart/2005/8/layout/orgChart1"/>
    <dgm:cxn modelId="{FA6611DD-678E-49E4-89EA-7BB8A407B66F}" type="presParOf" srcId="{226A996D-3BED-4148-827E-95B16F7FB9E2}" destId="{395DA551-AD2B-40E3-9AE8-235561A15239}" srcOrd="0" destOrd="0" presId="urn:microsoft.com/office/officeart/2005/8/layout/orgChart1"/>
    <dgm:cxn modelId="{1007DFA7-6531-4C9F-8A86-CBD07B529C72}" type="presParOf" srcId="{226A996D-3BED-4148-827E-95B16F7FB9E2}" destId="{16478C34-109C-4314-B825-560E96335E90}" srcOrd="1" destOrd="0" presId="urn:microsoft.com/office/officeart/2005/8/layout/orgChart1"/>
    <dgm:cxn modelId="{4E6388A4-6A82-4426-A584-29ED3CCBB85A}" type="presParOf" srcId="{16478C34-109C-4314-B825-560E96335E90}" destId="{DDBB8758-4E8F-40A2-9AFA-DD416AEDEC8C}" srcOrd="0" destOrd="0" presId="urn:microsoft.com/office/officeart/2005/8/layout/orgChart1"/>
    <dgm:cxn modelId="{770FB025-27A0-4EB2-87C2-5ECA0FED2FF5}" type="presParOf" srcId="{DDBB8758-4E8F-40A2-9AFA-DD416AEDEC8C}" destId="{A98BA263-22CC-45A5-A42D-877215C1AD2A}" srcOrd="0" destOrd="0" presId="urn:microsoft.com/office/officeart/2005/8/layout/orgChart1"/>
    <dgm:cxn modelId="{20338D77-51D5-4232-BA86-9E8A99C1D4CD}" type="presParOf" srcId="{DDBB8758-4E8F-40A2-9AFA-DD416AEDEC8C}" destId="{CE1AA744-D82D-4A25-800C-8711225EB4A8}" srcOrd="1" destOrd="0" presId="urn:microsoft.com/office/officeart/2005/8/layout/orgChart1"/>
    <dgm:cxn modelId="{F5FC345E-60BA-433C-A5D3-DC0691B2D3F1}" type="presParOf" srcId="{16478C34-109C-4314-B825-560E96335E90}" destId="{C39209D3-E739-435D-AB32-4CB7CAF80A8E}" srcOrd="1" destOrd="0" presId="urn:microsoft.com/office/officeart/2005/8/layout/orgChart1"/>
    <dgm:cxn modelId="{C5BCB7A4-2F0E-4144-B2E0-DC40A1A55864}" type="presParOf" srcId="{16478C34-109C-4314-B825-560E96335E90}" destId="{BD24CD3E-C790-4D06-B424-34E34CBEE61E}" srcOrd="2" destOrd="0" presId="urn:microsoft.com/office/officeart/2005/8/layout/orgChart1"/>
    <dgm:cxn modelId="{3B1F0D09-0AC2-4E89-85FE-4BBBC4EC657B}" type="presParOf" srcId="{226A996D-3BED-4148-827E-95B16F7FB9E2}" destId="{97DA3825-7681-4C98-B8A8-2C04C7A41775}" srcOrd="2" destOrd="0" presId="urn:microsoft.com/office/officeart/2005/8/layout/orgChart1"/>
    <dgm:cxn modelId="{A3C2E5B4-35CF-4A03-9971-D7DAFA19C76F}" type="presParOf" srcId="{226A996D-3BED-4148-827E-95B16F7FB9E2}" destId="{62049ECC-BAE1-4EE5-9CDB-8CBC8C08B1FC}" srcOrd="3" destOrd="0" presId="urn:microsoft.com/office/officeart/2005/8/layout/orgChart1"/>
    <dgm:cxn modelId="{20BB7314-303A-409F-9E06-EDC371088114}" type="presParOf" srcId="{62049ECC-BAE1-4EE5-9CDB-8CBC8C08B1FC}" destId="{DD5D4823-EB9D-46E6-BE19-F559A7D7F2C9}" srcOrd="0" destOrd="0" presId="urn:microsoft.com/office/officeart/2005/8/layout/orgChart1"/>
    <dgm:cxn modelId="{C122C032-F591-4854-B976-5A69F9BE980F}" type="presParOf" srcId="{DD5D4823-EB9D-46E6-BE19-F559A7D7F2C9}" destId="{F3CA70F1-53BD-410B-8110-9C0D565B9866}" srcOrd="0" destOrd="0" presId="urn:microsoft.com/office/officeart/2005/8/layout/orgChart1"/>
    <dgm:cxn modelId="{41EC9E6B-8C43-41F3-833D-CC79D1CF86DF}" type="presParOf" srcId="{DD5D4823-EB9D-46E6-BE19-F559A7D7F2C9}" destId="{8DF00136-03A5-4656-8137-A347E6D79F48}" srcOrd="1" destOrd="0" presId="urn:microsoft.com/office/officeart/2005/8/layout/orgChart1"/>
    <dgm:cxn modelId="{D1ABC695-F8F4-4E26-8B47-44CCE9CBAD52}" type="presParOf" srcId="{62049ECC-BAE1-4EE5-9CDB-8CBC8C08B1FC}" destId="{D7FF075B-9D13-4551-AC0E-93DF66CDD7E3}" srcOrd="1" destOrd="0" presId="urn:microsoft.com/office/officeart/2005/8/layout/orgChart1"/>
    <dgm:cxn modelId="{C6EBB56A-397A-433B-B8DC-55232AE39658}" type="presParOf" srcId="{62049ECC-BAE1-4EE5-9CDB-8CBC8C08B1FC}" destId="{E352D855-6F26-482A-B277-BADF04035601}" srcOrd="2" destOrd="0" presId="urn:microsoft.com/office/officeart/2005/8/layout/orgChart1"/>
    <dgm:cxn modelId="{F23140E1-789C-435E-84D1-6FDE50156684}" type="presParOf" srcId="{226A996D-3BED-4148-827E-95B16F7FB9E2}" destId="{8F2E4BA9-A801-4767-AC44-595045368FB0}" srcOrd="4" destOrd="0" presId="urn:microsoft.com/office/officeart/2005/8/layout/orgChart1"/>
    <dgm:cxn modelId="{C73621CE-F6BB-4A68-9B7C-3A04311E3DA3}" type="presParOf" srcId="{226A996D-3BED-4148-827E-95B16F7FB9E2}" destId="{7A537F7F-8754-4437-A710-1319313B140C}" srcOrd="5" destOrd="0" presId="urn:microsoft.com/office/officeart/2005/8/layout/orgChart1"/>
    <dgm:cxn modelId="{D8F53439-D5E6-4ED1-90B4-611479F836F9}" type="presParOf" srcId="{7A537F7F-8754-4437-A710-1319313B140C}" destId="{164EE837-092D-4FB1-8F4C-2FA394E54B85}" srcOrd="0" destOrd="0" presId="urn:microsoft.com/office/officeart/2005/8/layout/orgChart1"/>
    <dgm:cxn modelId="{50F58F8F-023D-453D-AA81-197880571E72}" type="presParOf" srcId="{164EE837-092D-4FB1-8F4C-2FA394E54B85}" destId="{02C7254C-D098-489C-B128-869CC53B4CB8}" srcOrd="0" destOrd="0" presId="urn:microsoft.com/office/officeart/2005/8/layout/orgChart1"/>
    <dgm:cxn modelId="{BD97B932-6C92-4AEA-A1AA-2E012209FDFC}" type="presParOf" srcId="{164EE837-092D-4FB1-8F4C-2FA394E54B85}" destId="{6338D5D0-187F-4AC1-842B-0A83ED2C531E}" srcOrd="1" destOrd="0" presId="urn:microsoft.com/office/officeart/2005/8/layout/orgChart1"/>
    <dgm:cxn modelId="{49269627-9F7F-456A-B01E-E46FB0D890D1}" type="presParOf" srcId="{7A537F7F-8754-4437-A710-1319313B140C}" destId="{28DEA903-8529-49F7-A046-F7B8DE9B1504}" srcOrd="1" destOrd="0" presId="urn:microsoft.com/office/officeart/2005/8/layout/orgChart1"/>
    <dgm:cxn modelId="{38ADE5BE-AC25-4A12-A497-EC1FC7037368}" type="presParOf" srcId="{7A537F7F-8754-4437-A710-1319313B140C}" destId="{B0E5D2C2-AF76-4226-AE41-F56C831C2E2F}" srcOrd="2" destOrd="0" presId="urn:microsoft.com/office/officeart/2005/8/layout/orgChart1"/>
    <dgm:cxn modelId="{88FA54A3-9384-47A7-AC36-5F9031C9F4C8}" type="presParOf" srcId="{126D807C-F4E5-4D2E-9F27-FCA86E55FC0D}" destId="{C33F8586-825A-4822-B184-7467F4B7114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E4BA9-A801-4767-AC44-595045368FB0}">
      <dsp:nvSpPr>
        <dsp:cNvPr id="0" name=""/>
        <dsp:cNvSpPr/>
      </dsp:nvSpPr>
      <dsp:spPr>
        <a:xfrm>
          <a:off x="4661371" y="2702370"/>
          <a:ext cx="3297954" cy="5723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186"/>
              </a:lnTo>
              <a:lnTo>
                <a:pt x="3297954" y="286186"/>
              </a:lnTo>
              <a:lnTo>
                <a:pt x="3297954" y="5723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DA3825-7681-4C98-B8A8-2C04C7A41775}">
      <dsp:nvSpPr>
        <dsp:cNvPr id="0" name=""/>
        <dsp:cNvSpPr/>
      </dsp:nvSpPr>
      <dsp:spPr>
        <a:xfrm>
          <a:off x="4615651" y="2702370"/>
          <a:ext cx="91440" cy="5723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23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5DA551-AD2B-40E3-9AE8-235561A15239}">
      <dsp:nvSpPr>
        <dsp:cNvPr id="0" name=""/>
        <dsp:cNvSpPr/>
      </dsp:nvSpPr>
      <dsp:spPr>
        <a:xfrm>
          <a:off x="1363417" y="2702370"/>
          <a:ext cx="3297954" cy="572372"/>
        </a:xfrm>
        <a:custGeom>
          <a:avLst/>
          <a:gdLst/>
          <a:ahLst/>
          <a:cxnLst/>
          <a:rect l="0" t="0" r="0" b="0"/>
          <a:pathLst>
            <a:path>
              <a:moveTo>
                <a:pt x="3297954" y="0"/>
              </a:moveTo>
              <a:lnTo>
                <a:pt x="3297954" y="286186"/>
              </a:lnTo>
              <a:lnTo>
                <a:pt x="0" y="286186"/>
              </a:lnTo>
              <a:lnTo>
                <a:pt x="0" y="5723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39F9EF-10E7-4E0E-9085-095613A389F1}">
      <dsp:nvSpPr>
        <dsp:cNvPr id="0" name=""/>
        <dsp:cNvSpPr/>
      </dsp:nvSpPr>
      <dsp:spPr>
        <a:xfrm>
          <a:off x="3298580" y="1339579"/>
          <a:ext cx="2725582" cy="13627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3500" kern="1200" dirty="0"/>
            <a:t>リーダー</a:t>
          </a:r>
          <a:endParaRPr lang="zh-CN" altLang="en-US" sz="3500" kern="1200" dirty="0"/>
        </a:p>
      </dsp:txBody>
      <dsp:txXfrm>
        <a:off x="3298580" y="1339579"/>
        <a:ext cx="2725582" cy="1362791"/>
      </dsp:txXfrm>
    </dsp:sp>
    <dsp:sp modelId="{A98BA263-22CC-45A5-A42D-877215C1AD2A}">
      <dsp:nvSpPr>
        <dsp:cNvPr id="0" name=""/>
        <dsp:cNvSpPr/>
      </dsp:nvSpPr>
      <dsp:spPr>
        <a:xfrm>
          <a:off x="625" y="3274743"/>
          <a:ext cx="2725582" cy="13627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3000" b="0" i="0" kern="1200" dirty="0"/>
            <a:t>フロントエンド</a:t>
          </a:r>
          <a:endParaRPr lang="zh-CN" altLang="en-US" sz="3000" kern="1200" dirty="0"/>
        </a:p>
      </dsp:txBody>
      <dsp:txXfrm>
        <a:off x="625" y="3274743"/>
        <a:ext cx="2725582" cy="1362791"/>
      </dsp:txXfrm>
    </dsp:sp>
    <dsp:sp modelId="{F3CA70F1-53BD-410B-8110-9C0D565B9866}">
      <dsp:nvSpPr>
        <dsp:cNvPr id="0" name=""/>
        <dsp:cNvSpPr/>
      </dsp:nvSpPr>
      <dsp:spPr>
        <a:xfrm>
          <a:off x="3298580" y="3274743"/>
          <a:ext cx="2725582" cy="13627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3500" b="0" i="0" kern="1200" dirty="0"/>
            <a:t>バックエンド</a:t>
          </a:r>
        </a:p>
      </dsp:txBody>
      <dsp:txXfrm>
        <a:off x="3298580" y="3274743"/>
        <a:ext cx="2725582" cy="1362791"/>
      </dsp:txXfrm>
    </dsp:sp>
    <dsp:sp modelId="{02C7254C-D098-489C-B128-869CC53B4CB8}">
      <dsp:nvSpPr>
        <dsp:cNvPr id="0" name=""/>
        <dsp:cNvSpPr/>
      </dsp:nvSpPr>
      <dsp:spPr>
        <a:xfrm>
          <a:off x="6596534" y="3274743"/>
          <a:ext cx="2725582" cy="13627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DB</a:t>
          </a:r>
          <a:r>
            <a:rPr lang="zh-CN" altLang="en-US" sz="3500" b="1" i="0" kern="1200" dirty="0"/>
            <a:t>基盤</a:t>
          </a:r>
          <a:endParaRPr lang="zh-CN" altLang="en-US" sz="3500" kern="1200" dirty="0"/>
        </a:p>
      </dsp:txBody>
      <dsp:txXfrm>
        <a:off x="6596534" y="3274743"/>
        <a:ext cx="2725582" cy="1362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EB6E1-3B5C-82C1-9873-703D82AB9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C8D6C0-9223-4D47-6317-556E1DAB6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17930E-473B-FE7C-E244-1EAF25BC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78D6-6736-4A63-A28A-44C225E977BA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50188B-22C2-9965-A0D9-26BABC1A1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366B06-30B9-1C96-2599-AD556FB3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6BC-C820-4F26-A9C6-11A69298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85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09A1E-D254-0B14-47AF-DB137220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7EE1B4-D178-4BF5-4263-D089809A8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704819-A7B3-DD58-5DA0-F6CD2F5C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78D6-6736-4A63-A28A-44C225E977BA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D160EE-2448-38C2-0BC5-4447B42C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8A593-15D0-49BF-4DF7-11D3E4C3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6BC-C820-4F26-A9C6-11A69298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27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8654B3-CABF-7ED0-ACC7-7E1F7623B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C8C312-0308-2CA2-2E36-50EEF3234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7CD85A-3ACC-C196-7F40-B78A7A75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78D6-6736-4A63-A28A-44C225E977BA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88D1B9-3944-5A73-4935-3580ECB0A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AF9743-0912-6F6B-A8A3-67B5E61C4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6BC-C820-4F26-A9C6-11A69298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63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F80D1-D83B-0195-CDBE-1C7F63C0D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4B35D-CB39-1B16-B77F-BA863879A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CE237F-CDDE-24AD-74D5-7F751BDA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78D6-6736-4A63-A28A-44C225E977BA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E294D0-8F2F-2CE4-F565-B1A679678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F8CA9D-30B5-EA84-B14A-7A64E76F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6BC-C820-4F26-A9C6-11A69298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7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EE2D4-992C-BA40-5ED9-2FB45282E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FB9448-BE47-0F19-8571-30AE3B707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36BCAA-E927-1969-2284-9FA0B108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78D6-6736-4A63-A28A-44C225E977BA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CD31F9-5752-4F56-3CC3-91BEB566C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BC3550-6650-87ED-A53F-6832BFE2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6BC-C820-4F26-A9C6-11A69298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58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6B7B8-4E99-DE2B-AE65-9A34E08D7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0D26AE-4928-650F-92B9-4457EE19A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4D7779-5F6B-9F96-A9C1-BE6CEA6AD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C64FDD-87F4-C4D5-E051-135400E13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78D6-6736-4A63-A28A-44C225E977BA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BFF0BD-3FB6-ABB1-A229-2CF5D1DB9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5526FC-1567-79FF-90C7-71559BF4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6BC-C820-4F26-A9C6-11A69298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04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E3616-E751-8778-63F6-F79905D89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3BF15D-8A55-7ED4-9E43-8219EA58E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6C6192-935B-1015-8B17-77EDA732B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9241B6-229D-8C80-2AC0-66FCF36EA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84CE36-3443-17B2-821F-F3A4D4D11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DDF489-22A9-1795-84D2-58F6C5489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78D6-6736-4A63-A28A-44C225E977BA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336108-E630-A878-29A7-A607BB95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34449D-222D-E239-C921-FF82D0A2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6BC-C820-4F26-A9C6-11A69298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00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5C251-6196-CD28-CC09-8DDF8E8DE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4A5997-3882-E898-CD08-10AAC34F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78D6-6736-4A63-A28A-44C225E977BA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09275F-D958-16E8-40F5-FD33764B8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2D05C9-38D9-C263-1D3F-235F1F40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6BC-C820-4F26-A9C6-11A69298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02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80A885-1729-795C-2F40-7A178F765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78D6-6736-4A63-A28A-44C225E977BA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8B3439-C4AD-EBB7-1512-78EE85DC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9F4E76-AA68-2B01-00A2-DE920309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6BC-C820-4F26-A9C6-11A69298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49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668CA-446C-F305-26E9-741B25D1B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2FC39A-58F2-6935-4317-1CE49E4B0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B81CC4-4156-DD11-8E70-004065269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B8325D-312C-856C-6F54-DE0CCC590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78D6-6736-4A63-A28A-44C225E977BA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AD5430-F758-FD0F-27CC-85191316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BD4112-8674-B115-BEBA-830055BC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6BC-C820-4F26-A9C6-11A69298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42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8B701-AEBC-CD9F-740F-814B700C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689A44-9335-4481-AA51-758F7F614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05470B-0321-0DC5-6C24-4FC012E2B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135825-D4E2-9C1C-3EAB-E1AE2C6C4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78D6-6736-4A63-A28A-44C225E977BA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4FE07A-FD5C-EE02-4820-E4EAD1123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E9B1DD-D8EF-9F91-5626-A00C7947F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6BC-C820-4F26-A9C6-11A69298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76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B0C814-D35C-B2FA-B5A3-4DB9294C4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104D70-108C-E7DA-61DB-CC7AE1B4C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3B143E-729B-6924-9636-615E37B62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678D6-6736-4A63-A28A-44C225E977BA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F126EA-BFF4-2061-35CD-FECB476F5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6C5504-BB80-7CBC-704C-21B2B6A92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A06BC-C820-4F26-A9C6-11A69298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0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包含 游戏机, 橱柜&#10;&#10;描述已自动生成">
            <a:extLst>
              <a:ext uri="{FF2B5EF4-FFF2-40B4-BE49-F238E27FC236}">
                <a16:creationId xmlns:a16="http://schemas.microsoft.com/office/drawing/2014/main" id="{4F42A848-0940-F1D8-1DDA-449CCC4E1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50" y="1848719"/>
            <a:ext cx="10792918" cy="404525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31FC4AD-E0DD-EF1F-D818-2ECEDC13E618}"/>
              </a:ext>
            </a:extLst>
          </p:cNvPr>
          <p:cNvSpPr txBox="1"/>
          <p:nvPr/>
        </p:nvSpPr>
        <p:spPr>
          <a:xfrm>
            <a:off x="4503662" y="685800"/>
            <a:ext cx="4167265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CMS </a:t>
            </a:r>
            <a:r>
              <a:rPr lang="zh-CN" altLang="en-US" sz="3600" dirty="0"/>
              <a:t>中日程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FAF201E-25A3-FF72-81AF-645F8E91F04B}"/>
              </a:ext>
            </a:extLst>
          </p:cNvPr>
          <p:cNvSpPr txBox="1"/>
          <p:nvPr/>
        </p:nvSpPr>
        <p:spPr>
          <a:xfrm>
            <a:off x="296201" y="306944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Team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47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5F412D71-E96C-3F96-61C7-DDF46FF6B98E}"/>
              </a:ext>
            </a:extLst>
          </p:cNvPr>
          <p:cNvGrpSpPr/>
          <p:nvPr/>
        </p:nvGrpSpPr>
        <p:grpSpPr>
          <a:xfrm>
            <a:off x="1434626" y="880886"/>
            <a:ext cx="9322743" cy="5977114"/>
            <a:chOff x="2181902" y="899548"/>
            <a:chExt cx="8128000" cy="5418667"/>
          </a:xfrm>
        </p:grpSpPr>
        <p:graphicFrame>
          <p:nvGraphicFramePr>
            <p:cNvPr id="4" name="图示 3">
              <a:extLst>
                <a:ext uri="{FF2B5EF4-FFF2-40B4-BE49-F238E27FC236}">
                  <a16:creationId xmlns:a16="http://schemas.microsoft.com/office/drawing/2014/main" id="{806B28CF-2319-A296-BF67-ECAFABA2B43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69280895"/>
                </p:ext>
              </p:extLst>
            </p:nvPr>
          </p:nvGraphicFramePr>
          <p:xfrm>
            <a:off x="2181902" y="899548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B7C7A86-AE9B-77A2-246E-39B56C8BBBAF}"/>
                </a:ext>
              </a:extLst>
            </p:cNvPr>
            <p:cNvSpPr txBox="1"/>
            <p:nvPr/>
          </p:nvSpPr>
          <p:spPr>
            <a:xfrm>
              <a:off x="5953425" y="164106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覃</a:t>
              </a:r>
              <a:r>
                <a:rPr lang="ja-JP" altLang="en-US" dirty="0"/>
                <a:t>紅</a:t>
              </a:r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536B633-37DE-E812-D51C-9D17EBA5F986}"/>
                </a:ext>
              </a:extLst>
            </p:cNvPr>
            <p:cNvSpPr txBox="1"/>
            <p:nvPr/>
          </p:nvSpPr>
          <p:spPr>
            <a:xfrm>
              <a:off x="8828558" y="5166255"/>
              <a:ext cx="764751" cy="3348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徐沢锴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233336B-653C-3787-4B64-169E3580803A}"/>
                </a:ext>
              </a:extLst>
            </p:cNvPr>
            <p:cNvSpPr txBox="1"/>
            <p:nvPr/>
          </p:nvSpPr>
          <p:spPr>
            <a:xfrm>
              <a:off x="2986333" y="5166255"/>
              <a:ext cx="576079" cy="3348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董赫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9D7DDB1-AF61-363C-1E3D-F8F3B1AA3FD4}"/>
                </a:ext>
              </a:extLst>
            </p:cNvPr>
            <p:cNvSpPr txBox="1"/>
            <p:nvPr/>
          </p:nvSpPr>
          <p:spPr>
            <a:xfrm>
              <a:off x="6036255" y="5181615"/>
              <a:ext cx="563501" cy="3348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覃</a:t>
              </a:r>
              <a:r>
                <a:rPr lang="ja-JP" altLang="en-US" dirty="0"/>
                <a:t>紅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FB5DBE7-2654-6686-B337-5D132382575F}"/>
                </a:ext>
              </a:extLst>
            </p:cNvPr>
            <p:cNvSpPr txBox="1"/>
            <p:nvPr/>
          </p:nvSpPr>
          <p:spPr>
            <a:xfrm>
              <a:off x="5835004" y="5537402"/>
              <a:ext cx="966002" cy="3348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崔光普秀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0082EAD-3A61-B570-BE91-9D4B1601BB19}"/>
                </a:ext>
              </a:extLst>
            </p:cNvPr>
            <p:cNvSpPr txBox="1"/>
            <p:nvPr/>
          </p:nvSpPr>
          <p:spPr>
            <a:xfrm>
              <a:off x="2891997" y="5535587"/>
              <a:ext cx="764751" cy="3348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崔天蕴</a:t>
              </a: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F2CDC36C-1343-72B7-7006-309CB14093CE}"/>
              </a:ext>
            </a:extLst>
          </p:cNvPr>
          <p:cNvSpPr txBox="1"/>
          <p:nvPr/>
        </p:nvSpPr>
        <p:spPr>
          <a:xfrm>
            <a:off x="4012366" y="361378"/>
            <a:ext cx="4167265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開発体制</a:t>
            </a:r>
          </a:p>
        </p:txBody>
      </p:sp>
    </p:spTree>
    <p:extLst>
      <p:ext uri="{BB962C8B-B14F-4D97-AF65-F5344CB8AC3E}">
        <p14:creationId xmlns:p14="http://schemas.microsoft.com/office/powerpoint/2010/main" val="318814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26</Words>
  <Application>Microsoft Office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 qin</dc:creator>
  <cp:lastModifiedBy>hong qin</cp:lastModifiedBy>
  <cp:revision>1</cp:revision>
  <dcterms:created xsi:type="dcterms:W3CDTF">2023-04-13T05:53:16Z</dcterms:created>
  <dcterms:modified xsi:type="dcterms:W3CDTF">2023-04-13T06:14:23Z</dcterms:modified>
</cp:coreProperties>
</file>