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80" r:id="rId6"/>
    <p:sldId id="281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0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2023/4/13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任意多边形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運用設計書</a:t>
            </a: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en-US" altLang="zh-CN" dirty="0"/>
              <a:t>TCCOL(</a:t>
            </a:r>
            <a:r>
              <a:rPr lang="en-US" altLang="zh-CN" b="1" i="0" dirty="0">
                <a:solidFill>
                  <a:srgbClr val="E6EDF3"/>
                </a:solidFill>
                <a:effectLst/>
                <a:latin typeface="-apple-system"/>
              </a:rPr>
              <a:t>Talented Collaborators Certificate Online</a:t>
            </a:r>
            <a:r>
              <a:rPr lang="en-US" altLang="zh-CN" dirty="0"/>
              <a:t>)</a:t>
            </a:r>
            <a:endParaRPr lang="en-US" altLang="zh-CN" sz="2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766620-9E66-6DED-CA4A-73D412A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altLang="ja-JP" b="0" i="0" dirty="0">
                <a:solidFill>
                  <a:srgbClr val="C9D1D9"/>
                </a:solidFill>
                <a:effectLst/>
                <a:latin typeface="-apple-system"/>
              </a:rPr>
              <a:t>WBS</a:t>
            </a:r>
            <a:r>
              <a:rPr lang="ja-JP" altLang="en-US" b="0" i="0" dirty="0">
                <a:solidFill>
                  <a:srgbClr val="C9D1D9"/>
                </a:solidFill>
                <a:effectLst/>
                <a:latin typeface="-apple-system"/>
              </a:rPr>
              <a:t>スケジュール</a:t>
            </a:r>
            <a:endParaRPr 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FE3B0BF-8FDD-6B75-B96D-6FC4D4CE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77409"/>
              </p:ext>
            </p:extLst>
          </p:nvPr>
        </p:nvGraphicFramePr>
        <p:xfrm>
          <a:off x="913795" y="2485209"/>
          <a:ext cx="10353681" cy="347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082">
                  <a:extLst>
                    <a:ext uri="{9D8B030D-6E8A-4147-A177-3AD203B41FA5}">
                      <a16:colId xmlns:a16="http://schemas.microsoft.com/office/drawing/2014/main" val="1617796333"/>
                    </a:ext>
                  </a:extLst>
                </a:gridCol>
                <a:gridCol w="583080">
                  <a:extLst>
                    <a:ext uri="{9D8B030D-6E8A-4147-A177-3AD203B41FA5}">
                      <a16:colId xmlns:a16="http://schemas.microsoft.com/office/drawing/2014/main" val="31765057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22799180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63746400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7312396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1665134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150877975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18444260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4350555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4133059301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43678772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155752468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82115531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14842518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752864257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4143127633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865419019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95401789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2026610052"/>
                    </a:ext>
                  </a:extLst>
                </a:gridCol>
              </a:tblGrid>
              <a:tr h="368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項番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工数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4/11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4/13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4/20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4/25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4/27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5/9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5/12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5/16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5/18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5/19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5/23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5/25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5/26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5/30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5/31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28722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要件定義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2464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基本設計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15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5477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詳細設計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15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796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製造・単体テスト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45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97148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結合</a:t>
                      </a: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35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97487"/>
                  </a:ext>
                </a:extLst>
              </a:tr>
              <a:tr h="51848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ja-JP" altLang="en-US" sz="1000" u="none" strike="noStrike" dirty="0">
                          <a:effectLst/>
                          <a:latin typeface="+mj-lt"/>
                        </a:rPr>
                        <a:t>リリース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50000"/>
                        </a:lnSpc>
                      </a:pPr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r>
                        <a:rPr lang="zh-CN" altLang="en-US" sz="900" u="none" strike="noStrike" dirty="0">
                          <a:effectLst/>
                        </a:rPr>
                        <a:t>人日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★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264111"/>
                  </a:ext>
                </a:extLst>
              </a:tr>
            </a:tbl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111568C3-4F00-542C-2FAF-B3A5DF288B12}"/>
              </a:ext>
            </a:extLst>
          </p:cNvPr>
          <p:cNvSpPr/>
          <p:nvPr/>
        </p:nvSpPr>
        <p:spPr>
          <a:xfrm>
            <a:off x="2888646" y="2915714"/>
            <a:ext cx="1209675" cy="40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369C83E-B447-4AA7-A7A2-7F79EAF89AB4}"/>
              </a:ext>
            </a:extLst>
          </p:cNvPr>
          <p:cNvSpPr/>
          <p:nvPr/>
        </p:nvSpPr>
        <p:spPr>
          <a:xfrm>
            <a:off x="3299289" y="3436805"/>
            <a:ext cx="1209676" cy="40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5A64A2B-63E2-42F5-B921-CAFB765743FD}"/>
              </a:ext>
            </a:extLst>
          </p:cNvPr>
          <p:cNvSpPr/>
          <p:nvPr/>
        </p:nvSpPr>
        <p:spPr>
          <a:xfrm>
            <a:off x="3904127" y="3947589"/>
            <a:ext cx="1282160" cy="40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4DD3AE5-86E2-474F-984B-E9E0A9FE5358}"/>
              </a:ext>
            </a:extLst>
          </p:cNvPr>
          <p:cNvSpPr/>
          <p:nvPr/>
        </p:nvSpPr>
        <p:spPr>
          <a:xfrm>
            <a:off x="4883273" y="4456785"/>
            <a:ext cx="4204101" cy="40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2B9A832-0476-4E10-AF46-5D15EA2FB269}"/>
              </a:ext>
            </a:extLst>
          </p:cNvPr>
          <p:cNvSpPr/>
          <p:nvPr/>
        </p:nvSpPr>
        <p:spPr>
          <a:xfrm>
            <a:off x="7389967" y="5000817"/>
            <a:ext cx="3145397" cy="40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3480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1249B-8067-8492-D62A-037AC7C1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C9D1D9"/>
                </a:solidFill>
                <a:effectLst/>
                <a:latin typeface="-apple-system"/>
              </a:rPr>
              <a:t>基本設計の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開発体制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0050F9-0646-7130-75B5-E3D780B6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Leader</a:t>
            </a:r>
            <a:r>
              <a:rPr lang="zh-CN" altLang="en-US" dirty="0"/>
              <a:t>：</a:t>
            </a:r>
            <a:r>
              <a:rPr lang="ja-JP" altLang="en-US" dirty="0"/>
              <a:t>全体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Frontend</a:t>
            </a:r>
            <a:r>
              <a:rPr lang="zh-CN" altLang="en-US" dirty="0"/>
              <a:t>：张，文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Backend</a:t>
            </a:r>
            <a:r>
              <a:rPr lang="zh-CN" altLang="en-US" dirty="0"/>
              <a:t>：季，陈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DB</a:t>
            </a:r>
            <a:r>
              <a:rPr lang="zh-CN" altLang="en-US" dirty="0"/>
              <a:t>：刘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02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{00CB9290-595D-490E-B621-5A1CDC878A33}tf55705232_win32</Template>
  <TotalTime>95</TotalTime>
  <Words>169</Words>
  <Application>Microsoft Office PowerPoint</Application>
  <PresentationFormat>ワイド画面</PresentationFormat>
  <Paragraphs>129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-apple-system</vt:lpstr>
      <vt:lpstr>DengXian</vt:lpstr>
      <vt:lpstr>Microsoft YaHei UI</vt:lpstr>
      <vt:lpstr>Goudy Old Style</vt:lpstr>
      <vt:lpstr>Wingdings 2</vt:lpstr>
      <vt:lpstr>SlateVTI</vt:lpstr>
      <vt:lpstr>運用設計書</vt:lpstr>
      <vt:lpstr>WBSスケジュール</vt:lpstr>
      <vt:lpstr>基本設計の開発体制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運用設計書</dc:title>
  <dc:creator>LIU Xiaoyang</dc:creator>
  <cp:lastModifiedBy>LIU Xiaoyang</cp:lastModifiedBy>
  <cp:revision>2</cp:revision>
  <dcterms:created xsi:type="dcterms:W3CDTF">2023-04-13T05:16:27Z</dcterms:created>
  <dcterms:modified xsi:type="dcterms:W3CDTF">2023-04-13T06:53:59Z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