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2b9b77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2b9b77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42b9b7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42b9b7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ae3594de_1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ae3594de_1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4294967295" type="ctrTitle"/>
          </p:nvPr>
        </p:nvSpPr>
        <p:spPr>
          <a:xfrm>
            <a:off x="1268725" y="260200"/>
            <a:ext cx="36126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3300"/>
              <a:t>何のために</a:t>
            </a:r>
            <a:endParaRPr sz="24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13"/>
          <p:cNvSpPr txBox="1"/>
          <p:nvPr>
            <p:ph idx="4294967295" type="subTitle"/>
          </p:nvPr>
        </p:nvSpPr>
        <p:spPr>
          <a:xfrm>
            <a:off x="1322250" y="932425"/>
            <a:ext cx="6499500" cy="3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ja" sz="2000">
                <a:latin typeface="Montserrat"/>
                <a:ea typeface="Montserrat"/>
                <a:cs typeface="Montserrat"/>
                <a:sym typeface="Montserrat"/>
              </a:rPr>
              <a:t>0人会社向け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/>
              <a:t>ユーザー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ja" sz="2200"/>
              <a:t>会社員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ja" sz="2200"/>
              <a:t>上司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ja" sz="2200"/>
              <a:t>課長、部長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ja" sz="2200"/>
              <a:t>人</a:t>
            </a:r>
            <a:r>
              <a:rPr lang="ja" sz="2200"/>
              <a:t>事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200"/>
              <a:t>管理者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ja" sz="2200"/>
              <a:t>技術開発部門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10200" y="363550"/>
            <a:ext cx="3661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300"/>
              <a:t>何を実現したい</a:t>
            </a:r>
            <a:endParaRPr sz="33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02050" y="1078050"/>
            <a:ext cx="70389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ユーザー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会社員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資格取得計画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合否申告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合            資格登録　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			否</a:t>
            </a: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            次の資格取得計画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個人情報、計画、取得資格一覧　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管理職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           課長、部長　  部下取得資格状態一覧　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　　　　　　　</a:t>
            </a: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資格</a:t>
            </a: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取得者一覧　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人事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latin typeface="Montserrat"/>
                <a:ea typeface="Montserrat"/>
                <a:cs typeface="Montserrat"/>
                <a:sym typeface="Montserrat"/>
              </a:rPr>
              <a:t>社員取得資格一覧　</a:t>
            </a:r>
            <a:endParaRPr sz="1100"/>
          </a:p>
        </p:txBody>
      </p:sp>
      <p:cxnSp>
        <p:nvCxnSpPr>
          <p:cNvPr id="142" name="Google Shape;142;p14"/>
          <p:cNvCxnSpPr/>
          <p:nvPr/>
        </p:nvCxnSpPr>
        <p:spPr>
          <a:xfrm>
            <a:off x="3137875" y="2412625"/>
            <a:ext cx="2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4"/>
          <p:cNvCxnSpPr/>
          <p:nvPr/>
        </p:nvCxnSpPr>
        <p:spPr>
          <a:xfrm>
            <a:off x="3137875" y="2629950"/>
            <a:ext cx="2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300"/>
              <a:t>何の技術を使って実現する</a:t>
            </a:r>
            <a:endParaRPr sz="33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2165"/>
              <a:t>D</a:t>
            </a:r>
            <a:r>
              <a:rPr lang="ja" sz="2165"/>
              <a:t>ocker</a:t>
            </a:r>
            <a:endParaRPr sz="21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ja" sz="2165"/>
              <a:t>	</a:t>
            </a:r>
            <a:r>
              <a:rPr lang="ja" sz="1610">
                <a:latin typeface="Arial"/>
                <a:ea typeface="Arial"/>
                <a:cs typeface="Arial"/>
                <a:sym typeface="Arial"/>
              </a:rPr>
              <a:t>コンテナ化技術：移植性、信頼性、およびメンテナンス性</a:t>
            </a:r>
            <a:endParaRPr sz="21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ja" sz="2165"/>
              <a:t>React.js</a:t>
            </a:r>
            <a:endParaRPr sz="2165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ja" sz="1610">
                <a:latin typeface="Arial"/>
                <a:ea typeface="Arial"/>
                <a:cs typeface="Arial"/>
                <a:sym typeface="Arial"/>
              </a:rPr>
              <a:t>UIの構築　</a:t>
            </a:r>
            <a:endParaRPr sz="21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ja" sz="2165"/>
              <a:t>Python</a:t>
            </a:r>
            <a:endParaRPr sz="2165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ja" sz="1610">
                <a:latin typeface="Arial"/>
                <a:ea typeface="Arial"/>
                <a:cs typeface="Arial"/>
                <a:sym typeface="Arial"/>
              </a:rPr>
              <a:t>バックエンド　</a:t>
            </a:r>
            <a:endParaRPr sz="21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ja" sz="2165"/>
              <a:t>PostgreSQL</a:t>
            </a:r>
            <a:endParaRPr sz="216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