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 FOMBONNE" initials="LF" lastIdx="1" clrIdx="0">
    <p:extLst>
      <p:ext uri="{19B8F6BF-5375-455C-9EA6-DF929625EA0E}">
        <p15:presenceInfo xmlns:p15="http://schemas.microsoft.com/office/powerpoint/2012/main" userId="9fb8eefdb3d4d0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4ADD55-2718-4378-9D55-076D09EF0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684F142-9EC0-49CA-AF4D-086D5099F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1AB248-47D9-4989-9BD8-C612A4A1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5AD6-6C99-4289-86BE-E6F5215F93B8}" type="datetimeFigureOut">
              <a:rPr lang="fr-FR" smtClean="0"/>
              <a:t>26/11/2021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1369C4-F31C-467B-BB27-542758E34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B9A923-2732-4E54-821A-4632F4923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DAE0-58C7-4F4D-9EA2-D8F89CBE3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85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BB15CD-F33A-41F8-BD78-72C61BD6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3AFB48A-9CBC-49EB-91EE-4EFD3E6CA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4C3A8E-8FC8-4144-8BD0-F574F20E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5AD6-6C99-4289-86BE-E6F5215F93B8}" type="datetimeFigureOut">
              <a:rPr lang="fr-FR" smtClean="0"/>
              <a:t>26/11/2021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808B16-DF2E-4572-A16F-B53517D8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7D37E2-D29D-435D-B36A-5DB9C78C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DAE0-58C7-4F4D-9EA2-D8F89CBE3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46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622F408-CE6F-4F93-9EA9-5DCE5C6AC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35BFA3-8381-45AC-BB68-E6E24C458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68A54E-165D-4399-B23F-C954E69A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5AD6-6C99-4289-86BE-E6F5215F93B8}" type="datetimeFigureOut">
              <a:rPr lang="fr-FR" smtClean="0"/>
              <a:t>26/11/2021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5A3E7A-6D73-4B1D-956C-5BD4127F4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6541B5-F3D5-4C48-8709-D7CBE13C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DAE0-58C7-4F4D-9EA2-D8F89CBE3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72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3D575F-E06F-4AD1-8F90-C303E4CF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CDDAB7-C0B5-4577-A5B8-C25DFD068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C2709D-4629-42BE-ACFF-7C6F6802D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5AD6-6C99-4289-86BE-E6F5215F93B8}" type="datetimeFigureOut">
              <a:rPr lang="fr-FR" smtClean="0"/>
              <a:t>26/11/2021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64D406-5216-4C1F-ABC0-F7FAC843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17B205-8FAC-4D87-AA83-132ED69B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DAE0-58C7-4F4D-9EA2-D8F89CBE3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19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64D132-FAE5-45D3-A71D-1D6BBD931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EA118-99E3-4BDD-83EA-0E2E55B47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C72D59-94DC-463E-AA4E-26788834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5AD6-6C99-4289-86BE-E6F5215F93B8}" type="datetimeFigureOut">
              <a:rPr lang="fr-FR" smtClean="0"/>
              <a:t>26/11/2021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C8D5D7-992B-4E3A-AF47-97F3EF31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688264-CDD7-41D2-AC14-43232A2D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DAE0-58C7-4F4D-9EA2-D8F89CBE3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FB037C-78F6-44F6-AA8F-316CAAE4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BB5E53-C483-4A21-A8C2-F446AFBBE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48B1C4-FB90-41A3-99BB-D355B9731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30FD78-4F24-4968-A2C5-0A2FC91A3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5AD6-6C99-4289-86BE-E6F5215F93B8}" type="datetimeFigureOut">
              <a:rPr lang="fr-FR" smtClean="0"/>
              <a:t>26/11/2021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E8B3AC-65B0-4057-A728-55EF6DBA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BAC550-4241-4BC2-8B76-6AEF5231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DAE0-58C7-4F4D-9EA2-D8F89CBE3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92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8BDBD-ACC9-4792-B739-05289A4B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7566D0-1FD8-43CA-A258-81B299322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E34881-6843-436E-B0AB-55A045AB4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949624-563A-4E64-A794-534F3A66C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35CA0E-FF7D-4626-878B-01409D067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0F58987-91FF-4B43-8ACB-D30F87E3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5AD6-6C99-4289-86BE-E6F5215F93B8}" type="datetimeFigureOut">
              <a:rPr lang="fr-FR" smtClean="0"/>
              <a:t>26/11/2021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43F6EE0-3D25-4087-B4B0-4354C223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846FCC6-D238-45C9-B1C1-3ADCC366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DAE0-58C7-4F4D-9EA2-D8F89CBE3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04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9B9D15-390B-4231-A951-61515D05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250FB9C-5496-4A08-AB8E-51C7D33AF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5AD6-6C99-4289-86BE-E6F5215F93B8}" type="datetimeFigureOut">
              <a:rPr lang="fr-FR" smtClean="0"/>
              <a:t>26/11/2021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B25C79D-B354-4533-8FBE-0A72496B5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E0F017-6D35-43CD-983F-3C4AF7AB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DAE0-58C7-4F4D-9EA2-D8F89CBE3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49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2DED8B-59AD-4DA6-AA34-C4820CA76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5AD6-6C99-4289-86BE-E6F5215F93B8}" type="datetimeFigureOut">
              <a:rPr lang="fr-FR" smtClean="0"/>
              <a:t>26/11/2021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E5C2204-5BAC-4155-843A-C91DB766E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48850A-B0E4-4479-9FD4-CFEA9A6A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DAE0-58C7-4F4D-9EA2-D8F89CBE3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94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69312-90E3-4A11-99FF-6744FAB4E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1005C6-2D1A-483C-A94C-AE832BC6D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BCB4BA-B247-49D6-9EA5-4D46C7CC6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6AD152-DEFA-4C13-A001-55F90AB00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5AD6-6C99-4289-86BE-E6F5215F93B8}" type="datetimeFigureOut">
              <a:rPr lang="fr-FR" smtClean="0"/>
              <a:t>26/11/2021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A79EF1-4FC1-4C5C-90FE-8A40E368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16B074-033A-49A0-A5C3-3DAD5C125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DAE0-58C7-4F4D-9EA2-D8F89CBE3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32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5F1ED2-C2E3-4D93-9643-F060BA54B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A40A196-2052-410D-ABB5-66ADA7AE0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B95A77B-23B6-4184-B3DD-B39B80E33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9C6590-7554-46F7-B06D-C06E97B3B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5AD6-6C99-4289-86BE-E6F5215F93B8}" type="datetimeFigureOut">
              <a:rPr lang="fr-FR" smtClean="0"/>
              <a:t>26/11/2021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29E9BC-7BE5-4D56-B743-4E3A2BEB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408D50-923E-478B-AF47-24D4F4F5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DAE0-58C7-4F4D-9EA2-D8F89CBE3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39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5F4BDD4-2B7C-4CEE-918E-C06120A1F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62094E-CAED-401B-86BC-8A484338F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926F33-AA4C-4F1B-845C-9940CD8D5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45AD6-6C99-4289-86BE-E6F5215F93B8}" type="datetimeFigureOut">
              <a:rPr lang="fr-FR" smtClean="0"/>
              <a:t>26/11/2021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C6C8DB-E168-4C7F-8828-DD2B5B965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58A610-BB4D-4EDE-A865-B69773889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EDAE0-58C7-4F4D-9EA2-D8F89CBE3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02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45E3719-9D09-4D95-9D85-A8958D6F1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840" y="0"/>
            <a:ext cx="5506319" cy="6858000"/>
          </a:xfrm>
          <a:prstGeom prst="rect">
            <a:avLst/>
          </a:prstGeom>
        </p:spPr>
      </p:pic>
      <p:sp>
        <p:nvSpPr>
          <p:cNvPr id="6" name="Légende : flèche courbée à une bordure 5">
            <a:extLst>
              <a:ext uri="{FF2B5EF4-FFF2-40B4-BE49-F238E27FC236}">
                <a16:creationId xmlns:a16="http://schemas.microsoft.com/office/drawing/2014/main" id="{A34BAE60-F617-4226-A9A2-15285AD3D76B}"/>
              </a:ext>
            </a:extLst>
          </p:cNvPr>
          <p:cNvSpPr/>
          <p:nvPr/>
        </p:nvSpPr>
        <p:spPr>
          <a:xfrm flipH="1">
            <a:off x="1685925" y="1140883"/>
            <a:ext cx="1302808" cy="178859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01459"/>
              <a:gd name="adj6" fmla="val -79915"/>
            </a:avLst>
          </a:prstGeom>
          <a:noFill/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0" tIns="0" rIns="0" bIns="0" rtlCol="0" anchor="ctr"/>
          <a:lstStyle/>
          <a:p>
            <a:pPr algn="r"/>
            <a:r>
              <a:rPr lang="fr-FR" sz="1400" i="1" dirty="0"/>
              <a:t>Navigation menu</a:t>
            </a:r>
          </a:p>
          <a:p>
            <a:pPr algn="r"/>
            <a:r>
              <a:rPr lang="fr-FR" sz="1400" i="1" dirty="0"/>
              <a:t>(burger or </a:t>
            </a:r>
            <a:r>
              <a:rPr lang="fr-FR" sz="1400" i="1" dirty="0" err="1"/>
              <a:t>icons</a:t>
            </a:r>
            <a:r>
              <a:rPr lang="fr-FR" sz="1400" i="1" dirty="0"/>
              <a:t>)</a:t>
            </a:r>
          </a:p>
        </p:txBody>
      </p:sp>
      <p:sp>
        <p:nvSpPr>
          <p:cNvPr id="7" name="Légende : flèche courbée à une bordure 6">
            <a:extLst>
              <a:ext uri="{FF2B5EF4-FFF2-40B4-BE49-F238E27FC236}">
                <a16:creationId xmlns:a16="http://schemas.microsoft.com/office/drawing/2014/main" id="{6A2A4DE1-B59F-452C-A911-083D9DCECF2A}"/>
              </a:ext>
            </a:extLst>
          </p:cNvPr>
          <p:cNvSpPr/>
          <p:nvPr/>
        </p:nvSpPr>
        <p:spPr>
          <a:xfrm>
            <a:off x="9203265" y="939800"/>
            <a:ext cx="1634067" cy="364067"/>
          </a:xfrm>
          <a:prstGeom prst="accentCallout2">
            <a:avLst>
              <a:gd name="adj1" fmla="val 46382"/>
              <a:gd name="adj2" fmla="val -8333"/>
              <a:gd name="adj3" fmla="val 47697"/>
              <a:gd name="adj4" fmla="val -18740"/>
              <a:gd name="adj5" fmla="val -9869"/>
              <a:gd name="adj6" fmla="val -60801"/>
            </a:avLst>
          </a:prstGeom>
          <a:noFill/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0" tIns="0" rIns="0" bIns="0" rtlCol="0" anchor="ctr"/>
          <a:lstStyle/>
          <a:p>
            <a:r>
              <a:rPr lang="fr-FR" sz="1400" i="1" dirty="0" err="1"/>
              <a:t>Looma</a:t>
            </a:r>
            <a:r>
              <a:rPr lang="fr-FR" sz="1400" i="1" dirty="0"/>
              <a:t> </a:t>
            </a:r>
            <a:r>
              <a:rPr lang="fr-FR" sz="1400" i="1" dirty="0" err="1"/>
              <a:t>status</a:t>
            </a:r>
            <a:endParaRPr lang="fr-FR" sz="1400" i="1" dirty="0"/>
          </a:p>
        </p:txBody>
      </p:sp>
      <p:sp>
        <p:nvSpPr>
          <p:cNvPr id="8" name="Légende : flèche courbée à une bordure 7">
            <a:extLst>
              <a:ext uri="{FF2B5EF4-FFF2-40B4-BE49-F238E27FC236}">
                <a16:creationId xmlns:a16="http://schemas.microsoft.com/office/drawing/2014/main" id="{8A3BE061-924E-4CF7-83D1-F5E817DBCF5C}"/>
              </a:ext>
            </a:extLst>
          </p:cNvPr>
          <p:cNvSpPr/>
          <p:nvPr/>
        </p:nvSpPr>
        <p:spPr>
          <a:xfrm>
            <a:off x="9203265" y="2692400"/>
            <a:ext cx="1634067" cy="364067"/>
          </a:xfrm>
          <a:prstGeom prst="accentCallout2">
            <a:avLst>
              <a:gd name="adj1" fmla="val 46382"/>
              <a:gd name="adj2" fmla="val -8333"/>
              <a:gd name="adj3" fmla="val 47697"/>
              <a:gd name="adj4" fmla="val -18740"/>
              <a:gd name="adj5" fmla="val -65683"/>
              <a:gd name="adj6" fmla="val -99143"/>
            </a:avLst>
          </a:prstGeom>
          <a:noFill/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0" tIns="0" rIns="0" bIns="0" rtlCol="0" anchor="ctr"/>
          <a:lstStyle/>
          <a:p>
            <a:r>
              <a:rPr lang="fr-FR" sz="1400" i="1" dirty="0" err="1"/>
              <a:t>Device</a:t>
            </a:r>
            <a:endParaRPr lang="fr-FR" sz="1400" i="1" dirty="0"/>
          </a:p>
        </p:txBody>
      </p:sp>
      <p:sp>
        <p:nvSpPr>
          <p:cNvPr id="9" name="Légende : flèche courbée à une bordure 8">
            <a:extLst>
              <a:ext uri="{FF2B5EF4-FFF2-40B4-BE49-F238E27FC236}">
                <a16:creationId xmlns:a16="http://schemas.microsoft.com/office/drawing/2014/main" id="{C139CD2C-1E19-4B48-8DD7-164734C039A3}"/>
              </a:ext>
            </a:extLst>
          </p:cNvPr>
          <p:cNvSpPr/>
          <p:nvPr/>
        </p:nvSpPr>
        <p:spPr>
          <a:xfrm>
            <a:off x="9298515" y="5636683"/>
            <a:ext cx="1634067" cy="364068"/>
          </a:xfrm>
          <a:prstGeom prst="accentCallout2">
            <a:avLst>
              <a:gd name="adj1" fmla="val 46382"/>
              <a:gd name="adj2" fmla="val -8333"/>
              <a:gd name="adj3" fmla="val 47697"/>
              <a:gd name="adj4" fmla="val -18740"/>
              <a:gd name="adj5" fmla="val 202542"/>
              <a:gd name="adj6" fmla="val -49466"/>
            </a:avLst>
          </a:prstGeom>
          <a:noFill/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0" tIns="0" rIns="0" bIns="0" rtlCol="0" anchor="ctr"/>
          <a:lstStyle/>
          <a:p>
            <a:r>
              <a:rPr lang="fr-FR" sz="1400" i="1" dirty="0" err="1"/>
              <a:t>Add</a:t>
            </a:r>
            <a:r>
              <a:rPr lang="fr-FR" sz="1400" i="1" dirty="0"/>
              <a:t> </a:t>
            </a:r>
            <a:r>
              <a:rPr lang="fr-FR" sz="1400" i="1" dirty="0" err="1"/>
              <a:t>device</a:t>
            </a:r>
            <a:r>
              <a:rPr lang="fr-FR" sz="1400" i="1" dirty="0"/>
              <a:t> </a:t>
            </a:r>
            <a:r>
              <a:rPr lang="fr-FR" sz="1400" i="1" dirty="0" err="1"/>
              <a:t>button</a:t>
            </a:r>
            <a:endParaRPr lang="fr-FR" sz="1400" i="1" dirty="0"/>
          </a:p>
        </p:txBody>
      </p:sp>
      <p:sp>
        <p:nvSpPr>
          <p:cNvPr id="11" name="Légende : flèche courbée à une bordure 10">
            <a:extLst>
              <a:ext uri="{FF2B5EF4-FFF2-40B4-BE49-F238E27FC236}">
                <a16:creationId xmlns:a16="http://schemas.microsoft.com/office/drawing/2014/main" id="{24CECCA4-75D8-4FF4-868C-C7B82DC2F860}"/>
              </a:ext>
            </a:extLst>
          </p:cNvPr>
          <p:cNvSpPr/>
          <p:nvPr/>
        </p:nvSpPr>
        <p:spPr>
          <a:xfrm flipH="1">
            <a:off x="1778001" y="1807103"/>
            <a:ext cx="1210732" cy="178859"/>
          </a:xfrm>
          <a:prstGeom prst="accentCallout2">
            <a:avLst>
              <a:gd name="adj1" fmla="val 53366"/>
              <a:gd name="adj2" fmla="val -8726"/>
              <a:gd name="adj3" fmla="val 50703"/>
              <a:gd name="adj4" fmla="val -17454"/>
              <a:gd name="adj5" fmla="val -215590"/>
              <a:gd name="adj6" fmla="val -88056"/>
            </a:avLst>
          </a:prstGeom>
          <a:noFill/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0" tIns="0" rIns="0" bIns="0" rtlCol="0" anchor="ctr"/>
          <a:lstStyle/>
          <a:p>
            <a:pPr algn="r"/>
            <a:r>
              <a:rPr lang="fr-FR" sz="1400" i="1" dirty="0"/>
              <a:t>Room</a:t>
            </a:r>
          </a:p>
        </p:txBody>
      </p:sp>
      <p:sp>
        <p:nvSpPr>
          <p:cNvPr id="12" name="Légende : flèche courbée à une bordure 11">
            <a:extLst>
              <a:ext uri="{FF2B5EF4-FFF2-40B4-BE49-F238E27FC236}">
                <a16:creationId xmlns:a16="http://schemas.microsoft.com/office/drawing/2014/main" id="{B80B3113-02AB-4E85-9269-A1616E9E3D4F}"/>
              </a:ext>
            </a:extLst>
          </p:cNvPr>
          <p:cNvSpPr/>
          <p:nvPr/>
        </p:nvSpPr>
        <p:spPr>
          <a:xfrm flipH="1">
            <a:off x="1778001" y="5706535"/>
            <a:ext cx="1210732" cy="294216"/>
          </a:xfrm>
          <a:prstGeom prst="accentCallout2">
            <a:avLst>
              <a:gd name="adj1" fmla="val 18750"/>
              <a:gd name="adj2" fmla="val -8333"/>
              <a:gd name="adj3" fmla="val 18751"/>
              <a:gd name="adj4" fmla="val -29254"/>
              <a:gd name="adj5" fmla="val 304738"/>
              <a:gd name="adj6" fmla="val -256544"/>
            </a:avLst>
          </a:prstGeom>
          <a:noFill/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0" tIns="0" rIns="0" bIns="0" rtlCol="0" anchor="ctr"/>
          <a:lstStyle/>
          <a:p>
            <a:pPr algn="r"/>
            <a:r>
              <a:rPr lang="fr-FR" sz="1400" i="1" dirty="0" err="1"/>
              <a:t>Looma’s</a:t>
            </a:r>
            <a:r>
              <a:rPr lang="fr-FR" sz="1400" i="1" dirty="0"/>
              <a:t> id</a:t>
            </a:r>
          </a:p>
        </p:txBody>
      </p:sp>
    </p:spTree>
    <p:extLst>
      <p:ext uri="{BB962C8B-B14F-4D97-AF65-F5344CB8AC3E}">
        <p14:creationId xmlns:p14="http://schemas.microsoft.com/office/powerpoint/2010/main" val="14604271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 FOMBONNE</dc:creator>
  <cp:lastModifiedBy>Luc FOMBONNE</cp:lastModifiedBy>
  <cp:revision>1</cp:revision>
  <dcterms:created xsi:type="dcterms:W3CDTF">2021-11-26T09:15:56Z</dcterms:created>
  <dcterms:modified xsi:type="dcterms:W3CDTF">2021-11-26T09:16:15Z</dcterms:modified>
</cp:coreProperties>
</file>