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6" r:id="rId5"/>
    <p:sldId id="287" r:id="rId6"/>
    <p:sldId id="278" r:id="rId7"/>
    <p:sldId id="281" r:id="rId8"/>
    <p:sldId id="284" r:id="rId9"/>
    <p:sldId id="283" r:id="rId10"/>
    <p:sldId id="285" r:id="rId11"/>
    <p:sldId id="282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4" autoAdjust="0"/>
    <p:restoredTop sz="94660"/>
  </p:normalViewPr>
  <p:slideViewPr>
    <p:cSldViewPr snapToGrid="0">
      <p:cViewPr>
        <p:scale>
          <a:sx n="71" d="100"/>
          <a:sy n="71" d="100"/>
        </p:scale>
        <p:origin x="-1266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A363EFF9-2ABA-4514-A1A5-EFFFF7DD2EA5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Road Quality Index</a:t>
          </a:r>
          <a:endParaRPr lang="en-US" dirty="0">
            <a:latin typeface="Calibri" pitchFamily="34" charset="0"/>
          </a:endParaRPr>
        </a:p>
      </dgm:t>
    </dgm:pt>
    <dgm:pt modelId="{A9CF7821-4D8F-41D3-89A4-66867580661A}" type="parTrans" cxnId="{A5740800-FE3C-430E-ACE2-9293461AF65F}">
      <dgm:prSet/>
      <dgm:spPr/>
      <dgm:t>
        <a:bodyPr/>
        <a:lstStyle/>
        <a:p>
          <a:endParaRPr lang="en-US"/>
        </a:p>
      </dgm:t>
    </dgm:pt>
    <dgm:pt modelId="{DB3CEF59-E46F-45B4-B71A-07C431D959EA}" type="sibTrans" cxnId="{A5740800-FE3C-430E-ACE2-9293461AF65F}">
      <dgm:prSet/>
      <dgm:spPr/>
      <dgm:t>
        <a:bodyPr/>
        <a:lstStyle/>
        <a:p>
          <a:endParaRPr lang="en-US"/>
        </a:p>
      </dgm:t>
    </dgm:pt>
    <dgm:pt modelId="{4EFE7C48-3EFE-470C-872C-36BDC6D863F1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Road Damage Type Detection</a:t>
          </a:r>
          <a:endParaRPr lang="en-US" dirty="0">
            <a:latin typeface="Calibri" pitchFamily="34" charset="0"/>
          </a:endParaRPr>
        </a:p>
      </dgm:t>
    </dgm:pt>
    <dgm:pt modelId="{F2D5F802-13B0-4ABD-8AE0-4CE3FF2E558C}" type="parTrans" cxnId="{F5D7EE2D-0019-40E5-ABD5-8B0202822029}">
      <dgm:prSet/>
      <dgm:spPr/>
      <dgm:t>
        <a:bodyPr/>
        <a:lstStyle/>
        <a:p>
          <a:endParaRPr lang="en-US"/>
        </a:p>
      </dgm:t>
    </dgm:pt>
    <dgm:pt modelId="{03712A70-C919-4CD2-AED7-D8C494D13146}" type="sibTrans" cxnId="{F5D7EE2D-0019-40E5-ABD5-8B0202822029}">
      <dgm:prSet/>
      <dgm:spPr/>
      <dgm:t>
        <a:bodyPr/>
        <a:lstStyle/>
        <a:p>
          <a:endParaRPr lang="en-US"/>
        </a:p>
      </dgm:t>
    </dgm:pt>
    <dgm:pt modelId="{8931D6B2-F53C-40EB-8B12-405E6EB5D76E}">
      <dgm:prSet/>
      <dgm:spPr/>
      <dgm:t>
        <a:bodyPr/>
        <a:lstStyle/>
        <a:p>
          <a:r>
            <a:rPr lang="en-US" dirty="0" smtClean="0">
              <a:latin typeface="Calibri" pitchFamily="34" charset="0"/>
            </a:rPr>
            <a:t>Traffic Sign Detection</a:t>
          </a:r>
          <a:endParaRPr lang="en-US" dirty="0">
            <a:latin typeface="Calibri" pitchFamily="34" charset="0"/>
          </a:endParaRPr>
        </a:p>
      </dgm:t>
    </dgm:pt>
    <dgm:pt modelId="{588D1A00-0BB1-4B30-A9A6-D3A106F1EB94}" type="parTrans" cxnId="{BDB3E1AF-9FC9-4190-9B9F-162E274C27D9}">
      <dgm:prSet/>
      <dgm:spPr/>
      <dgm:t>
        <a:bodyPr/>
        <a:lstStyle/>
        <a:p>
          <a:endParaRPr lang="en-US"/>
        </a:p>
      </dgm:t>
    </dgm:pt>
    <dgm:pt modelId="{8B8130EA-368A-4FE8-AEC2-9B10D200F74F}" type="sibTrans" cxnId="{BDB3E1AF-9FC9-4190-9B9F-162E274C27D9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AFE01D-6A9A-42BC-A029-F66B9E97216F}" type="pres">
      <dgm:prSet presAssocID="{4EFE7C48-3EFE-470C-872C-36BDC6D863F1}" presName="compNode" presStyleCnt="0"/>
      <dgm:spPr/>
    </dgm:pt>
    <dgm:pt modelId="{A84CD5E0-06B8-4943-9075-AE191FEE6929}" type="pres">
      <dgm:prSet presAssocID="{4EFE7C48-3EFE-470C-872C-36BDC6D863F1}" presName="iconBgRect" presStyleLbl="bgShp" presStyleIdx="0" presStyleCnt="3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F24800A-EF2B-4A38-BB42-8AA8E04E1348}" type="pres">
      <dgm:prSet presAssocID="{4EFE7C48-3EFE-470C-872C-36BDC6D863F1}" presName="iconRect" presStyleLbl="node1" presStyleIdx="0" presStyleCnt="3" custScaleX="139545" custScaleY="14587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B642587-44C2-482A-9FCB-EAE36CC605DE}" type="pres">
      <dgm:prSet presAssocID="{4EFE7C48-3EFE-470C-872C-36BDC6D863F1}" presName="spaceRect" presStyleCnt="0"/>
      <dgm:spPr/>
    </dgm:pt>
    <dgm:pt modelId="{FECE91AA-491E-46BE-BA85-06E64C8FD2DB}" type="pres">
      <dgm:prSet presAssocID="{4EFE7C48-3EFE-470C-872C-36BDC6D863F1}" presName="textRect" presStyleLbl="revTx" presStyleIdx="0" presStyleCnt="3">
        <dgm:presLayoutVars>
          <dgm:chMax val="1"/>
          <dgm:chPref val="1"/>
        </dgm:presLayoutVars>
      </dgm:prSet>
      <dgm:spPr/>
    </dgm:pt>
    <dgm:pt modelId="{6C6B7FB1-22BB-4062-9F6F-E6B1B1421DAF}" type="pres">
      <dgm:prSet presAssocID="{03712A70-C919-4CD2-AED7-D8C494D13146}" presName="sibTrans" presStyleCnt="0"/>
      <dgm:spPr/>
    </dgm:pt>
    <dgm:pt modelId="{DE3B23EA-C423-4188-B6B7-C7B3E5DC2830}" type="pres">
      <dgm:prSet presAssocID="{8931D6B2-F53C-40EB-8B12-405E6EB5D76E}" presName="compNode" presStyleCnt="0"/>
      <dgm:spPr/>
    </dgm:pt>
    <dgm:pt modelId="{0487B290-8291-4A6E-8E73-A8E7D51B1785}" type="pres">
      <dgm:prSet presAssocID="{8931D6B2-F53C-40EB-8B12-405E6EB5D76E}" presName="iconBgRect" presStyleLbl="bgShp" presStyleIdx="1" presStyleCnt="3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EED4F8C-FB13-4C31-B467-D1D17AF9937C}" type="pres">
      <dgm:prSet presAssocID="{8931D6B2-F53C-40EB-8B12-405E6EB5D76E}" presName="iconRect" presStyleLbl="nod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DC6338-9220-4879-84E9-D704906F44CC}" type="pres">
      <dgm:prSet presAssocID="{8931D6B2-F53C-40EB-8B12-405E6EB5D76E}" presName="spaceRect" presStyleCnt="0"/>
      <dgm:spPr/>
    </dgm:pt>
    <dgm:pt modelId="{650E2F5F-15E0-4464-9434-5584ED863D07}" type="pres">
      <dgm:prSet presAssocID="{8931D6B2-F53C-40EB-8B12-405E6EB5D76E}" presName="textRect" presStyleLbl="revTx" presStyleIdx="1" presStyleCnt="3">
        <dgm:presLayoutVars>
          <dgm:chMax val="1"/>
          <dgm:chPref val="1"/>
        </dgm:presLayoutVars>
      </dgm:prSet>
      <dgm:spPr/>
    </dgm:pt>
    <dgm:pt modelId="{7DED4BDE-FE0A-4B44-8F21-695D5CF2A261}" type="pres">
      <dgm:prSet presAssocID="{8B8130EA-368A-4FE8-AEC2-9B10D200F74F}" presName="sibTrans" presStyleCnt="0"/>
      <dgm:spPr/>
    </dgm:pt>
    <dgm:pt modelId="{3E59586E-6F6F-4D1C-858B-272BB1DF3D7E}" type="pres">
      <dgm:prSet presAssocID="{A363EFF9-2ABA-4514-A1A5-EFFFF7DD2EA5}" presName="compNode" presStyleCnt="0"/>
      <dgm:spPr/>
    </dgm:pt>
    <dgm:pt modelId="{B8D5E3EA-C18B-4498-9D47-CD8CFC737E82}" type="pres">
      <dgm:prSet presAssocID="{A363EFF9-2ABA-4514-A1A5-EFFFF7DD2EA5}" presName="iconBgRect" presStyleLbl="bgShp" presStyleIdx="2" presStyleCnt="3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019B56A-93EB-47A9-A2CF-C0201E48930F}" type="pres">
      <dgm:prSet presAssocID="{A363EFF9-2ABA-4514-A1A5-EFFFF7DD2EA5}" presName="iconRect" presStyleLbl="node1" presStyleIdx="2" presStyleCnt="3" custLinFactNeighborY="-4290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A42E551-57F7-4538-95F9-A819D81EE5DC}" type="pres">
      <dgm:prSet presAssocID="{A363EFF9-2ABA-4514-A1A5-EFFFF7DD2EA5}" presName="spaceRect" presStyleCnt="0"/>
      <dgm:spPr/>
    </dgm:pt>
    <dgm:pt modelId="{B55D9757-59E2-4433-BC5A-3660CA084155}" type="pres">
      <dgm:prSet presAssocID="{A363EFF9-2ABA-4514-A1A5-EFFFF7DD2EA5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5075E2-2EDF-4A22-A62F-CB72717FD88F}" type="presOf" srcId="{4EFE7C48-3EFE-470C-872C-36BDC6D863F1}" destId="{FECE91AA-491E-46BE-BA85-06E64C8FD2DB}" srcOrd="0" destOrd="0" presId="urn:microsoft.com/office/officeart/2018/5/layout/IconCircleLabelList"/>
    <dgm:cxn modelId="{A9154303-8225-4248-91DC-1B0156A35F07}" srcId="{8931D6B2-F53C-40EB-8B12-405E6EB5D76E}" destId="{49225C73-1633-42F1-AB3B-7CB183E5F8B8}" srcOrd="0" destOrd="0" parTransId="{1A0E2090-1D4F-438A-8766-B6030CE01ADD}" sibTransId="{9646853A-8964-4519-A5B1-0B7D18B2983D}"/>
    <dgm:cxn modelId="{C7AD8469-3C68-4AF9-AB82-79B0043AA120}" srcId="{4EFE7C48-3EFE-470C-872C-36BDC6D863F1}" destId="{40FC4FFE-8987-4A26-B7F4-8A516F18ADAE}" srcOrd="0" destOrd="0" parTransId="{CAD7EF86-FB23-41F6-BF42-040B36DEFDB1}" sibTransId="{5B62599A-5C9B-48E7-896E-EA782AC60C8B}"/>
    <dgm:cxn modelId="{A5740800-FE3C-430E-ACE2-9293461AF65F}" srcId="{01A66772-F185-4D58-B8BB-E9370D7A7A2B}" destId="{A363EFF9-2ABA-4514-A1A5-EFFFF7DD2EA5}" srcOrd="2" destOrd="0" parTransId="{A9CF7821-4D8F-41D3-89A4-66867580661A}" sibTransId="{DB3CEF59-E46F-45B4-B71A-07C431D959EA}"/>
    <dgm:cxn modelId="{B1314AE9-F82E-439E-9CB6-73481AE644B9}" type="presOf" srcId="{8931D6B2-F53C-40EB-8B12-405E6EB5D76E}" destId="{650E2F5F-15E0-4464-9434-5584ED863D07}" srcOrd="0" destOrd="0" presId="urn:microsoft.com/office/officeart/2018/5/layout/IconCircleLabelList"/>
    <dgm:cxn modelId="{F5D7EE2D-0019-40E5-ABD5-8B0202822029}" srcId="{01A66772-F185-4D58-B8BB-E9370D7A7A2B}" destId="{4EFE7C48-3EFE-470C-872C-36BDC6D863F1}" srcOrd="0" destOrd="0" parTransId="{F2D5F802-13B0-4ABD-8AE0-4CE3FF2E558C}" sibTransId="{03712A70-C919-4CD2-AED7-D8C494D13146}"/>
    <dgm:cxn modelId="{52078970-C475-4511-9E48-B2FAF8ECB7D9}" type="presOf" srcId="{01A66772-F185-4D58-B8BB-E9370D7A7A2B}" destId="{50B3CE7C-E10B-4E23-BD93-03664997C932}" srcOrd="0" destOrd="0" presId="urn:microsoft.com/office/officeart/2018/5/layout/IconCircleLabelList"/>
    <dgm:cxn modelId="{BDB3E1AF-9FC9-4190-9B9F-162E274C27D9}" srcId="{01A66772-F185-4D58-B8BB-E9370D7A7A2B}" destId="{8931D6B2-F53C-40EB-8B12-405E6EB5D76E}" srcOrd="1" destOrd="0" parTransId="{588D1A00-0BB1-4B30-A9A6-D3A106F1EB94}" sibTransId="{8B8130EA-368A-4FE8-AEC2-9B10D200F74F}"/>
    <dgm:cxn modelId="{C4CCE57E-E871-46D6-BAD5-880252C95D22}" srcId="{A363EFF9-2ABA-4514-A1A5-EFFFF7DD2EA5}" destId="{1C383F32-22E8-4F62-A3E0-BDC3D5F48992}" srcOrd="0" destOrd="0" parTransId="{A7920A2F-3244-4159-AF04-6A1D38B7B317}" sibTransId="{8500F72A-2C6D-4FDF-9C1D-CA691380EB0B}"/>
    <dgm:cxn modelId="{A91ADFF5-BB5C-4B6E-8C73-47F61783AE4D}" type="presOf" srcId="{A363EFF9-2ABA-4514-A1A5-EFFFF7DD2EA5}" destId="{B55D9757-59E2-4433-BC5A-3660CA084155}" srcOrd="0" destOrd="0" presId="urn:microsoft.com/office/officeart/2018/5/layout/IconCircleLabelList"/>
    <dgm:cxn modelId="{A8DA6A88-DAE0-4A4E-9E62-FC37E3EEA346}" type="presParOf" srcId="{50B3CE7C-E10B-4E23-BD93-03664997C932}" destId="{98AFE01D-6A9A-42BC-A029-F66B9E97216F}" srcOrd="0" destOrd="0" presId="urn:microsoft.com/office/officeart/2018/5/layout/IconCircleLabelList"/>
    <dgm:cxn modelId="{E5FF0506-A621-475E-A2CF-A46D7F6BB235}" type="presParOf" srcId="{98AFE01D-6A9A-42BC-A029-F66B9E97216F}" destId="{A84CD5E0-06B8-4943-9075-AE191FEE6929}" srcOrd="0" destOrd="0" presId="urn:microsoft.com/office/officeart/2018/5/layout/IconCircleLabelList"/>
    <dgm:cxn modelId="{5421048E-2DCB-4FBB-8101-542B9E20116B}" type="presParOf" srcId="{98AFE01D-6A9A-42BC-A029-F66B9E97216F}" destId="{4F24800A-EF2B-4A38-BB42-8AA8E04E1348}" srcOrd="1" destOrd="0" presId="urn:microsoft.com/office/officeart/2018/5/layout/IconCircleLabelList"/>
    <dgm:cxn modelId="{515A6B3A-74F2-4572-A0A2-9EE5E2188D3B}" type="presParOf" srcId="{98AFE01D-6A9A-42BC-A029-F66B9E97216F}" destId="{BB642587-44C2-482A-9FCB-EAE36CC605DE}" srcOrd="2" destOrd="0" presId="urn:microsoft.com/office/officeart/2018/5/layout/IconCircleLabelList"/>
    <dgm:cxn modelId="{E7EE8FBB-8930-4965-B9F8-A0231F1FD665}" type="presParOf" srcId="{98AFE01D-6A9A-42BC-A029-F66B9E97216F}" destId="{FECE91AA-491E-46BE-BA85-06E64C8FD2DB}" srcOrd="3" destOrd="0" presId="urn:microsoft.com/office/officeart/2018/5/layout/IconCircleLabelList"/>
    <dgm:cxn modelId="{9F981740-D5DE-4FE2-9183-A2D7B5FC82F0}" type="presParOf" srcId="{50B3CE7C-E10B-4E23-BD93-03664997C932}" destId="{6C6B7FB1-22BB-4062-9F6F-E6B1B1421DAF}" srcOrd="1" destOrd="0" presId="urn:microsoft.com/office/officeart/2018/5/layout/IconCircleLabelList"/>
    <dgm:cxn modelId="{969F809D-3A2E-41B0-B628-7A7E1E491C6E}" type="presParOf" srcId="{50B3CE7C-E10B-4E23-BD93-03664997C932}" destId="{DE3B23EA-C423-4188-B6B7-C7B3E5DC2830}" srcOrd="2" destOrd="0" presId="urn:microsoft.com/office/officeart/2018/5/layout/IconCircleLabelList"/>
    <dgm:cxn modelId="{5C27DE4C-A640-4C6E-9A8C-A7C551B172A5}" type="presParOf" srcId="{DE3B23EA-C423-4188-B6B7-C7B3E5DC2830}" destId="{0487B290-8291-4A6E-8E73-A8E7D51B1785}" srcOrd="0" destOrd="0" presId="urn:microsoft.com/office/officeart/2018/5/layout/IconCircleLabelList"/>
    <dgm:cxn modelId="{1C4D52BC-9B34-4294-B06C-3D3CDA443801}" type="presParOf" srcId="{DE3B23EA-C423-4188-B6B7-C7B3E5DC2830}" destId="{CEED4F8C-FB13-4C31-B467-D1D17AF9937C}" srcOrd="1" destOrd="0" presId="urn:microsoft.com/office/officeart/2018/5/layout/IconCircleLabelList"/>
    <dgm:cxn modelId="{4717EDD7-A98D-4BBA-AB64-9F8BAC4ABEA2}" type="presParOf" srcId="{DE3B23EA-C423-4188-B6B7-C7B3E5DC2830}" destId="{2CDC6338-9220-4879-84E9-D704906F44CC}" srcOrd="2" destOrd="0" presId="urn:microsoft.com/office/officeart/2018/5/layout/IconCircleLabelList"/>
    <dgm:cxn modelId="{5FE8A4F8-C061-4756-9B0B-9300F10A9DBF}" type="presParOf" srcId="{DE3B23EA-C423-4188-B6B7-C7B3E5DC2830}" destId="{650E2F5F-15E0-4464-9434-5584ED863D07}" srcOrd="3" destOrd="0" presId="urn:microsoft.com/office/officeart/2018/5/layout/IconCircleLabelList"/>
    <dgm:cxn modelId="{71BE43DD-DFDD-43C3-9E6D-61091BEC710D}" type="presParOf" srcId="{50B3CE7C-E10B-4E23-BD93-03664997C932}" destId="{7DED4BDE-FE0A-4B44-8F21-695D5CF2A261}" srcOrd="3" destOrd="0" presId="urn:microsoft.com/office/officeart/2018/5/layout/IconCircleLabelList"/>
    <dgm:cxn modelId="{4EDFE065-1976-4414-8012-3FAE73B454DA}" type="presParOf" srcId="{50B3CE7C-E10B-4E23-BD93-03664997C932}" destId="{3E59586E-6F6F-4D1C-858B-272BB1DF3D7E}" srcOrd="4" destOrd="0" presId="urn:microsoft.com/office/officeart/2018/5/layout/IconCircleLabelList"/>
    <dgm:cxn modelId="{4AC5FA63-EE18-4943-A2FD-1C2D03C2CE85}" type="presParOf" srcId="{3E59586E-6F6F-4D1C-858B-272BB1DF3D7E}" destId="{B8D5E3EA-C18B-4498-9D47-CD8CFC737E82}" srcOrd="0" destOrd="0" presId="urn:microsoft.com/office/officeart/2018/5/layout/IconCircleLabelList"/>
    <dgm:cxn modelId="{0C3A8773-B9C9-41EC-ACC0-848F71B016D4}" type="presParOf" srcId="{3E59586E-6F6F-4D1C-858B-272BB1DF3D7E}" destId="{7019B56A-93EB-47A9-A2CF-C0201E48930F}" srcOrd="1" destOrd="0" presId="urn:microsoft.com/office/officeart/2018/5/layout/IconCircleLabelList"/>
    <dgm:cxn modelId="{7DA3557A-4233-458D-A1F2-5EDEBAAF0BD8}" type="presParOf" srcId="{3E59586E-6F6F-4D1C-858B-272BB1DF3D7E}" destId="{8A42E551-57F7-4538-95F9-A819D81EE5DC}" srcOrd="2" destOrd="0" presId="urn:microsoft.com/office/officeart/2018/5/layout/IconCircleLabelList"/>
    <dgm:cxn modelId="{E770E64F-880E-4DE0-B888-C68FFF39D964}" type="presParOf" srcId="{3E59586E-6F6F-4D1C-858B-272BB1DF3D7E}" destId="{B55D9757-59E2-4433-BC5A-3660CA0841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4CD5E0-06B8-4943-9075-AE191FEE6929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4800A-EF2B-4A38-BB42-8AA8E04E1348}">
      <dsp:nvSpPr>
        <dsp:cNvPr id="0" name=""/>
        <dsp:cNvSpPr/>
      </dsp:nvSpPr>
      <dsp:spPr>
        <a:xfrm>
          <a:off x="788790" y="646473"/>
          <a:ext cx="1401119" cy="14647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E91AA-491E-46BE-BA85-06E64C8FD2DB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pitchFamily="34" charset="0"/>
            </a:rPr>
            <a:t>Road Damage Type Detection</a:t>
          </a:r>
          <a:endParaRPr lang="en-US" sz="2500" kern="1200" dirty="0">
            <a:latin typeface="Calibri" pitchFamily="34" charset="0"/>
          </a:endParaRPr>
        </a:p>
      </dsp:txBody>
      <dsp:txXfrm>
        <a:off x="54974" y="2798862"/>
        <a:ext cx="2868750" cy="720000"/>
      </dsp:txXfrm>
    </dsp:sp>
    <dsp:sp modelId="{0487B290-8291-4A6E-8E73-A8E7D51B1785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D4F8C-FB13-4C31-B467-D1D17AF9937C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E2F5F-15E0-4464-9434-5584ED863D07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pitchFamily="34" charset="0"/>
            </a:rPr>
            <a:t>Traffic Sign Detection</a:t>
          </a:r>
          <a:endParaRPr lang="en-US" sz="2500" kern="1200" dirty="0">
            <a:latin typeface="Calibri" pitchFamily="34" charset="0"/>
          </a:endParaRPr>
        </a:p>
      </dsp:txBody>
      <dsp:txXfrm>
        <a:off x="3425756" y="2798862"/>
        <a:ext cx="2868750" cy="720000"/>
      </dsp:txXfrm>
    </dsp:sp>
    <dsp:sp modelId="{B8D5E3EA-C18B-4498-9D47-CD8CFC737E82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9B56A-93EB-47A9-A2CF-C0201E48930F}">
      <dsp:nvSpPr>
        <dsp:cNvPr id="0" name=""/>
        <dsp:cNvSpPr/>
      </dsp:nvSpPr>
      <dsp:spPr>
        <a:xfrm>
          <a:off x="7728881" y="833725"/>
          <a:ext cx="1004062" cy="1004062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D9757-59E2-4433-BC5A-3660CA084155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pitchFamily="34" charset="0"/>
            </a:rPr>
            <a:t>Road Quality Index</a:t>
          </a:r>
          <a:endParaRPr lang="en-US" sz="2500" kern="1200" dirty="0">
            <a:latin typeface="Calibri" pitchFamily="34" charset="0"/>
          </a:endParaRP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st.robots.ox.ac.uk/pascal/VOC/" TargetMode="External"/><Relationship Id="rId2" Type="http://schemas.openxmlformats.org/officeDocument/2006/relationships/hyperlink" Target="https://arxiv.org/pdf/1801.0945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enchmark.ini.rub.de/?section=gts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 smtClean="0">
                <a:solidFill>
                  <a:srgbClr val="FFFFFF"/>
                </a:solidFill>
                <a:latin typeface="Calibri" pitchFamily="34" charset="0"/>
              </a:rPr>
              <a:t>Automatic Road pavement assessment</a:t>
            </a:r>
            <a:endParaRPr lang="en-US" sz="4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Team - ATOM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 pitchFamily="34" charset="0"/>
              </a:rPr>
              <a:t>        The </a:t>
            </a:r>
            <a:r>
              <a:rPr lang="en-US" dirty="0" smtClean="0">
                <a:latin typeface="Calibri Light" pitchFamily="34" charset="0"/>
              </a:rPr>
              <a:t>proposed solution aims to the provide a system to automatically assess the picture taken during inspection and identify common issues such as shoulder clearance, potholes, road furniture etc. </a:t>
            </a:r>
          </a:p>
          <a:p>
            <a:r>
              <a:rPr lang="en-US" dirty="0" smtClean="0">
                <a:latin typeface="Calibri Light" pitchFamily="34" charset="0"/>
              </a:rPr>
              <a:t>        The solution will also provide a user interface to locate the issues along each route. This thereby helps automate the monitoring process.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13" name="Content Placeholder 2" descr="SmartArt graphic placeholder">
            <a:extLst>
              <a:ext uri="{FF2B5EF4-FFF2-40B4-BE49-F238E27FC236}">
                <a16:creationId xmlns:a16="http://schemas.microsoft.com/office/drawing/2014/main" xmlns="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29673402"/>
              </p:ext>
            </p:extLst>
          </p:nvPr>
        </p:nvGraphicFramePr>
        <p:xfrm>
          <a:off x="1158408" y="219187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70064"/>
            <a:ext cx="9720072" cy="1499616"/>
          </a:xfrm>
        </p:spPr>
        <p:txBody>
          <a:bodyPr/>
          <a:lstStyle/>
          <a:p>
            <a:r>
              <a:rPr lang="en-US" dirty="0" smtClean="0"/>
              <a:t>Road Damage type detection –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76718"/>
            <a:ext cx="10432766" cy="433264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Road Damage Dataset </a:t>
            </a:r>
            <a:r>
              <a:rPr lang="en-US" dirty="0" smtClean="0"/>
              <a:t>contains 163,664 Annotated images of 600 * 600 </a:t>
            </a:r>
            <a:r>
              <a:rPr lang="en-US" dirty="0" err="1" smtClean="0"/>
              <a:t>pixles</a:t>
            </a:r>
            <a:r>
              <a:rPr lang="en-US" dirty="0" smtClean="0"/>
              <a:t>. Annotated images are presented as the same format to </a:t>
            </a:r>
            <a:r>
              <a:rPr lang="en-US" dirty="0" smtClean="0">
                <a:hlinkClick r:id="rId3"/>
              </a:rPr>
              <a:t>PASCAL VOC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vs\Desktop\Road damage typ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247" y="3022878"/>
            <a:ext cx="10824882" cy="33992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70064"/>
            <a:ext cx="9720072" cy="1499616"/>
          </a:xfrm>
        </p:spPr>
        <p:txBody>
          <a:bodyPr/>
          <a:lstStyle/>
          <a:p>
            <a:r>
              <a:rPr lang="en-US" dirty="0" smtClean="0"/>
              <a:t>Road Damage type detection –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76718"/>
            <a:ext cx="10432766" cy="4332642"/>
          </a:xfrm>
        </p:spPr>
        <p:txBody>
          <a:bodyPr/>
          <a:lstStyle/>
          <a:p>
            <a:r>
              <a:rPr lang="en-US" sz="2800" dirty="0" err="1" smtClean="0"/>
              <a:t>MobileNet</a:t>
            </a:r>
            <a:r>
              <a:rPr lang="en-US" sz="2800" dirty="0" smtClean="0"/>
              <a:t> </a:t>
            </a:r>
            <a:r>
              <a:rPr lang="en-US" dirty="0" smtClean="0"/>
              <a:t>(Howard et al., 2017) has been shown </a:t>
            </a:r>
            <a:r>
              <a:rPr lang="en-US" dirty="0" err="1" smtClean="0"/>
              <a:t>toachieve</a:t>
            </a:r>
            <a:r>
              <a:rPr lang="en-US" dirty="0" smtClean="0"/>
              <a:t> an accuracy comparable to VGG-16 on </a:t>
            </a:r>
            <a:r>
              <a:rPr lang="en-US" dirty="0" err="1" smtClean="0"/>
              <a:t>Ima-geNet</a:t>
            </a:r>
            <a:r>
              <a:rPr lang="en-US" dirty="0" smtClean="0"/>
              <a:t> with only 1/30th of the computational cost </a:t>
            </a:r>
            <a:r>
              <a:rPr lang="en-US" dirty="0" err="1" smtClean="0"/>
              <a:t>andmodel</a:t>
            </a:r>
            <a:r>
              <a:rPr lang="en-US" dirty="0" smtClean="0"/>
              <a:t> size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1804"/>
            <a:ext cx="9720072" cy="1499616"/>
          </a:xfrm>
        </p:spPr>
        <p:txBody>
          <a:bodyPr/>
          <a:lstStyle/>
          <a:p>
            <a:r>
              <a:rPr lang="en-US" dirty="0" smtClean="0"/>
              <a:t>Road Damage type detection – sample images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3576" y="1627094"/>
            <a:ext cx="7409330" cy="492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70064"/>
            <a:ext cx="9720072" cy="1499616"/>
          </a:xfrm>
        </p:spPr>
        <p:txBody>
          <a:bodyPr/>
          <a:lstStyle/>
          <a:p>
            <a:r>
              <a:rPr lang="en-US" dirty="0" smtClean="0"/>
              <a:t>Traffic sign detection –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76718"/>
            <a:ext cx="10432766" cy="433264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German Traffic </a:t>
            </a:r>
            <a:r>
              <a:rPr lang="en-US" dirty="0" smtClean="0">
                <a:hlinkClick r:id="rId2"/>
              </a:rPr>
              <a:t>Sign Detection Benchmark</a:t>
            </a:r>
            <a:r>
              <a:rPr lang="en-US" dirty="0" smtClean="0"/>
              <a:t> </a:t>
            </a:r>
            <a:r>
              <a:rPr lang="en-US" dirty="0" smtClean="0"/>
              <a:t>contains </a:t>
            </a:r>
            <a:r>
              <a:rPr lang="en-US" dirty="0" smtClean="0"/>
              <a:t>900 images </a:t>
            </a:r>
            <a:r>
              <a:rPr lang="en-US" dirty="0" smtClean="0"/>
              <a:t>(divided into </a:t>
            </a:r>
            <a:r>
              <a:rPr lang="en-US" dirty="0" smtClean="0"/>
              <a:t>600 training images and 300 evaluation images)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 descr="sign-outp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28" y="2875430"/>
            <a:ext cx="5505637" cy="3686735"/>
          </a:xfrm>
          <a:prstGeom prst="rect">
            <a:avLst/>
          </a:prstGeom>
          <a:noFill/>
        </p:spPr>
      </p:pic>
      <p:pic>
        <p:nvPicPr>
          <p:cNvPr id="4100" name="Picture 4" descr="https://raw.githubusercontent.com/divyaprabha123/ATOM/master/output/sign-output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9065" y="2877670"/>
            <a:ext cx="5697962" cy="3657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39" y="0"/>
            <a:ext cx="9720072" cy="1499616"/>
          </a:xfrm>
        </p:spPr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6145" name="Picture 1" descr="C:\Users\vs\Desktop\index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7471" y="1210235"/>
            <a:ext cx="9493624" cy="5340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22378848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</Template>
  <TotalTime>0</TotalTime>
  <Words>205</Words>
  <Application>Microsoft Office PowerPoint</Application>
  <PresentationFormat>Custom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tf22378848</vt:lpstr>
      <vt:lpstr>Automatic Road pavement assessment</vt:lpstr>
      <vt:lpstr>Problem statement</vt:lpstr>
      <vt:lpstr>Modules</vt:lpstr>
      <vt:lpstr>Road Damage type detection – Dataset </vt:lpstr>
      <vt:lpstr>Road Damage type detection – model </vt:lpstr>
      <vt:lpstr>Road Damage type detection – sample images</vt:lpstr>
      <vt:lpstr>Traffic sign detection – Dataset </vt:lpstr>
      <vt:lpstr>UI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2020-01-07T13:47:29Z</dcterms:created>
  <dcterms:modified xsi:type="dcterms:W3CDTF">2020-01-07T15:21:53Z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