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321" r:id="rId3"/>
    <p:sldId id="323" r:id="rId4"/>
    <p:sldId id="317" r:id="rId5"/>
    <p:sldId id="318" r:id="rId6"/>
    <p:sldId id="326" r:id="rId7"/>
    <p:sldId id="319" r:id="rId8"/>
    <p:sldId id="320" r:id="rId9"/>
    <p:sldId id="327" r:id="rId10"/>
    <p:sldId id="328" r:id="rId11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DCC"/>
    <a:srgbClr val="0070C0"/>
    <a:srgbClr val="011996"/>
    <a:srgbClr val="008E00"/>
    <a:srgbClr val="009800"/>
    <a:srgbClr val="2F5597"/>
    <a:srgbClr val="5B9BD5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84626"/>
  </p:normalViewPr>
  <p:slideViewPr>
    <p:cSldViewPr snapToGrid="0" snapToObjects="1">
      <p:cViewPr varScale="1">
        <p:scale>
          <a:sx n="91" d="100"/>
          <a:sy n="91" d="100"/>
        </p:scale>
        <p:origin x="2104" y="1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2/24/22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90000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90000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323305"/>
            <a:ext cx="467360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i="0" baseline="0">
                <a:solidFill>
                  <a:srgbClr val="14295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159329"/>
            <a:ext cx="9194800" cy="507129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88471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 baseline="0">
                <a:solidFill>
                  <a:srgbClr val="01199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338944"/>
            <a:ext cx="9245600" cy="5453743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011996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1800" b="0" i="0">
                <a:solidFill>
                  <a:srgbClr val="008E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080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16080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6" name="Picture 5" descr="master_bottom2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7" name="Picture 6" descr="Cover_BuildingCrop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Write code to simulate rolling three six-sided dice</a:t>
            </a:r>
          </a:p>
          <a:p>
            <a:pPr lvl="1"/>
            <a:r>
              <a:rPr lang="en-US" dirty="0"/>
              <a:t>Print Triple, Double </a:t>
            </a:r>
          </a:p>
          <a:p>
            <a:pPr lvl="1"/>
            <a:endParaRPr lang="en-US" dirty="0"/>
          </a:p>
          <a:p>
            <a:r>
              <a:rPr lang="en-US" dirty="0" err="1"/>
              <a:t>srand</a:t>
            </a:r>
            <a:r>
              <a:rPr lang="en-US" dirty="0"/>
              <a:t>(), rand()</a:t>
            </a:r>
          </a:p>
          <a:p>
            <a:pPr lvl="1"/>
            <a:r>
              <a:rPr lang="en-US" dirty="0" err="1"/>
              <a:t>srand</a:t>
            </a:r>
            <a:r>
              <a:rPr lang="en-US" dirty="0"/>
              <a:t>(8987)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 = rand()</a:t>
            </a:r>
          </a:p>
          <a:p>
            <a:r>
              <a:rPr lang="en-US" dirty="0"/>
              <a:t>Ask user first enter a "seed" value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void </a:t>
            </a:r>
            <a:r>
              <a:rPr lang="en-US" dirty="0" err="1"/>
              <a:t>roll_three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 one, </a:t>
            </a:r>
            <a:r>
              <a:rPr lang="en-US" dirty="0" err="1"/>
              <a:t>int</a:t>
            </a:r>
            <a:r>
              <a:rPr lang="en-US" dirty="0"/>
              <a:t>* two, </a:t>
            </a:r>
            <a:r>
              <a:rPr lang="en-US" dirty="0" err="1"/>
              <a:t>int</a:t>
            </a:r>
            <a:r>
              <a:rPr lang="en-US" dirty="0"/>
              <a:t>* three)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Swap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681062"/>
            <a:ext cx="5420338" cy="2352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89" y="4164694"/>
            <a:ext cx="3697053" cy="199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611401"/>
            <a:ext cx="3597210" cy="2245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802432" y="5675606"/>
            <a:ext cx="395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</a:t>
            </a:r>
            <a:r>
              <a:rPr lang="en-US"/>
              <a:t>output value? </a:t>
            </a:r>
          </a:p>
        </p:txBody>
      </p:sp>
    </p:spTree>
    <p:extLst>
      <p:ext uri="{BB962C8B-B14F-4D97-AF65-F5344CB8AC3E}">
        <p14:creationId xmlns:p14="http://schemas.microsoft.com/office/powerpoint/2010/main" val="13124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breaker (Guess the four hidden integer solutions)</a:t>
            </a:r>
          </a:p>
          <a:p>
            <a:pPr lvl="1"/>
            <a:r>
              <a:rPr lang="en-US" dirty="0"/>
              <a:t>Perfect matches: number of the guess that appear in the same place in the solution code</a:t>
            </a:r>
          </a:p>
          <a:p>
            <a:pPr lvl="1"/>
            <a:r>
              <a:rPr lang="en-US" dirty="0"/>
              <a:t>M</a:t>
            </a:r>
            <a:r>
              <a:rPr lang="en-US" i="1" dirty="0"/>
              <a:t>isplaced matches: </a:t>
            </a:r>
            <a:r>
              <a:rPr lang="en-US" dirty="0"/>
              <a:t>number of values that appear somewhere in the solution but in a different place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3097763"/>
            <a:ext cx="5843242" cy="4500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9035" y="3097763"/>
            <a:ext cx="2311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/>
              <a:t>Solution 8 4 8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set_seed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70993"/>
            <a:ext cx="9245600" cy="545374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set_seed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 char </a:t>
            </a:r>
            <a:r>
              <a:rPr lang="en-US" dirty="0" err="1"/>
              <a:t>seed_str</a:t>
            </a:r>
            <a:r>
              <a:rPr lang="en-US" dirty="0"/>
              <a:t>[]);</a:t>
            </a:r>
          </a:p>
          <a:p>
            <a:pPr lvl="1"/>
            <a:r>
              <a:rPr lang="en-US" dirty="0"/>
              <a:t>If input is valid, set seed return 1</a:t>
            </a:r>
          </a:p>
          <a:p>
            <a:pPr lvl="1"/>
            <a:r>
              <a:rPr lang="en-US" dirty="0"/>
              <a:t>Else print </a:t>
            </a:r>
            <a:r>
              <a:rPr lang="en-US" b="1" dirty="0"/>
              <a:t>"</a:t>
            </a:r>
            <a:r>
              <a:rPr lang="en-US" b="1" dirty="0" err="1"/>
              <a:t>set_seed</a:t>
            </a:r>
            <a:r>
              <a:rPr lang="en-US" b="1" dirty="0"/>
              <a:t>: invalid seed\n</a:t>
            </a:r>
            <a:r>
              <a:rPr lang="en-US" dirty="0"/>
              <a:t>” return 0</a:t>
            </a:r>
          </a:p>
          <a:p>
            <a:pPr lvl="2"/>
            <a:r>
              <a:rPr lang="en-US" dirty="0"/>
              <a:t>‘123’ - valid</a:t>
            </a:r>
          </a:p>
          <a:p>
            <a:pPr lvl="2"/>
            <a:r>
              <a:rPr lang="en-US" dirty="0"/>
              <a:t>‘123vvv’ -invalid</a:t>
            </a:r>
          </a:p>
          <a:p>
            <a:pPr lvl="2"/>
            <a:r>
              <a:rPr lang="en-US" dirty="0"/>
              <a:t>‘123 34’ –invalid</a:t>
            </a:r>
          </a:p>
          <a:p>
            <a:pPr lvl="2"/>
            <a:r>
              <a:rPr lang="en-US" dirty="0"/>
              <a:t>‘hello’ – invalid</a:t>
            </a:r>
          </a:p>
          <a:p>
            <a:pPr lvl="2"/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sscanf</a:t>
            </a:r>
            <a:r>
              <a:rPr lang="en-US" dirty="0"/>
              <a:t> (</a:t>
            </a:r>
            <a:r>
              <a:rPr lang="en-US" dirty="0" err="1"/>
              <a:t>seed_str</a:t>
            </a:r>
            <a:r>
              <a:rPr lang="en-US" dirty="0"/>
              <a:t>, "%d%1s", &amp;seed, post))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6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sscanf</a:t>
            </a:r>
            <a:r>
              <a:rPr lang="en-US" dirty="0"/>
              <a:t>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 err="1"/>
              <a:t>int</a:t>
            </a:r>
            <a:r>
              <a:rPr lang="en-US" sz="3200" dirty="0"/>
              <a:t> seed; </a:t>
            </a:r>
          </a:p>
          <a:p>
            <a:r>
              <a:rPr lang="en-US" sz="3200" dirty="0"/>
              <a:t>char post[2];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sscanf</a:t>
            </a:r>
            <a:r>
              <a:rPr lang="en-US" sz="3200" dirty="0"/>
              <a:t> (</a:t>
            </a:r>
            <a:r>
              <a:rPr lang="en-US" sz="3200" dirty="0" err="1"/>
              <a:t>seed_str</a:t>
            </a:r>
            <a:r>
              <a:rPr lang="en-US" sz="3200" dirty="0"/>
              <a:t>, "%d%1s", &amp;seed, post))</a:t>
            </a:r>
          </a:p>
          <a:p>
            <a:pPr lvl="1"/>
            <a:r>
              <a:rPr lang="en-US" sz="2400" dirty="0" err="1"/>
              <a:t>seed_str</a:t>
            </a:r>
            <a:r>
              <a:rPr lang="en-US" sz="2400" dirty="0"/>
              <a:t>: C string that the function processes as its source to retrieve the data</a:t>
            </a:r>
          </a:p>
          <a:p>
            <a:pPr lvl="1"/>
            <a:r>
              <a:rPr lang="en-US" sz="2400" dirty="0"/>
              <a:t>"%d%1s”: one </a:t>
            </a:r>
            <a:r>
              <a:rPr lang="en-US" sz="2400" dirty="0" err="1"/>
              <a:t>int</a:t>
            </a:r>
            <a:r>
              <a:rPr lang="en-US" sz="2400" dirty="0"/>
              <a:t>, one string</a:t>
            </a:r>
          </a:p>
          <a:p>
            <a:pPr lvl="1"/>
            <a:r>
              <a:rPr lang="en-US" sz="2400" dirty="0"/>
              <a:t>seed: store the integer</a:t>
            </a:r>
          </a:p>
          <a:p>
            <a:pPr lvl="1"/>
            <a:r>
              <a:rPr lang="en-US" sz="2400" dirty="0"/>
              <a:t>post: store the string</a:t>
            </a:r>
          </a:p>
          <a:p>
            <a:pPr lvl="1"/>
            <a:r>
              <a:rPr lang="en-US" sz="2400" dirty="0"/>
              <a:t>return: number of items were read </a:t>
            </a:r>
          </a:p>
          <a:p>
            <a:r>
              <a:rPr lang="en-US" dirty="0"/>
              <a:t>s</a:t>
            </a:r>
            <a:r>
              <a:rPr lang="cs-CZ" dirty="0" err="1"/>
              <a:t>eed_str</a:t>
            </a:r>
            <a:r>
              <a:rPr lang="cs-CZ" dirty="0"/>
              <a:t> = “123abc“</a:t>
            </a:r>
          </a:p>
          <a:p>
            <a:r>
              <a:rPr lang="cs-CZ" dirty="0" err="1"/>
              <a:t>seed_str</a:t>
            </a:r>
            <a:r>
              <a:rPr lang="cs-CZ" dirty="0"/>
              <a:t> = ”123“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start_game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start_game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* one, </a:t>
            </a:r>
            <a:r>
              <a:rPr lang="en-US" dirty="0" err="1"/>
              <a:t>int</a:t>
            </a:r>
            <a:r>
              <a:rPr lang="en-US" dirty="0"/>
              <a:t>* two, </a:t>
            </a:r>
            <a:r>
              <a:rPr lang="en-US" dirty="0" err="1"/>
              <a:t>int</a:t>
            </a:r>
            <a:r>
              <a:rPr lang="en-US" dirty="0"/>
              <a:t>* three, </a:t>
            </a:r>
            <a:r>
              <a:rPr lang="en-US" dirty="0" err="1"/>
              <a:t>int</a:t>
            </a:r>
            <a:r>
              <a:rPr lang="en-US" dirty="0"/>
              <a:t>* four)</a:t>
            </a:r>
          </a:p>
          <a:p>
            <a:pPr lvl="1"/>
            <a:r>
              <a:rPr lang="en-US" dirty="0"/>
              <a:t>Set the four solutions</a:t>
            </a:r>
          </a:p>
          <a:p>
            <a:pPr lvl="1"/>
            <a:r>
              <a:rPr lang="en-US" dirty="0"/>
              <a:t>one = rand() % 8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make_guess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make_guess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 char </a:t>
            </a:r>
            <a:r>
              <a:rPr lang="en-US" dirty="0" err="1"/>
              <a:t>guess_str</a:t>
            </a:r>
            <a:r>
              <a:rPr lang="en-US" dirty="0"/>
              <a:t>[], </a:t>
            </a:r>
            <a:r>
              <a:rPr lang="en-US" dirty="0" err="1"/>
              <a:t>int</a:t>
            </a:r>
            <a:r>
              <a:rPr lang="en-US" dirty="0"/>
              <a:t>* one, </a:t>
            </a:r>
            <a:r>
              <a:rPr lang="en-US" dirty="0" err="1"/>
              <a:t>int</a:t>
            </a:r>
            <a:r>
              <a:rPr lang="en-US" dirty="0"/>
              <a:t>* two, </a:t>
            </a:r>
            <a:r>
              <a:rPr lang="en-US" dirty="0" err="1"/>
              <a:t>int</a:t>
            </a:r>
            <a:r>
              <a:rPr lang="en-US" dirty="0"/>
              <a:t>* three, </a:t>
            </a:r>
            <a:r>
              <a:rPr lang="en-US" dirty="0" err="1"/>
              <a:t>int</a:t>
            </a:r>
            <a:r>
              <a:rPr lang="en-US" dirty="0"/>
              <a:t>* four);</a:t>
            </a:r>
          </a:p>
          <a:p>
            <a:pPr lvl="1"/>
            <a:r>
              <a:rPr lang="en-US" dirty="0"/>
              <a:t>Check valid guess, store guess to one, two, three, four</a:t>
            </a:r>
          </a:p>
          <a:p>
            <a:pPr lvl="1"/>
            <a:r>
              <a:rPr lang="en-US" dirty="0"/>
              <a:t>If invalid print  </a:t>
            </a:r>
            <a:r>
              <a:rPr lang="en-US" b="1" dirty="0"/>
              <a:t>"</a:t>
            </a:r>
            <a:r>
              <a:rPr lang="en-US" b="1" dirty="0" err="1"/>
              <a:t>make_guess</a:t>
            </a:r>
            <a:r>
              <a:rPr lang="en-US" b="1" dirty="0"/>
              <a:t>: invalid guess\n”</a:t>
            </a:r>
            <a:r>
              <a:rPr lang="en-US" dirty="0"/>
              <a:t> return 0</a:t>
            </a:r>
          </a:p>
          <a:p>
            <a:pPr lvl="1"/>
            <a:r>
              <a:rPr lang="en-US" dirty="0"/>
              <a:t>1 &lt;= *one, *two, *three, *four &lt;=8, exactly four guesses</a:t>
            </a:r>
          </a:p>
          <a:p>
            <a:pPr lvl="1"/>
            <a:endParaRPr lang="en-US" dirty="0"/>
          </a:p>
          <a:p>
            <a:r>
              <a:rPr lang="en-US" dirty="0"/>
              <a:t>Compare *one, *two, *three, *four with the solutions to get </a:t>
            </a:r>
            <a:r>
              <a:rPr lang="en-US" dirty="0" err="1"/>
              <a:t>n_perfect_match</a:t>
            </a:r>
            <a:r>
              <a:rPr lang="en-US" dirty="0"/>
              <a:t> and </a:t>
            </a:r>
            <a:r>
              <a:rPr lang="en-US" dirty="0" err="1"/>
              <a:t>n_of_misplacement_match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E8E1AC-FB01-9141-9776-325306174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2DEA9-77AE-6745-AED3-D4EB595E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1" y="1526931"/>
            <a:ext cx="9871829" cy="22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4BD893-F204-8C4F-8432-25B21C91C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52D29-15A6-3D41-B917-08E7C89F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799806"/>
            <a:ext cx="9245600" cy="62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10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31853</TotalTime>
  <Words>426</Words>
  <Application>Microsoft Macintosh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Droid Sans</vt:lpstr>
      <vt:lpstr>OfficinaSansITCStd Book</vt:lpstr>
      <vt:lpstr>Arial</vt:lpstr>
      <vt:lpstr>Arial Narrow</vt:lpstr>
      <vt:lpstr>Calibri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Liu, Iou-Jen</cp:lastModifiedBy>
  <cp:revision>495</cp:revision>
  <cp:lastPrinted>2017-02-24T21:56:17Z</cp:lastPrinted>
  <dcterms:created xsi:type="dcterms:W3CDTF">2013-03-29T19:51:49Z</dcterms:created>
  <dcterms:modified xsi:type="dcterms:W3CDTF">2022-02-25T02:48:45Z</dcterms:modified>
</cp:coreProperties>
</file>