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84" r:id="rId7"/>
    <p:sldId id="260" r:id="rId8"/>
    <p:sldId id="283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4" r:id="rId24"/>
    <p:sldId id="266" r:id="rId25"/>
    <p:sldId id="265" r:id="rId26"/>
    <p:sldId id="285" r:id="rId27"/>
    <p:sldId id="287" r:id="rId28"/>
    <p:sldId id="295" r:id="rId29"/>
    <p:sldId id="289" r:id="rId30"/>
    <p:sldId id="291" r:id="rId31"/>
    <p:sldId id="292" r:id="rId32"/>
    <p:sldId id="293" r:id="rId33"/>
    <p:sldId id="297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4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0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E3F0-5E3C-4753-A0AD-41F5E0B0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7B999-D511-48C8-9F00-F5CA67AE5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AD20-2003-4F43-8B47-8865CAF8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CB8B-E0C7-464A-A91D-6DFDB370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4BEB8-25ED-45FF-A514-38BFFEC9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BD7E-B83E-4CA7-A1AE-0882AA00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24E9F-3653-42E7-BC6C-2F0AB1EC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114E-0F2F-46F0-9F5B-344326C8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E08F2-50D1-43BF-97A1-20454E19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7DFF-6D29-4EFF-80D7-FD6CB1F6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AD08D-C62E-4754-A88F-07C164B76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B5CC9-0F74-4E57-AB42-8E47633A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0343-487B-4347-93FC-587B43BE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ED17-B6D7-4481-A84D-51320A88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3C63-EAE3-4599-B7E1-E3D486DA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94DB-1FAF-4CC8-BD24-32AE03E6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B334-C1CD-4165-AB95-619974D7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72F3F-AEA0-4B4B-A2DD-3314535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EFA8-52A3-49E8-BE5E-D922AFF2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84BD-2D71-4A29-BA1D-2FD45C53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30BD-961B-4743-BCD0-0E6D7AF6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2B83-4420-4944-B555-9B9274B4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C522-5E74-4F90-ADAF-9C69D2CB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6782-671F-4300-A1F9-4B3E3E70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FB60-426F-4728-A3A3-A1C4C633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D079-9DE1-4B36-88F7-B7E63A5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325A-571A-4515-B6B0-BFD2B08A0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6F402-2598-49B9-A665-8B6E400E9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AE39-345F-4DD6-AB28-D10BC8B7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C66B6-C2D4-435C-943A-95280D81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02019-142E-4DF9-8633-AE35E95C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AE74-1E82-4950-B6EA-8C85ABCE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59AD-C465-4F7F-A927-FB0F569B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7C735-0619-433F-ACC3-91E7A605B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7E2A8-0FFB-4C94-968D-4CE400D86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001B4-1319-43DC-8696-18CE39088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7E37F-D5AC-4764-94FD-B36EF455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09AF0-E40B-490F-8D50-4C128151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479A5-4020-4210-A4B0-86598C71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2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FA9A-5DE0-4FF1-A0CB-C8A323AE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56D13-4448-475A-8E58-44FBFE0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6AAB3-9FCC-4936-B05A-E0C3219E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4308A-F518-4D3A-993C-E3B32CBE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BDCD0-2A73-4587-83A6-84C7F9A1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E2236-052A-42B7-8077-C7C5AB39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C87DC-BCEE-4401-B9BD-68314E2F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928B-B91A-487D-9990-18C6D42B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8B0F-114F-4261-A9C4-636DD948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01A5E-EC48-45AE-BEB4-DDA7E9066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74330-1766-4461-818B-7467721B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8973F-A193-48ED-B6DB-B33024CC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7C0EE-AAEB-4468-8CA7-A3C1809D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485B-7BDC-4CB4-AA25-D9DC8313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81243-AB38-4138-AF8D-FE7D63A31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291CB-5A3B-4886-BC5C-C83F88E4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52C33-C8BA-4E7D-B011-9D7D7595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6B21D-7E48-4D93-94B1-A601F415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DAF65-1880-4A4D-92D9-754D0750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99877-9FE8-48DD-AE4A-EA33E3A5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B9BB1-1C44-412A-A69E-BEE945B07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B640-10EB-418B-B978-BB72B74D5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1D30-B064-443B-9B97-792E0DE71371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A4A2-2FDC-4D28-867B-E6BD4FB69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0B58-99B0-469D-BD69-6ADE5A4D9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C2B2-182E-409C-811F-3F87109C3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30AB-2AD2-430C-B0CC-C25AC4DD8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407960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1CE9EE-EFBC-4D51-8C8C-E2428596E93A}"/>
              </a:ext>
            </a:extLst>
          </p:cNvPr>
          <p:cNvCxnSpPr>
            <a:cxnSpLocks/>
          </p:cNvCxnSpPr>
          <p:nvPr/>
        </p:nvCxnSpPr>
        <p:spPr>
          <a:xfrm flipV="1">
            <a:off x="5856060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856E9E-BB07-4C6E-AE77-D6F0C7C52BB3}"/>
              </a:ext>
            </a:extLst>
          </p:cNvPr>
          <p:cNvSpPr txBox="1"/>
          <p:nvPr/>
        </p:nvSpPr>
        <p:spPr>
          <a:xfrm>
            <a:off x="5327680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3218702" y="6049033"/>
            <a:ext cx="832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972780" y="5640681"/>
            <a:ext cx="662030" cy="40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640681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5885637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cur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4C1AF5-073A-CA43-B900-B518110D9D0F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>
                <a:solidFill>
                  <a:srgbClr val="0070C0"/>
                </a:solidFill>
              </a:rPr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601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1CE9EE-EFBC-4D51-8C8C-E2428596E93A}"/>
              </a:ext>
            </a:extLst>
          </p:cNvPr>
          <p:cNvCxnSpPr>
            <a:cxnSpLocks/>
          </p:cNvCxnSpPr>
          <p:nvPr/>
        </p:nvCxnSpPr>
        <p:spPr>
          <a:xfrm flipV="1">
            <a:off x="5856060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856E9E-BB07-4C6E-AE77-D6F0C7C52BB3}"/>
              </a:ext>
            </a:extLst>
          </p:cNvPr>
          <p:cNvSpPr txBox="1"/>
          <p:nvPr/>
        </p:nvSpPr>
        <p:spPr>
          <a:xfrm>
            <a:off x="5327680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3218702" y="6049033"/>
            <a:ext cx="832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972780" y="5640681"/>
            <a:ext cx="662030" cy="40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640681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5885637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FA15D6-E328-474F-B79C-A8EF67D7A0CA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</a:t>
            </a:r>
            <a:r>
              <a:rPr lang="en-US" sz="2400" dirty="0">
                <a:solidFill>
                  <a:srgbClr val="0070C0"/>
                </a:solidFill>
              </a:rPr>
              <a:t>cur != NULL</a:t>
            </a:r>
            <a:r>
              <a:rPr lang="en-US" sz="2400" dirty="0"/>
              <a:t>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460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3218702" y="6049033"/>
            <a:ext cx="832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972780" y="5640681"/>
            <a:ext cx="662030" cy="40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640681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5885637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192CA-86A1-3043-811B-45AD21A3A951}"/>
              </a:ext>
            </a:extLst>
          </p:cNvPr>
          <p:cNvCxnSpPr>
            <a:cxnSpLocks/>
          </p:cNvCxnSpPr>
          <p:nvPr/>
        </p:nvCxnSpPr>
        <p:spPr>
          <a:xfrm flipV="1">
            <a:off x="877232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63F75A-126D-544A-B52A-659987EDA772}"/>
              </a:ext>
            </a:extLst>
          </p:cNvPr>
          <p:cNvSpPr txBox="1"/>
          <p:nvPr/>
        </p:nvSpPr>
        <p:spPr>
          <a:xfrm>
            <a:off x="824394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78546-E6CA-5A4C-88BD-BCE292EAB55F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>
                <a:solidFill>
                  <a:srgbClr val="0070C0"/>
                </a:solidFill>
              </a:rPr>
              <a:t>next = </a:t>
            </a:r>
            <a:r>
              <a:rPr lang="en-US" sz="2400" dirty="0" err="1">
                <a:solidFill>
                  <a:srgbClr val="0070C0"/>
                </a:solidFill>
              </a:rPr>
              <a:t>cur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70C0"/>
                </a:solidFill>
              </a:rPr>
              <a:t>next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66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3218702" y="6049033"/>
            <a:ext cx="832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972780" y="5640681"/>
            <a:ext cx="662030" cy="40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640681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5885637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192CA-86A1-3043-811B-45AD21A3A951}"/>
              </a:ext>
            </a:extLst>
          </p:cNvPr>
          <p:cNvCxnSpPr>
            <a:cxnSpLocks/>
          </p:cNvCxnSpPr>
          <p:nvPr/>
        </p:nvCxnSpPr>
        <p:spPr>
          <a:xfrm flipV="1">
            <a:off x="877232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63F75A-126D-544A-B52A-659987EDA772}"/>
              </a:ext>
            </a:extLst>
          </p:cNvPr>
          <p:cNvSpPr txBox="1"/>
          <p:nvPr/>
        </p:nvSpPr>
        <p:spPr>
          <a:xfrm>
            <a:off x="824394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rgbClr val="0070C0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B2781E-34BA-7049-9675-340141C28293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cur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70C0"/>
                </a:solidFill>
              </a:rPr>
              <a:t>next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76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5390032" y="6085588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prev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806140" y="5639245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640681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5885637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192CA-86A1-3043-811B-45AD21A3A951}"/>
              </a:ext>
            </a:extLst>
          </p:cNvPr>
          <p:cNvCxnSpPr>
            <a:cxnSpLocks/>
          </p:cNvCxnSpPr>
          <p:nvPr/>
        </p:nvCxnSpPr>
        <p:spPr>
          <a:xfrm flipV="1">
            <a:off x="877232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63F75A-126D-544A-B52A-659987EDA772}"/>
              </a:ext>
            </a:extLst>
          </p:cNvPr>
          <p:cNvSpPr txBox="1"/>
          <p:nvPr/>
        </p:nvSpPr>
        <p:spPr>
          <a:xfrm>
            <a:off x="824394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D51475-082C-6140-BD06-346F007058F0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r>
              <a:rPr lang="en-US" sz="2400" dirty="0">
                <a:solidFill>
                  <a:srgbClr val="0070C0"/>
                </a:solidFill>
              </a:rPr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58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5390032" y="6085588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806140" y="5639245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9188128" y="5614245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8977765" y="608558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cur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192CA-86A1-3043-811B-45AD21A3A951}"/>
              </a:ext>
            </a:extLst>
          </p:cNvPr>
          <p:cNvCxnSpPr>
            <a:cxnSpLocks/>
          </p:cNvCxnSpPr>
          <p:nvPr/>
        </p:nvCxnSpPr>
        <p:spPr>
          <a:xfrm flipV="1">
            <a:off x="877232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63F75A-126D-544A-B52A-659987EDA772}"/>
              </a:ext>
            </a:extLst>
          </p:cNvPr>
          <p:cNvSpPr txBox="1"/>
          <p:nvPr/>
        </p:nvSpPr>
        <p:spPr>
          <a:xfrm>
            <a:off x="824394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9C101D-F6D2-1B48-B0D3-132D02035E4E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40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5390032" y="6085588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806140" y="5639245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9188128" y="5614245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8977765" y="608558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192CA-86A1-3043-811B-45AD21A3A951}"/>
              </a:ext>
            </a:extLst>
          </p:cNvPr>
          <p:cNvCxnSpPr>
            <a:cxnSpLocks/>
          </p:cNvCxnSpPr>
          <p:nvPr/>
        </p:nvCxnSpPr>
        <p:spPr>
          <a:xfrm flipV="1">
            <a:off x="877232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63F75A-126D-544A-B52A-659987EDA772}"/>
              </a:ext>
            </a:extLst>
          </p:cNvPr>
          <p:cNvSpPr txBox="1"/>
          <p:nvPr/>
        </p:nvSpPr>
        <p:spPr>
          <a:xfrm>
            <a:off x="824394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63D4A-DBAE-F24B-AAA1-08FCC90FA472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</a:t>
            </a:r>
            <a:r>
              <a:rPr lang="en-US" sz="2400" dirty="0">
                <a:solidFill>
                  <a:srgbClr val="0070C0"/>
                </a:solidFill>
              </a:rPr>
              <a:t>cur != NULL</a:t>
            </a:r>
            <a:r>
              <a:rPr lang="en-US" sz="2400" dirty="0"/>
              <a:t>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704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5390032" y="6085588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806140" y="5639245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9188128" y="5614245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8977765" y="608558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088C1-0DEE-9F41-A434-DAE9D8F41F62}"/>
              </a:ext>
            </a:extLst>
          </p:cNvPr>
          <p:cNvSpPr/>
          <p:nvPr/>
        </p:nvSpPr>
        <p:spPr>
          <a:xfrm>
            <a:off x="433717" y="6092627"/>
            <a:ext cx="2102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next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 </a:t>
            </a:r>
            <a:r>
              <a:rPr lang="en-US" sz="2800" dirty="0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1150A-C36A-EE46-AFF9-F76E0F8B2090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>
                <a:solidFill>
                  <a:srgbClr val="0070C0"/>
                </a:solidFill>
              </a:rPr>
              <a:t>next = </a:t>
            </a:r>
            <a:r>
              <a:rPr lang="en-US" sz="2400" dirty="0" err="1">
                <a:solidFill>
                  <a:srgbClr val="0070C0"/>
                </a:solidFill>
              </a:rPr>
              <a:t>cur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70C0"/>
                </a:solidFill>
              </a:rPr>
              <a:t>next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228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7990980" cy="1080000"/>
            <a:chOff x="1019745" y="2889000"/>
            <a:chExt cx="7990980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7990980" cy="1080000"/>
              <a:chOff x="1021281" y="2349000"/>
              <a:chExt cx="7990980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5390032" y="6085588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806140" y="5639245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9188128" y="5614245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8977765" y="608558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088C1-0DEE-9F41-A434-DAE9D8F41F62}"/>
              </a:ext>
            </a:extLst>
          </p:cNvPr>
          <p:cNvSpPr/>
          <p:nvPr/>
        </p:nvSpPr>
        <p:spPr>
          <a:xfrm>
            <a:off x="433717" y="6092627"/>
            <a:ext cx="2102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next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</p:txBody>
      </p:sp>
      <p:sp>
        <p:nvSpPr>
          <p:cNvPr id="29" name="Arc 54">
            <a:extLst>
              <a:ext uri="{FF2B5EF4-FFF2-40B4-BE49-F238E27FC236}">
                <a16:creationId xmlns:a16="http://schemas.microsoft.com/office/drawing/2014/main" id="{E1177DD5-FC20-1B4C-9A39-D0280754848D}"/>
              </a:ext>
            </a:extLst>
          </p:cNvPr>
          <p:cNvSpPr/>
          <p:nvPr/>
        </p:nvSpPr>
        <p:spPr>
          <a:xfrm>
            <a:off x="6505316" y="3907951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rgbClr val="0070C0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59CEB4-446E-224F-B1EF-8E513421CD08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cur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70C0"/>
                </a:solidFill>
              </a:rPr>
              <a:t>next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81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7990980" cy="1080000"/>
            <a:chOff x="1019745" y="2889000"/>
            <a:chExt cx="7990980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7990980" cy="1080000"/>
              <a:chOff x="1021281" y="2349000"/>
              <a:chExt cx="7990980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8355912" y="6092627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prev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772020" y="5646284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9188128" y="5614245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8977765" y="608558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088C1-0DEE-9F41-A434-DAE9D8F41F62}"/>
              </a:ext>
            </a:extLst>
          </p:cNvPr>
          <p:cNvSpPr/>
          <p:nvPr/>
        </p:nvSpPr>
        <p:spPr>
          <a:xfrm>
            <a:off x="433717" y="6092627"/>
            <a:ext cx="2102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next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</p:txBody>
      </p:sp>
      <p:sp>
        <p:nvSpPr>
          <p:cNvPr id="29" name="Arc 54">
            <a:extLst>
              <a:ext uri="{FF2B5EF4-FFF2-40B4-BE49-F238E27FC236}">
                <a16:creationId xmlns:a16="http://schemas.microsoft.com/office/drawing/2014/main" id="{E1177DD5-FC20-1B4C-9A39-D0280754848D}"/>
              </a:ext>
            </a:extLst>
          </p:cNvPr>
          <p:cNvSpPr/>
          <p:nvPr/>
        </p:nvSpPr>
        <p:spPr>
          <a:xfrm>
            <a:off x="6505316" y="3907951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F03124-9FB7-EF48-8E08-5082C492E19A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r>
              <a:rPr lang="en-US" sz="2400" dirty="0">
                <a:solidFill>
                  <a:srgbClr val="0070C0"/>
                </a:solidFill>
              </a:rPr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34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39CA2C6-7168-4A4C-BDA7-FC178E62B63E}"/>
              </a:ext>
            </a:extLst>
          </p:cNvPr>
          <p:cNvGrpSpPr/>
          <p:nvPr/>
        </p:nvGrpSpPr>
        <p:grpSpPr>
          <a:xfrm>
            <a:off x="1019745" y="2889000"/>
            <a:ext cx="8686684" cy="1080000"/>
            <a:chOff x="1021281" y="2349000"/>
            <a:chExt cx="8686684" cy="1080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017D0D-A674-4386-A021-99716E3818B2}"/>
                </a:ext>
              </a:extLst>
            </p:cNvPr>
            <p:cNvGrpSpPr/>
            <p:nvPr/>
          </p:nvGrpSpPr>
          <p:grpSpPr>
            <a:xfrm>
              <a:off x="1021281" y="2349000"/>
              <a:ext cx="2160000" cy="1080000"/>
              <a:chOff x="1056443" y="1287262"/>
              <a:chExt cx="2160000" cy="1080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1E8B9-F01B-478C-BAA8-AA7AE6568E9A}"/>
                  </a:ext>
                </a:extLst>
              </p:cNvPr>
              <p:cNvSpPr/>
              <p:nvPr/>
            </p:nvSpPr>
            <p:spPr>
              <a:xfrm>
                <a:off x="1056443" y="1287262"/>
                <a:ext cx="2160000" cy="108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2632607-2236-4A6C-BE93-A9962A455E63}"/>
                  </a:ext>
                </a:extLst>
              </p:cNvPr>
              <p:cNvCxnSpPr>
                <a:stCxn id="2" idx="0"/>
                <a:endCxn id="2" idx="2"/>
              </p:cNvCxnSpPr>
              <p:nvPr/>
            </p:nvCxnSpPr>
            <p:spPr>
              <a:xfrm>
                <a:off x="2136443" y="1287262"/>
                <a:ext cx="0" cy="108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E2C976-D1EF-4960-BD10-1230153CD43F}"/>
                </a:ext>
              </a:extLst>
            </p:cNvPr>
            <p:cNvGrpSpPr/>
            <p:nvPr/>
          </p:nvGrpSpPr>
          <p:grpSpPr>
            <a:xfrm>
              <a:off x="3936000" y="2349000"/>
              <a:ext cx="2160000" cy="1080000"/>
              <a:chOff x="1056443" y="1287262"/>
              <a:chExt cx="2160000" cy="1080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BBCF0F-C567-424D-9D35-5895DFE2B56A}"/>
                  </a:ext>
                </a:extLst>
              </p:cNvPr>
              <p:cNvSpPr/>
              <p:nvPr/>
            </p:nvSpPr>
            <p:spPr>
              <a:xfrm>
                <a:off x="1056443" y="1287262"/>
                <a:ext cx="2160000" cy="108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7BEE3D4-6F65-4435-AA54-66F1F71EBC2C}"/>
                  </a:ext>
                </a:extLst>
              </p:cNvPr>
              <p:cNvCxnSpPr>
                <a:stCxn id="7" idx="0"/>
                <a:endCxn id="7" idx="2"/>
              </p:cNvCxnSpPr>
              <p:nvPr/>
            </p:nvCxnSpPr>
            <p:spPr>
              <a:xfrm>
                <a:off x="2136443" y="1287262"/>
                <a:ext cx="0" cy="108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655125-2EF5-415A-A19D-751084C75C6E}"/>
                </a:ext>
              </a:extLst>
            </p:cNvPr>
            <p:cNvGrpSpPr/>
            <p:nvPr/>
          </p:nvGrpSpPr>
          <p:grpSpPr>
            <a:xfrm>
              <a:off x="6852261" y="2349000"/>
              <a:ext cx="2160000" cy="1080000"/>
              <a:chOff x="1056443" y="1287262"/>
              <a:chExt cx="2160000" cy="1080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F07176-6BB8-4C31-A027-B3CAF541A41C}"/>
                  </a:ext>
                </a:extLst>
              </p:cNvPr>
              <p:cNvSpPr/>
              <p:nvPr/>
            </p:nvSpPr>
            <p:spPr>
              <a:xfrm>
                <a:off x="1056443" y="1287262"/>
                <a:ext cx="2160000" cy="108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246CA7C-BC5B-426B-8D61-1DDA90140570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2136443" y="1287262"/>
                <a:ext cx="0" cy="108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B586E-0C94-485F-A2E8-AD9BDCA5758C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2894120" y="2889000"/>
              <a:ext cx="10418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4741413-D6BF-49E5-80B9-D6515F95EB1F}"/>
                </a:ext>
              </a:extLst>
            </p:cNvPr>
            <p:cNvCxnSpPr/>
            <p:nvPr/>
          </p:nvCxnSpPr>
          <p:spPr>
            <a:xfrm>
              <a:off x="8666085" y="2889000"/>
              <a:ext cx="10418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FAF871E-ED14-4824-A9A5-352605EEFD46}"/>
                </a:ext>
              </a:extLst>
            </p:cNvPr>
            <p:cNvCxnSpPr/>
            <p:nvPr/>
          </p:nvCxnSpPr>
          <p:spPr>
            <a:xfrm>
              <a:off x="5810381" y="2889000"/>
              <a:ext cx="10418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F1F26E-ECB9-481D-844C-F324902D459B}"/>
              </a:ext>
            </a:extLst>
          </p:cNvPr>
          <p:cNvSpPr txBox="1"/>
          <p:nvPr/>
        </p:nvSpPr>
        <p:spPr>
          <a:xfrm>
            <a:off x="1009838" y="3105834"/>
            <a:ext cx="107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511732-E38E-469F-AADC-1DD8FC36D8C2}"/>
              </a:ext>
            </a:extLst>
          </p:cNvPr>
          <p:cNvSpPr txBox="1"/>
          <p:nvPr/>
        </p:nvSpPr>
        <p:spPr>
          <a:xfrm>
            <a:off x="2109656" y="2891782"/>
            <a:ext cx="10799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next_ptr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45E7B-683B-4787-BB69-49885B211B1A}"/>
              </a:ext>
            </a:extLst>
          </p:cNvPr>
          <p:cNvSpPr txBox="1"/>
          <p:nvPr/>
        </p:nvSpPr>
        <p:spPr>
          <a:xfrm>
            <a:off x="9783747" y="3105834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NULL</a:t>
            </a:r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B1ACE-F150-4C0F-90AF-0284D326EAA6}"/>
              </a:ext>
            </a:extLst>
          </p:cNvPr>
          <p:cNvSpPr txBox="1"/>
          <p:nvPr/>
        </p:nvSpPr>
        <p:spPr>
          <a:xfrm>
            <a:off x="1039567" y="546755"/>
            <a:ext cx="951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Linked list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A4A0A1-5322-2145-A159-00D31A0FD1D9}"/>
              </a:ext>
            </a:extLst>
          </p:cNvPr>
          <p:cNvCxnSpPr>
            <a:cxnSpLocks/>
          </p:cNvCxnSpPr>
          <p:nvPr/>
        </p:nvCxnSpPr>
        <p:spPr>
          <a:xfrm>
            <a:off x="806564" y="2309567"/>
            <a:ext cx="213181" cy="509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7B59B2-EA85-4342-9383-09409BF700A1}"/>
              </a:ext>
            </a:extLst>
          </p:cNvPr>
          <p:cNvSpPr txBox="1"/>
          <p:nvPr/>
        </p:nvSpPr>
        <p:spPr>
          <a:xfrm>
            <a:off x="266564" y="1786347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9ECF9-8B08-FA4B-BCB3-EA692E340C08}"/>
              </a:ext>
            </a:extLst>
          </p:cNvPr>
          <p:cNvSpPr/>
          <p:nvPr/>
        </p:nvSpPr>
        <p:spPr>
          <a:xfrm>
            <a:off x="754725" y="46800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linked list</a:t>
            </a:r>
            <a:r>
              <a:rPr lang="en-US" sz="2400" dirty="0"/>
              <a:t> consists of nodes where each node contains a data field and a reference(link) to the next node in the list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D8972-5670-CC4F-9E1C-61A2D301923E}"/>
              </a:ext>
            </a:extLst>
          </p:cNvPr>
          <p:cNvSpPr txBox="1"/>
          <p:nvPr/>
        </p:nvSpPr>
        <p:spPr>
          <a:xfrm>
            <a:off x="3938516" y="3069395"/>
            <a:ext cx="107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1C2BCA-30CB-2A42-A642-80F3E950914A}"/>
              </a:ext>
            </a:extLst>
          </p:cNvPr>
          <p:cNvSpPr txBox="1"/>
          <p:nvPr/>
        </p:nvSpPr>
        <p:spPr>
          <a:xfrm>
            <a:off x="5038334" y="2855343"/>
            <a:ext cx="10799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next_ptr</a:t>
            </a:r>
            <a:endParaRPr 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95B17D-260E-CC44-9A1C-BC288A7C99D4}"/>
              </a:ext>
            </a:extLst>
          </p:cNvPr>
          <p:cNvSpPr txBox="1"/>
          <p:nvPr/>
        </p:nvSpPr>
        <p:spPr>
          <a:xfrm>
            <a:off x="6798980" y="3071082"/>
            <a:ext cx="107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7536B8-5027-7745-B44B-D53F3BB09473}"/>
              </a:ext>
            </a:extLst>
          </p:cNvPr>
          <p:cNvSpPr txBox="1"/>
          <p:nvPr/>
        </p:nvSpPr>
        <p:spPr>
          <a:xfrm>
            <a:off x="7898798" y="2857030"/>
            <a:ext cx="10799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next_ptr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5237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7990980" cy="1080000"/>
            <a:chOff x="1019745" y="2889000"/>
            <a:chExt cx="7990980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7990980" cy="1080000"/>
              <a:chOff x="1021281" y="2349000"/>
              <a:chExt cx="7990980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8355912" y="6092627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772020" y="5646284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088C1-0DEE-9F41-A434-DAE9D8F41F62}"/>
              </a:ext>
            </a:extLst>
          </p:cNvPr>
          <p:cNvSpPr/>
          <p:nvPr/>
        </p:nvSpPr>
        <p:spPr>
          <a:xfrm>
            <a:off x="192178" y="5787625"/>
            <a:ext cx="210224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next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  <a:p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cur  </a:t>
            </a:r>
            <a:r>
              <a:rPr lang="en-US" sz="2800" dirty="0">
                <a:solidFill>
                  <a:srgbClr val="0070C0"/>
                </a:solidFill>
              </a:rPr>
              <a:t>NULL</a:t>
            </a:r>
          </a:p>
          <a:p>
            <a:endParaRPr lang="en-US" sz="2800" dirty="0"/>
          </a:p>
        </p:txBody>
      </p:sp>
      <p:sp>
        <p:nvSpPr>
          <p:cNvPr id="29" name="Arc 54">
            <a:extLst>
              <a:ext uri="{FF2B5EF4-FFF2-40B4-BE49-F238E27FC236}">
                <a16:creationId xmlns:a16="http://schemas.microsoft.com/office/drawing/2014/main" id="{E1177DD5-FC20-1B4C-9A39-D0280754848D}"/>
              </a:ext>
            </a:extLst>
          </p:cNvPr>
          <p:cNvSpPr/>
          <p:nvPr/>
        </p:nvSpPr>
        <p:spPr>
          <a:xfrm>
            <a:off x="6505316" y="3907951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15BFC0-9A91-334F-8A7A-A189ABDDC190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198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7990980" cy="1080000"/>
            <a:chOff x="1019745" y="2889000"/>
            <a:chExt cx="7990980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7990980" cy="1080000"/>
              <a:chOff x="1021281" y="2349000"/>
              <a:chExt cx="7990980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8355912" y="6092627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772020" y="5646284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088C1-0DEE-9F41-A434-DAE9D8F41F62}"/>
              </a:ext>
            </a:extLst>
          </p:cNvPr>
          <p:cNvSpPr/>
          <p:nvPr/>
        </p:nvSpPr>
        <p:spPr>
          <a:xfrm>
            <a:off x="192178" y="5787625"/>
            <a:ext cx="210224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next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  <a:p>
            <a:r>
              <a:rPr lang="en-US" sz="2800" dirty="0">
                <a:sym typeface="Wingdings" panose="05000000000000000000" pitchFamily="2" charset="2"/>
              </a:rPr>
              <a:t>cur  </a:t>
            </a:r>
            <a:r>
              <a:rPr lang="en-US" sz="2800" dirty="0"/>
              <a:t>NULL</a:t>
            </a:r>
          </a:p>
          <a:p>
            <a:endParaRPr lang="en-US" sz="2800" dirty="0"/>
          </a:p>
        </p:txBody>
      </p:sp>
      <p:sp>
        <p:nvSpPr>
          <p:cNvPr id="29" name="Arc 54">
            <a:extLst>
              <a:ext uri="{FF2B5EF4-FFF2-40B4-BE49-F238E27FC236}">
                <a16:creationId xmlns:a16="http://schemas.microsoft.com/office/drawing/2014/main" id="{E1177DD5-FC20-1B4C-9A39-D0280754848D}"/>
              </a:ext>
            </a:extLst>
          </p:cNvPr>
          <p:cNvSpPr/>
          <p:nvPr/>
        </p:nvSpPr>
        <p:spPr>
          <a:xfrm>
            <a:off x="6505316" y="3907951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A57525-CE54-AC4A-A941-CC6DAE06BC5E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</a:t>
            </a:r>
            <a:r>
              <a:rPr lang="en-US" sz="2400" dirty="0">
                <a:solidFill>
                  <a:srgbClr val="0070C0"/>
                </a:solidFill>
              </a:rPr>
              <a:t>cur != NULL</a:t>
            </a:r>
            <a:r>
              <a:rPr lang="en-US" sz="2400" dirty="0"/>
              <a:t>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06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7990980" cy="1080000"/>
            <a:chOff x="1019745" y="2889000"/>
            <a:chExt cx="7990980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7990980" cy="1080000"/>
              <a:chOff x="1021281" y="2349000"/>
              <a:chExt cx="7990980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6206C30-F3B3-4954-B8C4-5F177D701B2A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 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while </a:t>
            </a:r>
            <a:r>
              <a:rPr lang="en-US" sz="2400" dirty="0"/>
              <a:t>(cur != NULL)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>
                <a:solidFill>
                  <a:srgbClr val="0070C0"/>
                </a:solidFill>
              </a:rPr>
              <a:t>head*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 </a:t>
            </a:r>
            <a:r>
              <a:rPr lang="en-US" sz="2400" dirty="0" err="1">
                <a:solidFill>
                  <a:srgbClr val="0070C0"/>
                </a:solidFill>
                <a:sym typeface="Wingdings" pitchFamily="2" charset="2"/>
              </a:rPr>
              <a:t>prev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endParaRPr lang="en-US" sz="2400" dirty="0"/>
          </a:p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8355912" y="6092627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772020" y="5646284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088C1-0DEE-9F41-A434-DAE9D8F41F62}"/>
              </a:ext>
            </a:extLst>
          </p:cNvPr>
          <p:cNvSpPr/>
          <p:nvPr/>
        </p:nvSpPr>
        <p:spPr>
          <a:xfrm>
            <a:off x="192178" y="5787625"/>
            <a:ext cx="210224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next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  <a:p>
            <a:r>
              <a:rPr lang="en-US" sz="2800" dirty="0">
                <a:sym typeface="Wingdings" panose="05000000000000000000" pitchFamily="2" charset="2"/>
              </a:rPr>
              <a:t>cur  </a:t>
            </a:r>
            <a:r>
              <a:rPr lang="en-US" sz="2800" dirty="0"/>
              <a:t>NULL</a:t>
            </a:r>
          </a:p>
          <a:p>
            <a:endParaRPr lang="en-US" sz="2800" dirty="0"/>
          </a:p>
        </p:txBody>
      </p:sp>
      <p:sp>
        <p:nvSpPr>
          <p:cNvPr id="29" name="Arc 54">
            <a:extLst>
              <a:ext uri="{FF2B5EF4-FFF2-40B4-BE49-F238E27FC236}">
                <a16:creationId xmlns:a16="http://schemas.microsoft.com/office/drawing/2014/main" id="{E1177DD5-FC20-1B4C-9A39-D0280754848D}"/>
              </a:ext>
            </a:extLst>
          </p:cNvPr>
          <p:cNvSpPr/>
          <p:nvPr/>
        </p:nvSpPr>
        <p:spPr>
          <a:xfrm>
            <a:off x="6505316" y="3907951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FCD31D-CB40-554F-9F34-807994E0F8D3}"/>
              </a:ext>
            </a:extLst>
          </p:cNvPr>
          <p:cNvCxnSpPr>
            <a:cxnSpLocks/>
          </p:cNvCxnSpPr>
          <p:nvPr/>
        </p:nvCxnSpPr>
        <p:spPr>
          <a:xfrm flipH="1">
            <a:off x="9863941" y="4093209"/>
            <a:ext cx="610122" cy="335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EFF873-7DD3-294B-B8BA-090494B74EFD}"/>
              </a:ext>
            </a:extLst>
          </p:cNvPr>
          <p:cNvSpPr txBox="1"/>
          <p:nvPr/>
        </p:nvSpPr>
        <p:spPr>
          <a:xfrm>
            <a:off x="9863941" y="3646341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89405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95B1ACE-F150-4C0F-90AF-0284D326EAA6}"/>
              </a:ext>
            </a:extLst>
          </p:cNvPr>
          <p:cNvSpPr txBox="1"/>
          <p:nvPr/>
        </p:nvSpPr>
        <p:spPr>
          <a:xfrm>
            <a:off x="1039567" y="546755"/>
            <a:ext cx="951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Remove Duplicate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DBB574-A588-4441-B78D-05F1590088C0}"/>
              </a:ext>
            </a:extLst>
          </p:cNvPr>
          <p:cNvGrpSpPr/>
          <p:nvPr/>
        </p:nvGrpSpPr>
        <p:grpSpPr>
          <a:xfrm>
            <a:off x="564204" y="1630837"/>
            <a:ext cx="10845140" cy="1866507"/>
            <a:chOff x="667899" y="1979629"/>
            <a:chExt cx="10845140" cy="186650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E3EBB8-253F-4953-9E79-6CAD6C60A47B}"/>
                </a:ext>
              </a:extLst>
            </p:cNvPr>
            <p:cNvGrpSpPr/>
            <p:nvPr/>
          </p:nvGrpSpPr>
          <p:grpSpPr>
            <a:xfrm>
              <a:off x="678961" y="2349000"/>
              <a:ext cx="10834078" cy="1080000"/>
              <a:chOff x="1019745" y="2889000"/>
              <a:chExt cx="10834078" cy="10800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39CA2C6-7168-4A4C-BDA7-FC178E62B63E}"/>
                  </a:ext>
                </a:extLst>
              </p:cNvPr>
              <p:cNvGrpSpPr/>
              <p:nvPr/>
            </p:nvGrpSpPr>
            <p:grpSpPr>
              <a:xfrm>
                <a:off x="1019745" y="2889000"/>
                <a:ext cx="8686684" cy="1080000"/>
                <a:chOff x="1021281" y="2349000"/>
                <a:chExt cx="8686684" cy="108000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2017D0D-A674-4386-A021-99716E3818B2}"/>
                    </a:ext>
                  </a:extLst>
                </p:cNvPr>
                <p:cNvGrpSpPr/>
                <p:nvPr/>
              </p:nvGrpSpPr>
              <p:grpSpPr>
                <a:xfrm>
                  <a:off x="1021281" y="2349000"/>
                  <a:ext cx="2160000" cy="1080000"/>
                  <a:chOff x="1056443" y="1287262"/>
                  <a:chExt cx="2160000" cy="1080000"/>
                </a:xfrm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C121E8B9-F01B-478C-BAA8-AA7AE6568E9A}"/>
                      </a:ext>
                    </a:extLst>
                  </p:cNvPr>
                  <p:cNvSpPr/>
                  <p:nvPr/>
                </p:nvSpPr>
                <p:spPr>
                  <a:xfrm>
                    <a:off x="1056443" y="1287262"/>
                    <a:ext cx="2160000" cy="10800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/>
                  </a:p>
                </p:txBody>
              </p:sp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42632607-2236-4A6C-BE93-A9962A455E63}"/>
                      </a:ext>
                    </a:extLst>
                  </p:cNvPr>
                  <p:cNvCxnSpPr>
                    <a:stCxn id="2" idx="0"/>
                    <a:endCxn id="2" idx="2"/>
                  </p:cNvCxnSpPr>
                  <p:nvPr/>
                </p:nvCxnSpPr>
                <p:spPr>
                  <a:xfrm>
                    <a:off x="2136443" y="1287262"/>
                    <a:ext cx="0" cy="10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22E2C976-D1EF-4960-BD10-1230153CD43F}"/>
                    </a:ext>
                  </a:extLst>
                </p:cNvPr>
                <p:cNvGrpSpPr/>
                <p:nvPr/>
              </p:nvGrpSpPr>
              <p:grpSpPr>
                <a:xfrm>
                  <a:off x="3936000" y="2349000"/>
                  <a:ext cx="2160000" cy="1080000"/>
                  <a:chOff x="1056443" y="1287262"/>
                  <a:chExt cx="2160000" cy="1080000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5DBBCF0F-C567-424D-9D35-5895DFE2B56A}"/>
                      </a:ext>
                    </a:extLst>
                  </p:cNvPr>
                  <p:cNvSpPr/>
                  <p:nvPr/>
                </p:nvSpPr>
                <p:spPr>
                  <a:xfrm>
                    <a:off x="1056443" y="1287262"/>
                    <a:ext cx="2160000" cy="10800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57BEE3D4-6F65-4435-AA54-66F1F71EBC2C}"/>
                      </a:ext>
                    </a:extLst>
                  </p:cNvPr>
                  <p:cNvCxnSpPr>
                    <a:stCxn id="7" idx="0"/>
                    <a:endCxn id="7" idx="2"/>
                  </p:cNvCxnSpPr>
                  <p:nvPr/>
                </p:nvCxnSpPr>
                <p:spPr>
                  <a:xfrm>
                    <a:off x="2136443" y="1287262"/>
                    <a:ext cx="0" cy="10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8655125-2EF5-415A-A19D-751084C75C6E}"/>
                    </a:ext>
                  </a:extLst>
                </p:cNvPr>
                <p:cNvGrpSpPr/>
                <p:nvPr/>
              </p:nvGrpSpPr>
              <p:grpSpPr>
                <a:xfrm>
                  <a:off x="6852261" y="2349000"/>
                  <a:ext cx="2160000" cy="1080000"/>
                  <a:chOff x="1056443" y="1287262"/>
                  <a:chExt cx="2160000" cy="1080000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0F07176-6BB8-4C31-A027-B3CAF541A41C}"/>
                      </a:ext>
                    </a:extLst>
                  </p:cNvPr>
                  <p:cNvSpPr/>
                  <p:nvPr/>
                </p:nvSpPr>
                <p:spPr>
                  <a:xfrm>
                    <a:off x="1056443" y="1287262"/>
                    <a:ext cx="2160000" cy="10800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A246CA7C-BC5B-426B-8D61-1DDA90140570}"/>
                      </a:ext>
                    </a:extLst>
                  </p:cNvPr>
                  <p:cNvCxnSpPr>
                    <a:stCxn id="10" idx="0"/>
                    <a:endCxn id="10" idx="2"/>
                  </p:cNvCxnSpPr>
                  <p:nvPr/>
                </p:nvCxnSpPr>
                <p:spPr>
                  <a:xfrm>
                    <a:off x="2136443" y="1287262"/>
                    <a:ext cx="0" cy="10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545B586E-0C94-485F-A2E8-AD9BDCA5758C}"/>
                    </a:ext>
                  </a:extLst>
                </p:cNvPr>
                <p:cNvCxnSpPr>
                  <a:endCxn id="7" idx="1"/>
                </p:cNvCxnSpPr>
                <p:nvPr/>
              </p:nvCxnSpPr>
              <p:spPr>
                <a:xfrm>
                  <a:off x="2894120" y="2889000"/>
                  <a:ext cx="104188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4741413-D6BF-49E5-80B9-D6515F95EB1F}"/>
                    </a:ext>
                  </a:extLst>
                </p:cNvPr>
                <p:cNvCxnSpPr/>
                <p:nvPr/>
              </p:nvCxnSpPr>
              <p:spPr>
                <a:xfrm>
                  <a:off x="8666085" y="2889000"/>
                  <a:ext cx="104188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FAF871E-ED14-4824-A9A5-352605EEFD46}"/>
                    </a:ext>
                  </a:extLst>
                </p:cNvPr>
                <p:cNvCxnSpPr/>
                <p:nvPr/>
              </p:nvCxnSpPr>
              <p:spPr>
                <a:xfrm>
                  <a:off x="5810381" y="2889000"/>
                  <a:ext cx="104188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5291B3-38AB-4A75-89AA-9BB61DDB719A}"/>
                  </a:ext>
                </a:extLst>
              </p:cNvPr>
              <p:cNvSpPr/>
              <p:nvPr/>
            </p:nvSpPr>
            <p:spPr>
              <a:xfrm>
                <a:off x="9693823" y="2889000"/>
                <a:ext cx="2160000" cy="108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CB3F62-C07E-4EFC-AB72-517B8F143598}"/>
                  </a:ext>
                </a:extLst>
              </p:cNvPr>
              <p:cNvCxnSpPr/>
              <p:nvPr/>
            </p:nvCxnSpPr>
            <p:spPr>
              <a:xfrm>
                <a:off x="10786429" y="2889000"/>
                <a:ext cx="0" cy="108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3FF93F-C4B3-436A-8AAB-0EB30AF8EF6A}"/>
                </a:ext>
              </a:extLst>
            </p:cNvPr>
            <p:cNvSpPr txBox="1"/>
            <p:nvPr/>
          </p:nvSpPr>
          <p:spPr>
            <a:xfrm>
              <a:off x="667899" y="2565834"/>
              <a:ext cx="1078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F5529B-756C-4F01-A9DB-572BF67290BE}"/>
                </a:ext>
              </a:extLst>
            </p:cNvPr>
            <p:cNvSpPr txBox="1"/>
            <p:nvPr/>
          </p:nvSpPr>
          <p:spPr>
            <a:xfrm>
              <a:off x="9353039" y="2547466"/>
              <a:ext cx="1078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6619AA-5136-45E8-8C0C-CAC1758F3090}"/>
                </a:ext>
              </a:extLst>
            </p:cNvPr>
            <p:cNvSpPr txBox="1"/>
            <p:nvPr/>
          </p:nvSpPr>
          <p:spPr>
            <a:xfrm>
              <a:off x="6532123" y="2547467"/>
              <a:ext cx="1078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79492A-16DF-4F7B-8949-CD47C4992345}"/>
                </a:ext>
              </a:extLst>
            </p:cNvPr>
            <p:cNvSpPr txBox="1"/>
            <p:nvPr/>
          </p:nvSpPr>
          <p:spPr>
            <a:xfrm>
              <a:off x="3595222" y="2547468"/>
              <a:ext cx="1078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2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9C8606-6814-4FA8-9AD8-A9BB1A3DE169}"/>
                </a:ext>
              </a:extLst>
            </p:cNvPr>
            <p:cNvCxnSpPr/>
            <p:nvPr/>
          </p:nvCxnSpPr>
          <p:spPr>
            <a:xfrm>
              <a:off x="6509941" y="1979629"/>
              <a:ext cx="2160000" cy="186650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03EF34-42C1-4B58-8E1B-2ED2F7133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972" y="1979630"/>
              <a:ext cx="2151969" cy="18665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ADD56B-7DFD-4B53-89BC-18C3C9DB9B70}"/>
              </a:ext>
            </a:extLst>
          </p:cNvPr>
          <p:cNvSpPr txBox="1"/>
          <p:nvPr/>
        </p:nvSpPr>
        <p:spPr>
          <a:xfrm>
            <a:off x="6967655" y="4242911"/>
            <a:ext cx="5120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Wingdings 2" panose="05020102010507070707" pitchFamily="18" charset="2"/>
              </a:rPr>
              <a:t> </a:t>
            </a:r>
            <a:r>
              <a:rPr lang="en-US" sz="3200" dirty="0"/>
              <a:t>temp = cur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next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next</a:t>
            </a:r>
          </a:p>
          <a:p>
            <a:r>
              <a:rPr lang="en-US" sz="3200" dirty="0">
                <a:sym typeface="Wingdings 2" panose="05020102010507070707" pitchFamily="18" charset="2"/>
              </a:rPr>
              <a:t> </a:t>
            </a:r>
            <a:r>
              <a:rPr lang="en-US" sz="3200" dirty="0"/>
              <a:t>free (cur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next)</a:t>
            </a:r>
          </a:p>
          <a:p>
            <a:r>
              <a:rPr lang="en-US" sz="3200" dirty="0">
                <a:sym typeface="Wingdings 2" panose="05020102010507070707" pitchFamily="18" charset="2"/>
              </a:rPr>
              <a:t> </a:t>
            </a:r>
            <a:r>
              <a:rPr lang="en-US" sz="3200" dirty="0"/>
              <a:t>cur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next = temp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E2024E-CD0D-41C8-A36F-597775930E9B}"/>
              </a:ext>
            </a:extLst>
          </p:cNvPr>
          <p:cNvCxnSpPr>
            <a:cxnSpLocks/>
          </p:cNvCxnSpPr>
          <p:nvPr/>
        </p:nvCxnSpPr>
        <p:spPr>
          <a:xfrm flipV="1">
            <a:off x="7953555" y="3195687"/>
            <a:ext cx="2374244" cy="1203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65718-3F68-534C-B684-CD9AEA589E68}"/>
              </a:ext>
            </a:extLst>
          </p:cNvPr>
          <p:cNvCxnSpPr>
            <a:cxnSpLocks/>
          </p:cNvCxnSpPr>
          <p:nvPr/>
        </p:nvCxnSpPr>
        <p:spPr>
          <a:xfrm flipV="1">
            <a:off x="4569982" y="3509958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7E09B3-43A7-7F4F-9729-7ADD65A62066}"/>
              </a:ext>
            </a:extLst>
          </p:cNvPr>
          <p:cNvSpPr txBox="1"/>
          <p:nvPr/>
        </p:nvSpPr>
        <p:spPr>
          <a:xfrm>
            <a:off x="4029982" y="3981301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829276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C2B2-182E-409C-811F-3F87109C3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MP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30AB-2AD2-430C-B0CC-C25AC4DD8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Sparse Matrix</a:t>
            </a:r>
          </a:p>
          <a:p>
            <a:r>
              <a:rPr lang="en-US" sz="4800" dirty="0">
                <a:solidFill>
                  <a:srgbClr val="FF0000"/>
                </a:solidFill>
              </a:rPr>
              <a:t>Difficult. Start early. </a:t>
            </a:r>
          </a:p>
        </p:txBody>
      </p:sp>
    </p:spTree>
    <p:extLst>
      <p:ext uri="{BB962C8B-B14F-4D97-AF65-F5344CB8AC3E}">
        <p14:creationId xmlns:p14="http://schemas.microsoft.com/office/powerpoint/2010/main" val="36474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82F9D-9138-43EA-A1B4-93378BF2D034}"/>
              </a:ext>
            </a:extLst>
          </p:cNvPr>
          <p:cNvSpPr txBox="1"/>
          <p:nvPr/>
        </p:nvSpPr>
        <p:spPr>
          <a:xfrm>
            <a:off x="1081596" y="576700"/>
            <a:ext cx="951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Sparse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/>
              <p:nvPr/>
            </p:nvSpPr>
            <p:spPr>
              <a:xfrm>
                <a:off x="1081596" y="1337277"/>
                <a:ext cx="2925032" cy="190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96" y="1337277"/>
                <a:ext cx="2925032" cy="1906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52EB48D-2442-46BB-80CC-2A8EDE521C40}"/>
              </a:ext>
            </a:extLst>
          </p:cNvPr>
          <p:cNvGrpSpPr/>
          <p:nvPr/>
        </p:nvGrpSpPr>
        <p:grpSpPr>
          <a:xfrm>
            <a:off x="615361" y="4240747"/>
            <a:ext cx="11303654" cy="727280"/>
            <a:chOff x="360837" y="4245596"/>
            <a:chExt cx="11303654" cy="7272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FEC8CC-E4B8-451B-BE40-4E0E7E081F47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CC45C1B-2F15-4AAC-A42E-8C7E4425B07A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6223FCB-B58B-4E44-803D-11D871A3B1FD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8AE3344-CA67-4D29-A7EB-F7DF6EEC6B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36ADC5-910B-4C9A-8F85-D0F8A400AA90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1D19C74-D8F9-46EB-8A62-97095DC0441D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17CC054-D59E-4D06-B06B-4D2FEBC0EF12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4C37F1C-7C10-454E-9E2F-9F3D4935F02C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EEB7C9C-E1A3-49C9-BAB6-9B92E101518D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3D27882-3BB3-4E56-9577-74587A405F8E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43EE8-73FD-4DD0-AF59-01732198DF43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8CA44E1-3F00-4E36-94F9-492AE808C72C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2ECC14F-B8CF-44E3-A858-B4C863CA2002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5E1C03B-F2E4-4ADB-B485-039ACBF98C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5791473-9A91-4D96-A989-CC0FFBFA6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476AC70-F6F4-4C25-85B9-20008E313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BC7F4-F202-4620-BCA0-FF382C091980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3D842A-7BF3-42E5-AFD9-F2AAFBA5E1D2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3D74EF-9A03-4572-90D8-5B96475C7EEF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05DAAF-5F0F-4EE6-B976-024AB0DF0656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E490B0-DAEA-49A8-9E98-DF94BC0D90F9}"/>
              </a:ext>
            </a:extLst>
          </p:cNvPr>
          <p:cNvGrpSpPr/>
          <p:nvPr/>
        </p:nvGrpSpPr>
        <p:grpSpPr>
          <a:xfrm>
            <a:off x="548797" y="3382837"/>
            <a:ext cx="2608085" cy="707886"/>
            <a:chOff x="276912" y="3391291"/>
            <a:chExt cx="2608085" cy="7078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65EB6E-30E7-4084-9358-9DFE00829F62}"/>
                </a:ext>
              </a:extLst>
            </p:cNvPr>
            <p:cNvSpPr/>
            <p:nvPr/>
          </p:nvSpPr>
          <p:spPr>
            <a:xfrm>
              <a:off x="386894" y="3391291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3F779C-BB2E-4377-9451-AC5F87D0CE72}"/>
                </a:ext>
              </a:extLst>
            </p:cNvPr>
            <p:cNvSpPr txBox="1"/>
            <p:nvPr/>
          </p:nvSpPr>
          <p:spPr>
            <a:xfrm>
              <a:off x="276912" y="3483624"/>
              <a:ext cx="2110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(row, col, </a:t>
              </a:r>
              <a:r>
                <a:rPr lang="en-US" sz="2800" dirty="0" err="1"/>
                <a:t>val</a:t>
              </a:r>
              <a:r>
                <a:rPr lang="en-US" sz="2800" dirty="0"/>
                <a:t>)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805254-735E-4D76-830C-F5047C847332}"/>
                </a:ext>
              </a:extLst>
            </p:cNvPr>
            <p:cNvCxnSpPr/>
            <p:nvPr/>
          </p:nvCxnSpPr>
          <p:spPr>
            <a:xfrm>
              <a:off x="2290713" y="3391291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D1BF2C-FC32-48C7-9192-296F98DEE379}"/>
              </a:ext>
            </a:extLst>
          </p:cNvPr>
          <p:cNvSpPr txBox="1"/>
          <p:nvPr/>
        </p:nvSpPr>
        <p:spPr>
          <a:xfrm>
            <a:off x="1222735" y="5109598"/>
            <a:ext cx="6843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gv_tuples</a:t>
            </a:r>
            <a:r>
              <a:rPr lang="en-US" sz="3200" dirty="0"/>
              <a:t> (mat, row, col)</a:t>
            </a:r>
          </a:p>
          <a:p>
            <a:r>
              <a:rPr lang="en-US" sz="3200" dirty="0" err="1"/>
              <a:t>gv_tuples</a:t>
            </a:r>
            <a:r>
              <a:rPr lang="en-US" sz="3200" dirty="0"/>
              <a:t> (mat, 1, 2) 5</a:t>
            </a:r>
          </a:p>
          <a:p>
            <a:r>
              <a:rPr lang="en-US" sz="3200" dirty="0" err="1"/>
              <a:t>gv_tuples</a:t>
            </a:r>
            <a:r>
              <a:rPr lang="en-US" sz="3200" dirty="0"/>
              <a:t> (mat, 0, 2) 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7D3-5202-499F-A33B-D4187605D70B}"/>
              </a:ext>
            </a:extLst>
          </p:cNvPr>
          <p:cNvSpPr txBox="1"/>
          <p:nvPr/>
        </p:nvSpPr>
        <p:spPr>
          <a:xfrm>
            <a:off x="-133939" y="5267415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D3038-35EB-40CD-93A9-59E66944D578}"/>
              </a:ext>
            </a:extLst>
          </p:cNvPr>
          <p:cNvCxnSpPr>
            <a:cxnSpLocks/>
          </p:cNvCxnSpPr>
          <p:nvPr/>
        </p:nvCxnSpPr>
        <p:spPr>
          <a:xfrm flipV="1">
            <a:off x="406227" y="5019837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5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8E765-19F9-1345-A5A3-E42CA7746AE3}"/>
              </a:ext>
            </a:extLst>
          </p:cNvPr>
          <p:cNvSpPr txBox="1"/>
          <p:nvPr/>
        </p:nvSpPr>
        <p:spPr>
          <a:xfrm>
            <a:off x="983411" y="724619"/>
            <a:ext cx="1101711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Set_tuples</a:t>
            </a:r>
            <a:r>
              <a:rPr lang="en-US" sz="3600" dirty="0"/>
              <a:t>(mat, row, col, </a:t>
            </a:r>
            <a:r>
              <a:rPr lang="en-US" sz="3600" dirty="0" err="1"/>
              <a:t>val</a:t>
            </a:r>
            <a:r>
              <a:rPr lang="en-US" sz="3600" dirty="0"/>
              <a:t>)</a:t>
            </a:r>
          </a:p>
          <a:p>
            <a:pPr lvl="1"/>
            <a:r>
              <a:rPr lang="en-US" sz="3600" dirty="0"/>
              <a:t>If </a:t>
            </a:r>
            <a:r>
              <a:rPr lang="en-US" sz="3600" dirty="0" err="1"/>
              <a:t>val</a:t>
            </a:r>
            <a:r>
              <a:rPr lang="en-US" sz="3600" dirty="0"/>
              <a:t> == 0 </a:t>
            </a:r>
          </a:p>
          <a:p>
            <a:pPr lvl="1"/>
            <a:r>
              <a:rPr lang="en-US" sz="3600" dirty="0"/>
              <a:t>    delete(mat, row, col)</a:t>
            </a:r>
          </a:p>
          <a:p>
            <a:pPr lvl="1"/>
            <a:r>
              <a:rPr lang="en-US" sz="3600" dirty="0"/>
              <a:t>else</a:t>
            </a:r>
          </a:p>
          <a:p>
            <a:pPr lvl="1"/>
            <a:r>
              <a:rPr lang="en-US" sz="3600" dirty="0"/>
              <a:t>    case 1. Insert before head</a:t>
            </a:r>
          </a:p>
          <a:p>
            <a:pPr lvl="1"/>
            <a:r>
              <a:rPr lang="en-US" sz="3600" dirty="0"/>
              <a:t>    case 2. Values exists at head</a:t>
            </a:r>
          </a:p>
          <a:p>
            <a:pPr lvl="1"/>
            <a:r>
              <a:rPr lang="en-US" sz="3600" dirty="0"/>
              <a:t>    case 3. look for nodes to insert</a:t>
            </a:r>
          </a:p>
          <a:p>
            <a:pPr lvl="1"/>
            <a:r>
              <a:rPr lang="en-US" sz="3600" dirty="0"/>
              <a:t>                    (a) node already exists </a:t>
            </a:r>
            <a:r>
              <a:rPr lang="en-US" sz="3600" dirty="0">
                <a:sym typeface="Wingdings" pitchFamily="2" charset="2"/>
              </a:rPr>
              <a:t> replace the old </a:t>
            </a:r>
            <a:r>
              <a:rPr lang="en-US" sz="3600" dirty="0" err="1">
                <a:sym typeface="Wingdings" pitchFamily="2" charset="2"/>
              </a:rPr>
              <a:t>val</a:t>
            </a:r>
            <a:endParaRPr lang="en-US" sz="3600" dirty="0">
              <a:sym typeface="Wingdings" pitchFamily="2" charset="2"/>
            </a:endParaRPr>
          </a:p>
          <a:p>
            <a:pPr lvl="1"/>
            <a:r>
              <a:rPr lang="en-US" sz="3600" dirty="0">
                <a:sym typeface="Wingdings" pitchFamily="2" charset="2"/>
              </a:rPr>
              <a:t>                    (b) node doesn’t exist  insert a new node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2304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/>
              <p:nvPr/>
            </p:nvSpPr>
            <p:spPr>
              <a:xfrm>
                <a:off x="231850" y="104625"/>
                <a:ext cx="2925032" cy="190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50" y="104625"/>
                <a:ext cx="2925032" cy="1906548"/>
              </a:xfrm>
              <a:prstGeom prst="rect">
                <a:avLst/>
              </a:prstGeom>
              <a:blipFill>
                <a:blip r:embed="rId2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52EB48D-2442-46BB-80CC-2A8EDE521C40}"/>
              </a:ext>
            </a:extLst>
          </p:cNvPr>
          <p:cNvGrpSpPr/>
          <p:nvPr/>
        </p:nvGrpSpPr>
        <p:grpSpPr>
          <a:xfrm>
            <a:off x="749300" y="2325683"/>
            <a:ext cx="11303654" cy="727280"/>
            <a:chOff x="360837" y="4245596"/>
            <a:chExt cx="11303654" cy="7272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FEC8CC-E4B8-451B-BE40-4E0E7E081F47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CC45C1B-2F15-4AAC-A42E-8C7E4425B07A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6223FCB-B58B-4E44-803D-11D871A3B1FD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8AE3344-CA67-4D29-A7EB-F7DF6EEC6B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36ADC5-910B-4C9A-8F85-D0F8A400AA90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1D19C74-D8F9-46EB-8A62-97095DC0441D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17CC054-D59E-4D06-B06B-4D2FEBC0EF12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4C37F1C-7C10-454E-9E2F-9F3D4935F02C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EEB7C9C-E1A3-49C9-BAB6-9B92E101518D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3D27882-3BB3-4E56-9577-74587A405F8E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43EE8-73FD-4DD0-AF59-01732198DF43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8CA44E1-3F00-4E36-94F9-492AE808C72C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2ECC14F-B8CF-44E3-A858-B4C863CA2002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5E1C03B-F2E4-4ADB-B485-039ACBF98C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5791473-9A91-4D96-A989-CC0FFBFA6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476AC70-F6F4-4C25-85B9-20008E313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BC7F4-F202-4620-BCA0-FF382C091980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3D842A-7BF3-42E5-AFD9-F2AAFBA5E1D2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3D74EF-9A03-4572-90D8-5B96475C7EEF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05DAAF-5F0F-4EE6-B976-024AB0DF0656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7D3-5202-499F-A33B-D4187605D70B}"/>
              </a:ext>
            </a:extLst>
          </p:cNvPr>
          <p:cNvSpPr txBox="1"/>
          <p:nvPr/>
        </p:nvSpPr>
        <p:spPr>
          <a:xfrm>
            <a:off x="0" y="3352351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D3038-35EB-40CD-93A9-59E66944D578}"/>
              </a:ext>
            </a:extLst>
          </p:cNvPr>
          <p:cNvCxnSpPr>
            <a:cxnSpLocks/>
          </p:cNvCxnSpPr>
          <p:nvPr/>
        </p:nvCxnSpPr>
        <p:spPr>
          <a:xfrm flipV="1">
            <a:off x="540166" y="3104773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3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/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  <a:blipFill>
                <a:blip r:embed="rId2"/>
                <a:stretch>
                  <a:fillRect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52EB48D-2442-46BB-80CC-2A8EDE521C40}"/>
              </a:ext>
            </a:extLst>
          </p:cNvPr>
          <p:cNvGrpSpPr/>
          <p:nvPr/>
        </p:nvGrpSpPr>
        <p:grpSpPr>
          <a:xfrm>
            <a:off x="1201555" y="3770811"/>
            <a:ext cx="8377286" cy="727280"/>
            <a:chOff x="3287205" y="4245596"/>
            <a:chExt cx="8377286" cy="7272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FEC8CC-E4B8-451B-BE40-4E0E7E081F47}"/>
                </a:ext>
              </a:extLst>
            </p:cNvPr>
            <p:cNvGrpSpPr/>
            <p:nvPr/>
          </p:nvGrpSpPr>
          <p:grpSpPr>
            <a:xfrm>
              <a:off x="3312344" y="4245596"/>
              <a:ext cx="8352147" cy="727280"/>
              <a:chOff x="3270315" y="4501324"/>
              <a:chExt cx="8352147" cy="72728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CC45C1B-2F15-4AAC-A42E-8C7E4425B07A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6223FCB-B58B-4E44-803D-11D871A3B1FD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8AE3344-CA67-4D29-A7EB-F7DF6EEC6B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4C37F1C-7C10-454E-9E2F-9F3D4935F02C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EEB7C9C-E1A3-49C9-BAB6-9B92E101518D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3D27882-3BB3-4E56-9577-74587A405F8E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43EE8-73FD-4DD0-AF59-01732198DF43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8CA44E1-3F00-4E36-94F9-492AE808C72C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2ECC14F-B8CF-44E3-A858-B4C863CA2002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5791473-9A91-4D96-A989-CC0FFBFA6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476AC70-F6F4-4C25-85B9-20008E313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BC7F4-F202-4620-BCA0-FF382C091980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3D74EF-9A03-4572-90D8-5B96475C7EEF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05DAAF-5F0F-4EE6-B976-024AB0DF0656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7D3-5202-499F-A33B-D4187605D70B}"/>
              </a:ext>
            </a:extLst>
          </p:cNvPr>
          <p:cNvSpPr txBox="1"/>
          <p:nvPr/>
        </p:nvSpPr>
        <p:spPr>
          <a:xfrm>
            <a:off x="231850" y="4339586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D3038-35EB-40CD-93A9-59E66944D578}"/>
              </a:ext>
            </a:extLst>
          </p:cNvPr>
          <p:cNvCxnSpPr>
            <a:cxnSpLocks/>
          </p:cNvCxnSpPr>
          <p:nvPr/>
        </p:nvCxnSpPr>
        <p:spPr>
          <a:xfrm flipV="1">
            <a:off x="772016" y="4092008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719829-983B-3F4A-81A2-40F46779313E}"/>
              </a:ext>
            </a:extLst>
          </p:cNvPr>
          <p:cNvSpPr txBox="1"/>
          <p:nvPr/>
        </p:nvSpPr>
        <p:spPr>
          <a:xfrm>
            <a:off x="4150609" y="430933"/>
            <a:ext cx="684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set_tuples</a:t>
            </a:r>
            <a:r>
              <a:rPr lang="en-US" sz="4000" dirty="0"/>
              <a:t> (row=0, col=1, </a:t>
            </a:r>
            <a:r>
              <a:rPr lang="en-US" sz="4000" dirty="0" err="1"/>
              <a:t>val</a:t>
            </a:r>
            <a:r>
              <a:rPr lang="en-US" sz="4000" dirty="0"/>
              <a:t>=0)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A747BC-65C7-5D4B-8395-E1B51B9CACEA}"/>
              </a:ext>
            </a:extLst>
          </p:cNvPr>
          <p:cNvGrpSpPr/>
          <p:nvPr/>
        </p:nvGrpSpPr>
        <p:grpSpPr>
          <a:xfrm>
            <a:off x="749300" y="2325683"/>
            <a:ext cx="11303654" cy="727280"/>
            <a:chOff x="360837" y="4245596"/>
            <a:chExt cx="11303654" cy="72728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B430803-9092-0245-B63D-6BFD3C089E03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745164A-955C-0F44-B400-FDE8AA4BCA28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5F38513-4F30-D24E-8345-D94EA0B2AF9E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1171CFA-06E7-EE46-B7D5-E75F4F982508}"/>
                    </a:ext>
                  </a:extLst>
                </p:cNvPr>
                <p:cNvCxnSpPr>
                  <a:stCxn id="87" idx="0"/>
                  <a:endCxn id="87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F446E6E-B147-564A-B80A-0292673D5EC4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63B304C-1181-F447-B59E-31B16FF90C20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F2FEC627-36A3-CA4B-B14D-B88ABFFA7DD9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AFB8752-81DB-1B43-9801-EA35212F2649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16F8D6E-1764-9249-A45E-7F7EACFC3F99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3596989-FC0C-3147-9804-0C2169732A84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1426DE1-2516-A140-B49B-2BA986C33FF1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29E7F26-A09F-234C-B311-3AA271DAA845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3C2B4B2-178C-AB4D-9E8E-83E7D669546D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01D47CE-B040-BB4E-B4EB-DC98546DF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484CE6-BCFF-6848-BE33-682DBD7777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1F4150E-F4ED-2449-B3D8-1DF16A4D60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DC50FB8-EE4C-5941-9A89-31A5C371BB74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CFA2283-1384-F24A-8089-F1D4443C2DE5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3A9F002-E9E2-114B-957A-88BE7C02D1FE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1F4BD4-441F-A84F-9E1D-961F12B3BA22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3D722738-6904-1E44-99B7-0A971BABD30B}"/>
              </a:ext>
            </a:extLst>
          </p:cNvPr>
          <p:cNvSpPr txBox="1"/>
          <p:nvPr/>
        </p:nvSpPr>
        <p:spPr>
          <a:xfrm>
            <a:off x="0" y="3352351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3B3DAAD-1CB2-1D49-8506-152B7A21F35F}"/>
              </a:ext>
            </a:extLst>
          </p:cNvPr>
          <p:cNvCxnSpPr>
            <a:cxnSpLocks/>
          </p:cNvCxnSpPr>
          <p:nvPr/>
        </p:nvCxnSpPr>
        <p:spPr>
          <a:xfrm flipV="1">
            <a:off x="540166" y="3104773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05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/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  <a:blipFill>
                <a:blip r:embed="rId2"/>
                <a:stretch>
                  <a:fillRect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CC45C1B-2F15-4AAC-A42E-8C7E4425B07A}"/>
              </a:ext>
            </a:extLst>
          </p:cNvPr>
          <p:cNvGrpSpPr/>
          <p:nvPr/>
        </p:nvGrpSpPr>
        <p:grpSpPr>
          <a:xfrm>
            <a:off x="9607723" y="4202987"/>
            <a:ext cx="2498103" cy="707886"/>
            <a:chOff x="1611983" y="5603797"/>
            <a:chExt cx="2498103" cy="7078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223FCB-B58B-4E44-803D-11D871A3B1FD}"/>
                </a:ext>
              </a:extLst>
            </p:cNvPr>
            <p:cNvSpPr/>
            <p:nvPr/>
          </p:nvSpPr>
          <p:spPr>
            <a:xfrm>
              <a:off x="1611983" y="5603797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AE3344-CA67-4D29-A7EB-F7DF6EEC6B70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2861035" y="5603797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36ADC5-910B-4C9A-8F85-D0F8A400AA90}"/>
              </a:ext>
            </a:extLst>
          </p:cNvPr>
          <p:cNvGrpSpPr/>
          <p:nvPr/>
        </p:nvGrpSpPr>
        <p:grpSpPr>
          <a:xfrm>
            <a:off x="825871" y="4202987"/>
            <a:ext cx="2498103" cy="717583"/>
            <a:chOff x="1611983" y="3413185"/>
            <a:chExt cx="2498103" cy="717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D19C74-D8F9-46EB-8A62-97095DC0441D}"/>
                </a:ext>
              </a:extLst>
            </p:cNvPr>
            <p:cNvSpPr/>
            <p:nvPr/>
          </p:nvSpPr>
          <p:spPr>
            <a:xfrm>
              <a:off x="1611983" y="3422882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7CC054-D59E-4D06-B06B-4D2FEBC0EF12}"/>
                </a:ext>
              </a:extLst>
            </p:cNvPr>
            <p:cNvCxnSpPr/>
            <p:nvPr/>
          </p:nvCxnSpPr>
          <p:spPr>
            <a:xfrm>
              <a:off x="2846894" y="3413185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C37F1C-7C10-454E-9E2F-9F3D4935F02C}"/>
              </a:ext>
            </a:extLst>
          </p:cNvPr>
          <p:cNvGrpSpPr/>
          <p:nvPr/>
        </p:nvGrpSpPr>
        <p:grpSpPr>
          <a:xfrm>
            <a:off x="6681487" y="4212684"/>
            <a:ext cx="2498103" cy="717583"/>
            <a:chOff x="1611984" y="4121071"/>
            <a:chExt cx="2498103" cy="7175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EB7C9C-E1A3-49C9-BAB6-9B92E101518D}"/>
                </a:ext>
              </a:extLst>
            </p:cNvPr>
            <p:cNvSpPr/>
            <p:nvPr/>
          </p:nvSpPr>
          <p:spPr>
            <a:xfrm>
              <a:off x="1611984" y="4121071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D27882-3BB3-4E56-9577-74587A405F8E}"/>
                </a:ext>
              </a:extLst>
            </p:cNvPr>
            <p:cNvCxnSpPr/>
            <p:nvPr/>
          </p:nvCxnSpPr>
          <p:spPr>
            <a:xfrm>
              <a:off x="2850036" y="4130768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D43EE8-73FD-4DD0-AF59-01732198DF43}"/>
              </a:ext>
            </a:extLst>
          </p:cNvPr>
          <p:cNvGrpSpPr/>
          <p:nvPr/>
        </p:nvGrpSpPr>
        <p:grpSpPr>
          <a:xfrm>
            <a:off x="3753679" y="4212684"/>
            <a:ext cx="2498103" cy="707886"/>
            <a:chOff x="1611984" y="4828957"/>
            <a:chExt cx="2498103" cy="7078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CA44E1-3F00-4E36-94F9-492AE808C72C}"/>
                </a:ext>
              </a:extLst>
            </p:cNvPr>
            <p:cNvSpPr/>
            <p:nvPr/>
          </p:nvSpPr>
          <p:spPr>
            <a:xfrm>
              <a:off x="1611984" y="4828957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ECC14F-B8CF-44E3-A858-B4C863CA2002}"/>
                </a:ext>
              </a:extLst>
            </p:cNvPr>
            <p:cNvCxnSpPr/>
            <p:nvPr/>
          </p:nvCxnSpPr>
          <p:spPr>
            <a:xfrm>
              <a:off x="2851607" y="4828957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E1C03B-F2E4-4ADB-B485-039ACBF98C67}"/>
              </a:ext>
            </a:extLst>
          </p:cNvPr>
          <p:cNvCxnSpPr>
            <a:cxnSpLocks/>
          </p:cNvCxnSpPr>
          <p:nvPr/>
        </p:nvCxnSpPr>
        <p:spPr>
          <a:xfrm flipV="1">
            <a:off x="2985447" y="4595369"/>
            <a:ext cx="7564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791473-9A91-4D96-A989-CC0FFBFA63EA}"/>
              </a:ext>
            </a:extLst>
          </p:cNvPr>
          <p:cNvCxnSpPr>
            <a:cxnSpLocks/>
          </p:cNvCxnSpPr>
          <p:nvPr/>
        </p:nvCxnSpPr>
        <p:spPr>
          <a:xfrm flipV="1">
            <a:off x="8830847" y="4595369"/>
            <a:ext cx="7564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76AC70-F6F4-4C25-85B9-20008E313F9F}"/>
              </a:ext>
            </a:extLst>
          </p:cNvPr>
          <p:cNvCxnSpPr>
            <a:cxnSpLocks/>
          </p:cNvCxnSpPr>
          <p:nvPr/>
        </p:nvCxnSpPr>
        <p:spPr>
          <a:xfrm flipV="1">
            <a:off x="5923465" y="4598551"/>
            <a:ext cx="7564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6BC7F4-F202-4620-BCA0-FF382C091980}"/>
              </a:ext>
            </a:extLst>
          </p:cNvPr>
          <p:cNvSpPr txBox="1"/>
          <p:nvPr/>
        </p:nvSpPr>
        <p:spPr>
          <a:xfrm>
            <a:off x="3728540" y="4295320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(1, 1, 4)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D842A-7BF3-42E5-AFD9-F2AAFBA5E1D2}"/>
              </a:ext>
            </a:extLst>
          </p:cNvPr>
          <p:cNvSpPr txBox="1"/>
          <p:nvPr/>
        </p:nvSpPr>
        <p:spPr>
          <a:xfrm>
            <a:off x="802172" y="4295320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(0, 1, 2)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74EF-9A03-4572-90D8-5B96475C7EEF}"/>
              </a:ext>
            </a:extLst>
          </p:cNvPr>
          <p:cNvSpPr txBox="1"/>
          <p:nvPr/>
        </p:nvSpPr>
        <p:spPr>
          <a:xfrm>
            <a:off x="6675203" y="4295320"/>
            <a:ext cx="135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(1, 2, 5)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5DAAF-5F0F-4EE6-B976-024AB0DF0656}"/>
              </a:ext>
            </a:extLst>
          </p:cNvPr>
          <p:cNvSpPr txBox="1"/>
          <p:nvPr/>
        </p:nvSpPr>
        <p:spPr>
          <a:xfrm>
            <a:off x="9601438" y="4305017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(3, 2, 1)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D1BF2C-FC32-48C7-9192-296F98DEE379}"/>
              </a:ext>
            </a:extLst>
          </p:cNvPr>
          <p:cNvSpPr txBox="1"/>
          <p:nvPr/>
        </p:nvSpPr>
        <p:spPr>
          <a:xfrm>
            <a:off x="4115039" y="516941"/>
            <a:ext cx="684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set_tuples</a:t>
            </a:r>
            <a:r>
              <a:rPr lang="en-US" sz="4000" dirty="0"/>
              <a:t> (row=0, col=0, </a:t>
            </a:r>
            <a:r>
              <a:rPr lang="en-US" sz="4000" dirty="0" err="1"/>
              <a:t>val</a:t>
            </a:r>
            <a:r>
              <a:rPr lang="en-US" sz="4000" dirty="0"/>
              <a:t>=1)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7D3-5202-499F-A33B-D4187605D70B}"/>
              </a:ext>
            </a:extLst>
          </p:cNvPr>
          <p:cNvSpPr txBox="1"/>
          <p:nvPr/>
        </p:nvSpPr>
        <p:spPr>
          <a:xfrm>
            <a:off x="417311" y="6411267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D3038-35EB-40CD-93A9-59E66944D578}"/>
              </a:ext>
            </a:extLst>
          </p:cNvPr>
          <p:cNvCxnSpPr>
            <a:cxnSpLocks/>
          </p:cNvCxnSpPr>
          <p:nvPr/>
        </p:nvCxnSpPr>
        <p:spPr>
          <a:xfrm flipV="1">
            <a:off x="910580" y="6121245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83B1DA-43D4-014E-B90A-9A80E83F6050}"/>
              </a:ext>
            </a:extLst>
          </p:cNvPr>
          <p:cNvGrpSpPr/>
          <p:nvPr/>
        </p:nvGrpSpPr>
        <p:grpSpPr>
          <a:xfrm>
            <a:off x="231850" y="5369477"/>
            <a:ext cx="2498103" cy="717583"/>
            <a:chOff x="1611983" y="3413185"/>
            <a:chExt cx="2498103" cy="7175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5D3828-EF6C-3E4B-AD16-1FA4652F1704}"/>
                </a:ext>
              </a:extLst>
            </p:cNvPr>
            <p:cNvSpPr/>
            <p:nvPr/>
          </p:nvSpPr>
          <p:spPr>
            <a:xfrm>
              <a:off x="1611983" y="3422882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9C6096-6910-024E-9218-0EEB0D240433}"/>
                </a:ext>
              </a:extLst>
            </p:cNvPr>
            <p:cNvCxnSpPr/>
            <p:nvPr/>
          </p:nvCxnSpPr>
          <p:spPr>
            <a:xfrm>
              <a:off x="2846894" y="3413185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C777CAE-6962-F24B-B6DF-14CE3361C9FF}"/>
              </a:ext>
            </a:extLst>
          </p:cNvPr>
          <p:cNvSpPr txBox="1"/>
          <p:nvPr/>
        </p:nvSpPr>
        <p:spPr>
          <a:xfrm>
            <a:off x="231850" y="5440776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(0, 0, 1)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98460A-1AB9-624D-9C78-6CDD0C4F15A8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2074923" y="4920570"/>
            <a:ext cx="84710" cy="648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076C67-02A8-AC4C-A992-9EF5B0713CF0}"/>
              </a:ext>
            </a:extLst>
          </p:cNvPr>
          <p:cNvGrpSpPr/>
          <p:nvPr/>
        </p:nvGrpSpPr>
        <p:grpSpPr>
          <a:xfrm>
            <a:off x="749300" y="2325683"/>
            <a:ext cx="11303654" cy="727280"/>
            <a:chOff x="360837" y="4245596"/>
            <a:chExt cx="11303654" cy="7272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A81CF7-44E8-2A41-825B-D1A697BFC0A0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E01ED60-5090-1444-9BAB-BC22C51F80D3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06DB74D-6331-384F-AE16-16155D2FED9E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E99253C-B56C-B74D-B3F2-B39248BF0023}"/>
                    </a:ext>
                  </a:extLst>
                </p:cNvPr>
                <p:cNvCxnSpPr>
                  <a:stCxn id="81" idx="0"/>
                  <a:endCxn id="81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3147143-BAFE-D445-AEC1-BF12A720BCBF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7A43BD-D4BE-B24D-9796-C48623B4CEBC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29C63097-10AC-4F49-B4DD-D9863B0113D9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4B0AB65-2966-1E48-8309-C9C78EF71FFC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773D4AF-B3DF-5D46-8B59-ACBACE3E8693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34245B4-113B-C645-8CA0-731963E242B3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46E884F-8058-0048-A379-7B931ED49CD3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8F62BEA-E2B8-2145-8DB2-C4674BA14963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6943401-BBB4-0D48-868F-D9C667895981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6DA5F860-463C-4644-9202-2E281AA2AF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3B4EDFD-7C6A-D34E-A994-F79F92D70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597A95A-6429-8E47-BC16-3A36C8A52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796E640-1633-1B4E-8A89-8D7A87D1CCDE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0F843F-59C3-8E49-95C1-A1DAAE3FFAE1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0169C1B-778A-1C46-9E49-B0002188589A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DD454F-ED50-4744-B497-AF68758A5879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3E5CBBF-3CBD-A347-8D80-5EF8952255E6}"/>
              </a:ext>
            </a:extLst>
          </p:cNvPr>
          <p:cNvSpPr txBox="1"/>
          <p:nvPr/>
        </p:nvSpPr>
        <p:spPr>
          <a:xfrm>
            <a:off x="0" y="3352351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D39655-8F7A-C648-BFBD-4D72BE37BBF8}"/>
              </a:ext>
            </a:extLst>
          </p:cNvPr>
          <p:cNvCxnSpPr>
            <a:cxnSpLocks/>
          </p:cNvCxnSpPr>
          <p:nvPr/>
        </p:nvCxnSpPr>
        <p:spPr>
          <a:xfrm flipV="1">
            <a:off x="540166" y="3104773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4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A6A908-FE69-4F30-9C87-38651A5DF5CE}"/>
              </a:ext>
            </a:extLst>
          </p:cNvPr>
          <p:cNvSpPr txBox="1"/>
          <p:nvPr/>
        </p:nvSpPr>
        <p:spPr>
          <a:xfrm>
            <a:off x="1039567" y="546755"/>
            <a:ext cx="951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Reverse a linked list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019745" y="2250645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B586E-0C94-485F-A2E8-AD9BDCA5758C}"/>
                  </a:ext>
                </a:extLst>
              </p:cNvPr>
              <p:cNvCxnSpPr>
                <a:endCxn id="7" idx="1"/>
              </p:cNvCxnSpPr>
              <p:nvPr/>
            </p:nvCxnSpPr>
            <p:spPr>
              <a:xfrm>
                <a:off x="2894120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806564" y="1671212"/>
            <a:ext cx="213181" cy="509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266564" y="1147992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635417-3020-416F-9EEB-C7F1CE6C5BD2}"/>
              </a:ext>
            </a:extLst>
          </p:cNvPr>
          <p:cNvGrpSpPr/>
          <p:nvPr/>
        </p:nvGrpSpPr>
        <p:grpSpPr>
          <a:xfrm>
            <a:off x="1039567" y="4740193"/>
            <a:ext cx="7990980" cy="1080000"/>
            <a:chOff x="1019745" y="2889000"/>
            <a:chExt cx="7990980" cy="1080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9657829-8B76-46F0-AA22-6FE0DC9E6854}"/>
                </a:ext>
              </a:extLst>
            </p:cNvPr>
            <p:cNvGrpSpPr/>
            <p:nvPr/>
          </p:nvGrpSpPr>
          <p:grpSpPr>
            <a:xfrm>
              <a:off x="1019745" y="2889000"/>
              <a:ext cx="7990980" cy="1080000"/>
              <a:chOff x="1021281" y="2349000"/>
              <a:chExt cx="7990980" cy="1080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85CF90F-6DDE-45E5-8C33-54D46F0573D5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9522B33-86F7-4E61-9BEB-1463215036B8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23F9CBF-9CA2-4065-A991-5DECC4554CC3}"/>
                    </a:ext>
                  </a:extLst>
                </p:cNvPr>
                <p:cNvCxnSpPr>
                  <a:stCxn id="42" idx="0"/>
                  <a:endCxn id="4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A1A6FA2-DC86-464F-8998-E5D696972506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5EF83A5-F26D-4E06-B802-F21181A113C0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A67EC09-B6EA-4293-8566-F80B808F204B}"/>
                    </a:ext>
                  </a:extLst>
                </p:cNvPr>
                <p:cNvCxnSpPr>
                  <a:stCxn id="40" idx="0"/>
                  <a:endCxn id="4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E23FE51-FC22-47DA-8DDF-006257809180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F89A1EE-7989-4E29-A20E-3559B212891B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46FE5DB-90F6-40B8-8E46-ADB13230AE1D}"/>
                    </a:ext>
                  </a:extLst>
                </p:cNvPr>
                <p:cNvCxnSpPr>
                  <a:stCxn id="38" idx="0"/>
                  <a:endCxn id="38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7C1874-7228-4EDF-B066-0B6F9CB98681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E72264-1E9B-4CC3-9B7E-4905DA57AD6C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0EF34B-3118-4B46-BE2D-85F43130D86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EDD4DE9-A8B4-4665-AC56-46B988B5B97E}"/>
              </a:ext>
            </a:extLst>
          </p:cNvPr>
          <p:cNvSpPr txBox="1"/>
          <p:nvPr/>
        </p:nvSpPr>
        <p:spPr>
          <a:xfrm>
            <a:off x="8764256" y="390438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F568A0-7167-4778-BC1E-2E95C0E88F77}"/>
              </a:ext>
            </a:extLst>
          </p:cNvPr>
          <p:cNvCxnSpPr>
            <a:cxnSpLocks/>
          </p:cNvCxnSpPr>
          <p:nvPr/>
        </p:nvCxnSpPr>
        <p:spPr>
          <a:xfrm flipH="1">
            <a:off x="9052191" y="4346207"/>
            <a:ext cx="252065" cy="3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Arc 54">
            <a:extLst>
              <a:ext uri="{FF2B5EF4-FFF2-40B4-BE49-F238E27FC236}">
                <a16:creationId xmlns:a16="http://schemas.microsoft.com/office/drawing/2014/main" id="{FA97F712-798B-4C68-987E-35EF510F16A6}"/>
              </a:ext>
            </a:extLst>
          </p:cNvPr>
          <p:cNvSpPr/>
          <p:nvPr/>
        </p:nvSpPr>
        <p:spPr>
          <a:xfrm>
            <a:off x="5867816" y="4165986"/>
            <a:ext cx="2713723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rgbClr val="00B050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Arc 54">
            <a:extLst>
              <a:ext uri="{FF2B5EF4-FFF2-40B4-BE49-F238E27FC236}">
                <a16:creationId xmlns:a16="http://schemas.microsoft.com/office/drawing/2014/main" id="{A660BB91-A327-4C49-9F74-61C23CAB428D}"/>
              </a:ext>
            </a:extLst>
          </p:cNvPr>
          <p:cNvSpPr/>
          <p:nvPr/>
        </p:nvSpPr>
        <p:spPr>
          <a:xfrm>
            <a:off x="2972913" y="4174441"/>
            <a:ext cx="2713723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rgbClr val="00B050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2A7899-794E-4EEF-9E4D-8BADB8E43D83}"/>
              </a:ext>
            </a:extLst>
          </p:cNvPr>
          <p:cNvCxnSpPr>
            <a:cxnSpLocks/>
          </p:cNvCxnSpPr>
          <p:nvPr/>
        </p:nvCxnSpPr>
        <p:spPr>
          <a:xfrm>
            <a:off x="2649490" y="5565669"/>
            <a:ext cx="0" cy="550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ABD50C7-48E3-4BCD-865D-C7F457152C66}"/>
              </a:ext>
            </a:extLst>
          </p:cNvPr>
          <p:cNvSpPr txBox="1"/>
          <p:nvPr/>
        </p:nvSpPr>
        <p:spPr>
          <a:xfrm>
            <a:off x="2109490" y="600475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441758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/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  <a:blipFill>
                <a:blip r:embed="rId2"/>
                <a:stretch>
                  <a:fillRect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52EB48D-2442-46BB-80CC-2A8EDE521C40}"/>
              </a:ext>
            </a:extLst>
          </p:cNvPr>
          <p:cNvGrpSpPr/>
          <p:nvPr/>
        </p:nvGrpSpPr>
        <p:grpSpPr>
          <a:xfrm>
            <a:off x="749300" y="4126774"/>
            <a:ext cx="11303654" cy="727280"/>
            <a:chOff x="360837" y="4245596"/>
            <a:chExt cx="11303654" cy="7272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FEC8CC-E4B8-451B-BE40-4E0E7E081F47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CC45C1B-2F15-4AAC-A42E-8C7E4425B07A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6223FCB-B58B-4E44-803D-11D871A3B1FD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8AE3344-CA67-4D29-A7EB-F7DF6EEC6B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36ADC5-910B-4C9A-8F85-D0F8A400AA90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1D19C74-D8F9-46EB-8A62-97095DC0441D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17CC054-D59E-4D06-B06B-4D2FEBC0EF12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4C37F1C-7C10-454E-9E2F-9F3D4935F02C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EEB7C9C-E1A3-49C9-BAB6-9B92E101518D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3D27882-3BB3-4E56-9577-74587A405F8E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43EE8-73FD-4DD0-AF59-01732198DF43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8CA44E1-3F00-4E36-94F9-492AE808C72C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2ECC14F-B8CF-44E3-A858-B4C863CA2002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5E1C03B-F2E4-4ADB-B485-039ACBF98C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5791473-9A91-4D96-A989-CC0FFBFA6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476AC70-F6F4-4C25-85B9-20008E313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BC7F4-F202-4620-BCA0-FF382C091980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3D842A-7BF3-42E5-AFD9-F2AAFBA5E1D2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</a:t>
              </a:r>
              <a:r>
                <a:rPr lang="en-US" sz="2800" dirty="0">
                  <a:solidFill>
                    <a:srgbClr val="0070C0"/>
                  </a:solidFill>
                </a:rPr>
                <a:t>4</a:t>
              </a:r>
              <a:r>
                <a:rPr lang="en-US" sz="2800" dirty="0"/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3D74EF-9A03-4572-90D8-5B96475C7EEF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05DAAF-5F0F-4EE6-B976-024AB0DF0656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D1BF2C-FC32-48C7-9192-296F98DEE379}"/>
              </a:ext>
            </a:extLst>
          </p:cNvPr>
          <p:cNvSpPr txBox="1"/>
          <p:nvPr/>
        </p:nvSpPr>
        <p:spPr>
          <a:xfrm>
            <a:off x="3700807" y="653397"/>
            <a:ext cx="684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set_tuples</a:t>
            </a:r>
            <a:r>
              <a:rPr lang="en-US" sz="4000" dirty="0"/>
              <a:t> (row=0, col=1, </a:t>
            </a:r>
            <a:r>
              <a:rPr lang="en-US" sz="4000" dirty="0" err="1"/>
              <a:t>val</a:t>
            </a:r>
            <a:r>
              <a:rPr lang="en-US" sz="4000" dirty="0"/>
              <a:t>=4)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7D3-5202-499F-A33B-D4187605D70B}"/>
              </a:ext>
            </a:extLst>
          </p:cNvPr>
          <p:cNvSpPr txBox="1"/>
          <p:nvPr/>
        </p:nvSpPr>
        <p:spPr>
          <a:xfrm>
            <a:off x="0" y="5153442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D3038-35EB-40CD-93A9-59E66944D578}"/>
              </a:ext>
            </a:extLst>
          </p:cNvPr>
          <p:cNvCxnSpPr>
            <a:cxnSpLocks/>
          </p:cNvCxnSpPr>
          <p:nvPr/>
        </p:nvCxnSpPr>
        <p:spPr>
          <a:xfrm flipV="1">
            <a:off x="540166" y="4905864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2924A0-7824-1942-BC9C-BEE6DD69A227}"/>
              </a:ext>
            </a:extLst>
          </p:cNvPr>
          <p:cNvGrpSpPr/>
          <p:nvPr/>
        </p:nvGrpSpPr>
        <p:grpSpPr>
          <a:xfrm>
            <a:off x="749300" y="2325683"/>
            <a:ext cx="11303654" cy="727280"/>
            <a:chOff x="360837" y="4245596"/>
            <a:chExt cx="11303654" cy="7272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ACC062C-DDC9-1947-A857-FC39F1C6B148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56D1FA2-94E8-2740-9C79-B6A9CEA16B3D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F9527CE-7D23-7C46-92A5-4F606A4AFDF1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C290BBA-17DF-EC4B-A929-25CC28F00DED}"/>
                    </a:ext>
                  </a:extLst>
                </p:cNvPr>
                <p:cNvCxnSpPr>
                  <a:stCxn id="52" idx="0"/>
                  <a:endCxn id="52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0C84B5B-6619-4248-8350-E8C17CDB92E4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CF1217D-AC1D-CF48-A513-F801A4857FE4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30D7055-8860-FF4B-803A-8AEE48D33505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BA1B407-4470-A647-B6F4-11710D9123D0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B38241F-AC22-8E46-AC65-FE11DE1818D6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EA46CAB-DBE3-CE49-9AC4-5F4CF5D38405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7319F38-D536-C647-BF2C-0DF7ED10AB0B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3A50CB2-EFEC-9B4F-ACBE-DAD3891DE425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E1A832D-64AC-A949-9A07-A0D203E950BA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A16217-142D-1545-8D3B-137199BD56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7075326-50EE-ED41-9B43-BFB0A7B38D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D1D8FAE-AD89-434A-80A4-AA1D88F6EE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D033A0-DE89-0642-AC5E-B00E30CE8489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4523BE-012F-9B49-8E81-64955D152622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F675D5-E6A6-244B-9010-E213CCFE7FF9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9E9EB3-D709-FC48-9D80-E0866888C50B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53A6E01-ECB5-FF47-8656-52007BCDB2B8}"/>
              </a:ext>
            </a:extLst>
          </p:cNvPr>
          <p:cNvSpPr txBox="1"/>
          <p:nvPr/>
        </p:nvSpPr>
        <p:spPr>
          <a:xfrm>
            <a:off x="0" y="3352351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598999-DFB9-CC42-8991-99773C938F05}"/>
              </a:ext>
            </a:extLst>
          </p:cNvPr>
          <p:cNvCxnSpPr>
            <a:cxnSpLocks/>
          </p:cNvCxnSpPr>
          <p:nvPr/>
        </p:nvCxnSpPr>
        <p:spPr>
          <a:xfrm flipV="1">
            <a:off x="540166" y="3104773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18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/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b="0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  <a:blipFill>
                <a:blip r:embed="rId2"/>
                <a:stretch>
                  <a:fillRect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52EB48D-2442-46BB-80CC-2A8EDE521C40}"/>
              </a:ext>
            </a:extLst>
          </p:cNvPr>
          <p:cNvGrpSpPr/>
          <p:nvPr/>
        </p:nvGrpSpPr>
        <p:grpSpPr>
          <a:xfrm>
            <a:off x="749300" y="4057501"/>
            <a:ext cx="11303654" cy="727280"/>
            <a:chOff x="360837" y="4245596"/>
            <a:chExt cx="11303654" cy="7272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FEC8CC-E4B8-451B-BE40-4E0E7E081F47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CC45C1B-2F15-4AAC-A42E-8C7E4425B07A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6223FCB-B58B-4E44-803D-11D871A3B1FD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8AE3344-CA67-4D29-A7EB-F7DF6EEC6B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36ADC5-910B-4C9A-8F85-D0F8A400AA90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1D19C74-D8F9-46EB-8A62-97095DC0441D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17CC054-D59E-4D06-B06B-4D2FEBC0EF12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4C37F1C-7C10-454E-9E2F-9F3D4935F02C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EEB7C9C-E1A3-49C9-BAB6-9B92E101518D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3D27882-3BB3-4E56-9577-74587A405F8E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43EE8-73FD-4DD0-AF59-01732198DF43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8CA44E1-3F00-4E36-94F9-492AE808C72C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2ECC14F-B8CF-44E3-A858-B4C863CA2002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5E1C03B-F2E4-4ADB-B485-039ACBF98C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5791473-9A91-4D96-A989-CC0FFBFA6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476AC70-F6F4-4C25-85B9-20008E313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BC7F4-F202-4620-BCA0-FF382C091980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3D842A-7BF3-42E5-AFD9-F2AAFBA5E1D2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3D74EF-9A03-4572-90D8-5B96475C7EEF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</a:t>
              </a:r>
              <a:r>
                <a:rPr lang="en-US" sz="2800" dirty="0">
                  <a:solidFill>
                    <a:srgbClr val="0070C0"/>
                  </a:solidFill>
                </a:rPr>
                <a:t>6</a:t>
              </a:r>
              <a:r>
                <a:rPr lang="en-US" sz="2800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05DAAF-5F0F-4EE6-B976-024AB0DF0656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7D3-5202-499F-A33B-D4187605D70B}"/>
              </a:ext>
            </a:extLst>
          </p:cNvPr>
          <p:cNvSpPr txBox="1"/>
          <p:nvPr/>
        </p:nvSpPr>
        <p:spPr>
          <a:xfrm>
            <a:off x="0" y="5084169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D3038-35EB-40CD-93A9-59E66944D578}"/>
              </a:ext>
            </a:extLst>
          </p:cNvPr>
          <p:cNvCxnSpPr>
            <a:cxnSpLocks/>
          </p:cNvCxnSpPr>
          <p:nvPr/>
        </p:nvCxnSpPr>
        <p:spPr>
          <a:xfrm flipV="1">
            <a:off x="540166" y="4836591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815B36-7C05-1F49-A5D7-11248054FA30}"/>
              </a:ext>
            </a:extLst>
          </p:cNvPr>
          <p:cNvSpPr txBox="1"/>
          <p:nvPr/>
        </p:nvSpPr>
        <p:spPr>
          <a:xfrm>
            <a:off x="3994538" y="507940"/>
            <a:ext cx="684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set_tuples</a:t>
            </a:r>
            <a:r>
              <a:rPr lang="en-US" sz="4000" dirty="0"/>
              <a:t> (row=1, col=2, </a:t>
            </a:r>
            <a:r>
              <a:rPr lang="en-US" sz="4000" dirty="0" err="1"/>
              <a:t>val</a:t>
            </a:r>
            <a:r>
              <a:rPr lang="en-US" sz="4000" dirty="0"/>
              <a:t>=6)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FAB80A-0ED9-5543-8E47-B9B86BA7A359}"/>
              </a:ext>
            </a:extLst>
          </p:cNvPr>
          <p:cNvGrpSpPr/>
          <p:nvPr/>
        </p:nvGrpSpPr>
        <p:grpSpPr>
          <a:xfrm>
            <a:off x="749300" y="2325683"/>
            <a:ext cx="11303654" cy="727280"/>
            <a:chOff x="360837" y="4245596"/>
            <a:chExt cx="11303654" cy="72728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C3F72CF-E81C-954D-B624-26D12182ADA1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4EA4EBB-0570-E248-9C1B-E94B4AFD517A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CA1D7F2-F3F6-864A-B4AB-884CC1648E25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38CB032-A298-A347-A6F6-A0B9A84F0ACD}"/>
                    </a:ext>
                  </a:extLst>
                </p:cNvPr>
                <p:cNvCxnSpPr>
                  <a:stCxn id="52" idx="0"/>
                  <a:endCxn id="52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3EE0AEE-CC4C-A849-A8EC-573464CF2481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4923B9-8461-9E44-B2F6-CB706D920B17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55D5EE9-4DB8-4B45-83C3-7CACE6E752B7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3C6D2-84A6-6644-8FFE-F10C5A74A47A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F1E5732-4065-3B48-96A0-2FD58428D352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7F7DEC8-ACE5-1442-9AD6-FFED67753F68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7E85192-AC28-EE4C-8921-6E2D78BEF56F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919B67A-7C58-3042-A35B-01175C74342A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45C5E23-1509-914D-9E94-4212789493E7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C19B271-8F3C-B14A-8F7E-1574339A9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FD1928A-58B9-9A4B-BE6C-86D1EA92FD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320582F-ADA3-7D4C-96C9-F4846BD277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E8DD2E-7A99-1F4C-817F-70D04A6D5A39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A6C494-46D2-C84E-8106-71ED31D21D1F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3E0B59-3A9B-5346-A397-4485286E172C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0ADB7D-C2E3-E24A-A5A9-B6F467C053C6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95B0392-EA2F-3B4E-AA29-676BA9F2A597}"/>
              </a:ext>
            </a:extLst>
          </p:cNvPr>
          <p:cNvSpPr txBox="1"/>
          <p:nvPr/>
        </p:nvSpPr>
        <p:spPr>
          <a:xfrm>
            <a:off x="0" y="3352351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A7C3F4-0EE0-964E-881C-A24A10852D02}"/>
              </a:ext>
            </a:extLst>
          </p:cNvPr>
          <p:cNvCxnSpPr>
            <a:cxnSpLocks/>
          </p:cNvCxnSpPr>
          <p:nvPr/>
        </p:nvCxnSpPr>
        <p:spPr>
          <a:xfrm flipV="1">
            <a:off x="540166" y="3104773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/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  <a:blipFill>
                <a:blip r:embed="rId2"/>
                <a:stretch>
                  <a:fillRect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CC45C1B-2F15-4AAC-A42E-8C7E4425B07A}"/>
              </a:ext>
            </a:extLst>
          </p:cNvPr>
          <p:cNvGrpSpPr/>
          <p:nvPr/>
        </p:nvGrpSpPr>
        <p:grpSpPr>
          <a:xfrm>
            <a:off x="9554851" y="3964731"/>
            <a:ext cx="2498103" cy="707886"/>
            <a:chOff x="1611983" y="5603797"/>
            <a:chExt cx="2498103" cy="7078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223FCB-B58B-4E44-803D-11D871A3B1FD}"/>
                </a:ext>
              </a:extLst>
            </p:cNvPr>
            <p:cNvSpPr/>
            <p:nvPr/>
          </p:nvSpPr>
          <p:spPr>
            <a:xfrm>
              <a:off x="1611983" y="5603797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AE3344-CA67-4D29-A7EB-F7DF6EEC6B70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2861035" y="5603797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36ADC5-910B-4C9A-8F85-D0F8A400AA90}"/>
              </a:ext>
            </a:extLst>
          </p:cNvPr>
          <p:cNvGrpSpPr/>
          <p:nvPr/>
        </p:nvGrpSpPr>
        <p:grpSpPr>
          <a:xfrm>
            <a:off x="772999" y="3964731"/>
            <a:ext cx="2498103" cy="717583"/>
            <a:chOff x="1611983" y="3413185"/>
            <a:chExt cx="2498103" cy="717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D19C74-D8F9-46EB-8A62-97095DC0441D}"/>
                </a:ext>
              </a:extLst>
            </p:cNvPr>
            <p:cNvSpPr/>
            <p:nvPr/>
          </p:nvSpPr>
          <p:spPr>
            <a:xfrm>
              <a:off x="1611983" y="3422882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7CC054-D59E-4D06-B06B-4D2FEBC0EF12}"/>
                </a:ext>
              </a:extLst>
            </p:cNvPr>
            <p:cNvCxnSpPr/>
            <p:nvPr/>
          </p:nvCxnSpPr>
          <p:spPr>
            <a:xfrm>
              <a:off x="2846894" y="3413185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C37F1C-7C10-454E-9E2F-9F3D4935F02C}"/>
              </a:ext>
            </a:extLst>
          </p:cNvPr>
          <p:cNvGrpSpPr/>
          <p:nvPr/>
        </p:nvGrpSpPr>
        <p:grpSpPr>
          <a:xfrm>
            <a:off x="6628615" y="3974428"/>
            <a:ext cx="2498103" cy="717583"/>
            <a:chOff x="1611984" y="4121071"/>
            <a:chExt cx="2498103" cy="7175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EB7C9C-E1A3-49C9-BAB6-9B92E101518D}"/>
                </a:ext>
              </a:extLst>
            </p:cNvPr>
            <p:cNvSpPr/>
            <p:nvPr/>
          </p:nvSpPr>
          <p:spPr>
            <a:xfrm>
              <a:off x="1611984" y="4121071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D27882-3BB3-4E56-9577-74587A405F8E}"/>
                </a:ext>
              </a:extLst>
            </p:cNvPr>
            <p:cNvCxnSpPr/>
            <p:nvPr/>
          </p:nvCxnSpPr>
          <p:spPr>
            <a:xfrm>
              <a:off x="2850036" y="4130768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D43EE8-73FD-4DD0-AF59-01732198DF43}"/>
              </a:ext>
            </a:extLst>
          </p:cNvPr>
          <p:cNvGrpSpPr/>
          <p:nvPr/>
        </p:nvGrpSpPr>
        <p:grpSpPr>
          <a:xfrm>
            <a:off x="3700807" y="3974428"/>
            <a:ext cx="2498103" cy="707886"/>
            <a:chOff x="1611984" y="4828957"/>
            <a:chExt cx="2498103" cy="7078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CA44E1-3F00-4E36-94F9-492AE808C72C}"/>
                </a:ext>
              </a:extLst>
            </p:cNvPr>
            <p:cNvSpPr/>
            <p:nvPr/>
          </p:nvSpPr>
          <p:spPr>
            <a:xfrm>
              <a:off x="1611984" y="4828957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ECC14F-B8CF-44E3-A858-B4C863CA2002}"/>
                </a:ext>
              </a:extLst>
            </p:cNvPr>
            <p:cNvCxnSpPr/>
            <p:nvPr/>
          </p:nvCxnSpPr>
          <p:spPr>
            <a:xfrm>
              <a:off x="2851607" y="4828957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E1C03B-F2E4-4ADB-B485-039ACBF98C67}"/>
              </a:ext>
            </a:extLst>
          </p:cNvPr>
          <p:cNvCxnSpPr>
            <a:cxnSpLocks/>
          </p:cNvCxnSpPr>
          <p:nvPr/>
        </p:nvCxnSpPr>
        <p:spPr>
          <a:xfrm flipV="1">
            <a:off x="2932575" y="4357113"/>
            <a:ext cx="7564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791473-9A91-4D96-A989-CC0FFBFA63E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877667" y="4682314"/>
            <a:ext cx="369186" cy="709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76AC70-F6F4-4C25-85B9-20008E313F9F}"/>
              </a:ext>
            </a:extLst>
          </p:cNvPr>
          <p:cNvCxnSpPr>
            <a:cxnSpLocks/>
          </p:cNvCxnSpPr>
          <p:nvPr/>
        </p:nvCxnSpPr>
        <p:spPr>
          <a:xfrm flipV="1">
            <a:off x="5870593" y="4360295"/>
            <a:ext cx="7564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6BC7F4-F202-4620-BCA0-FF382C091980}"/>
              </a:ext>
            </a:extLst>
          </p:cNvPr>
          <p:cNvSpPr txBox="1"/>
          <p:nvPr/>
        </p:nvSpPr>
        <p:spPr>
          <a:xfrm>
            <a:off x="3675668" y="4057064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(1, 1, 4)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D842A-7BF3-42E5-AFD9-F2AAFBA5E1D2}"/>
              </a:ext>
            </a:extLst>
          </p:cNvPr>
          <p:cNvSpPr txBox="1"/>
          <p:nvPr/>
        </p:nvSpPr>
        <p:spPr>
          <a:xfrm>
            <a:off x="749300" y="4057064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(0, 1, 2)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74EF-9A03-4572-90D8-5B96475C7EEF}"/>
              </a:ext>
            </a:extLst>
          </p:cNvPr>
          <p:cNvSpPr txBox="1"/>
          <p:nvPr/>
        </p:nvSpPr>
        <p:spPr>
          <a:xfrm>
            <a:off x="6622331" y="4057064"/>
            <a:ext cx="135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(1, 2, 5)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5DAAF-5F0F-4EE6-B976-024AB0DF0656}"/>
              </a:ext>
            </a:extLst>
          </p:cNvPr>
          <p:cNvSpPr txBox="1"/>
          <p:nvPr/>
        </p:nvSpPr>
        <p:spPr>
          <a:xfrm>
            <a:off x="9548566" y="4066761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(3, 2, 1)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7D3-5202-499F-A33B-D4187605D70B}"/>
              </a:ext>
            </a:extLst>
          </p:cNvPr>
          <p:cNvSpPr txBox="1"/>
          <p:nvPr/>
        </p:nvSpPr>
        <p:spPr>
          <a:xfrm>
            <a:off x="0" y="4991399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D3038-35EB-40CD-93A9-59E66944D578}"/>
              </a:ext>
            </a:extLst>
          </p:cNvPr>
          <p:cNvCxnSpPr>
            <a:cxnSpLocks/>
          </p:cNvCxnSpPr>
          <p:nvPr/>
        </p:nvCxnSpPr>
        <p:spPr>
          <a:xfrm flipV="1">
            <a:off x="540166" y="4743821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815B36-7C05-1F49-A5D7-11248054FA30}"/>
              </a:ext>
            </a:extLst>
          </p:cNvPr>
          <p:cNvSpPr txBox="1"/>
          <p:nvPr/>
        </p:nvSpPr>
        <p:spPr>
          <a:xfrm>
            <a:off x="3960043" y="416411"/>
            <a:ext cx="684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set_tuples</a:t>
            </a:r>
            <a:r>
              <a:rPr lang="en-US" sz="4000" dirty="0"/>
              <a:t> (row=2, col=2, </a:t>
            </a:r>
            <a:r>
              <a:rPr lang="en-US" sz="4000" dirty="0" err="1"/>
              <a:t>val</a:t>
            </a:r>
            <a:r>
              <a:rPr lang="en-US" sz="4000" dirty="0"/>
              <a:t>=1)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DF97A8-4364-6942-A976-C32051CBA102}"/>
              </a:ext>
            </a:extLst>
          </p:cNvPr>
          <p:cNvGrpSpPr/>
          <p:nvPr/>
        </p:nvGrpSpPr>
        <p:grpSpPr>
          <a:xfrm>
            <a:off x="8088405" y="5430584"/>
            <a:ext cx="2498103" cy="707886"/>
            <a:chOff x="1611983" y="5603797"/>
            <a:chExt cx="2498103" cy="7078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20179-8430-7748-B272-D9950C534357}"/>
                </a:ext>
              </a:extLst>
            </p:cNvPr>
            <p:cNvSpPr/>
            <p:nvPr/>
          </p:nvSpPr>
          <p:spPr>
            <a:xfrm>
              <a:off x="1611983" y="5603797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8C72F91-2E00-2E45-B2BC-8468EDFEB03D}"/>
                </a:ext>
              </a:extLst>
            </p:cNvPr>
            <p:cNvCxnSpPr>
              <a:stCxn id="33" idx="0"/>
              <a:endCxn id="33" idx="2"/>
            </p:cNvCxnSpPr>
            <p:nvPr/>
          </p:nvCxnSpPr>
          <p:spPr>
            <a:xfrm>
              <a:off x="2861035" y="5603797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97826E3-B9AA-CA42-AC47-FDDEA3D81924}"/>
              </a:ext>
            </a:extLst>
          </p:cNvPr>
          <p:cNvSpPr txBox="1"/>
          <p:nvPr/>
        </p:nvSpPr>
        <p:spPr>
          <a:xfrm>
            <a:off x="8062260" y="5510055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2, 2, 1</a:t>
            </a:r>
            <a:r>
              <a:rPr lang="en-US" sz="2800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FD9B2C-4320-2E43-B0E8-599415BB94DB}"/>
              </a:ext>
            </a:extLst>
          </p:cNvPr>
          <p:cNvCxnSpPr>
            <a:cxnSpLocks/>
          </p:cNvCxnSpPr>
          <p:nvPr/>
        </p:nvCxnSpPr>
        <p:spPr>
          <a:xfrm flipV="1">
            <a:off x="9903125" y="4692012"/>
            <a:ext cx="900777" cy="1079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496F99E-2375-D648-886C-35FD24A9FDDD}"/>
              </a:ext>
            </a:extLst>
          </p:cNvPr>
          <p:cNvGrpSpPr/>
          <p:nvPr/>
        </p:nvGrpSpPr>
        <p:grpSpPr>
          <a:xfrm>
            <a:off x="749300" y="2325683"/>
            <a:ext cx="11303654" cy="727280"/>
            <a:chOff x="360837" y="4245596"/>
            <a:chExt cx="11303654" cy="7272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C1D58B7-D34C-F547-856D-96EDB5093716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366CC0B-0C64-6A4A-BEEA-6C35B76F208C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AE3BEAA-1873-0846-A8ED-ACB8678D9DC1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D65C056-A608-FE40-8B34-29F2E2EF49CC}"/>
                    </a:ext>
                  </a:extLst>
                </p:cNvPr>
                <p:cNvCxnSpPr>
                  <a:stCxn id="58" idx="0"/>
                  <a:endCxn id="58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13E3D8E-DC4D-AF48-83CC-7F4CB5D85052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69379A8-912E-9040-864E-AA40E5507C89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5B1D5EB-F834-BF45-AF1F-8A308545D67F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08BD29A-A537-D34E-AF2E-810D6452729B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8192700-47E7-BB4C-B6F7-31DC3C4B364B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F51B3A9-0147-EA4D-8EEB-052B298F0FAD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A004DC8-E811-DF42-BEB2-E7449763DC92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B4D7DF3-56C5-8341-9993-1EB76BCCFEBB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D421F90-50C8-184A-8063-ADB3E99D3303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DB7C946-CD01-BE44-ADA9-A4B9752406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9FAD76D-5830-A94C-9580-FC1216AD1B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64C2612-1DFC-F74F-AFF8-DD05D80408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95EFEA-1785-5F46-AC3B-024986E79A2B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A6E208-D76D-8A4B-9B0E-AD6E767A6B4F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B61754-EE46-BD46-A5E0-9253828F9028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778D5-43E4-5B47-ACEE-5D067B5A9572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72EDBA2-A22E-B549-99F0-C324D8CF95AB}"/>
              </a:ext>
            </a:extLst>
          </p:cNvPr>
          <p:cNvSpPr txBox="1"/>
          <p:nvPr/>
        </p:nvSpPr>
        <p:spPr>
          <a:xfrm>
            <a:off x="0" y="3352351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13A86AF-3A73-E743-A6E6-DE11E51EFEF1}"/>
              </a:ext>
            </a:extLst>
          </p:cNvPr>
          <p:cNvCxnSpPr>
            <a:cxnSpLocks/>
          </p:cNvCxnSpPr>
          <p:nvPr/>
        </p:nvCxnSpPr>
        <p:spPr>
          <a:xfrm flipV="1">
            <a:off x="540166" y="3104773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68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A7B2C1-A223-084F-856A-C0B571474DC4}"/>
              </a:ext>
            </a:extLst>
          </p:cNvPr>
          <p:cNvSpPr/>
          <p:nvPr/>
        </p:nvSpPr>
        <p:spPr>
          <a:xfrm>
            <a:off x="749820" y="736661"/>
            <a:ext cx="754905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sp_tuples</a:t>
            </a:r>
            <a:r>
              <a:rPr lang="en-US" sz="2800" dirty="0"/>
              <a:t> * </a:t>
            </a:r>
            <a:r>
              <a:rPr lang="en-US" sz="2800" dirty="0" err="1"/>
              <a:t>load_tuples</a:t>
            </a:r>
            <a:r>
              <a:rPr lang="en-US" sz="2800" dirty="0"/>
              <a:t>(char* </a:t>
            </a:r>
            <a:r>
              <a:rPr lang="en-US" sz="2800" dirty="0" err="1"/>
              <a:t>input_file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r>
              <a:rPr lang="en-US" i="1" dirty="0" err="1"/>
              <a:t>load_tuples</a:t>
            </a:r>
            <a:r>
              <a:rPr lang="en-US" dirty="0"/>
              <a:t> should open a file with the name '</a:t>
            </a:r>
            <a:r>
              <a:rPr lang="en-US" dirty="0" err="1"/>
              <a:t>input_file</a:t>
            </a:r>
            <a:r>
              <a:rPr lang="en-US" dirty="0"/>
              <a:t>', read the data from the file, and return a matrix of the list of tuples type.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Use </a:t>
            </a:r>
            <a:r>
              <a:rPr lang="en-US" sz="2800" dirty="0" err="1">
                <a:solidFill>
                  <a:srgbClr val="FF0000"/>
                </a:solidFill>
              </a:rPr>
              <a:t>set_tuple</a:t>
            </a:r>
            <a:r>
              <a:rPr lang="en-US" sz="2800" dirty="0">
                <a:solidFill>
                  <a:srgbClr val="FF0000"/>
                </a:solidFill>
              </a:rPr>
              <a:t> in </a:t>
            </a:r>
            <a:r>
              <a:rPr lang="en-US" sz="2800" dirty="0" err="1">
                <a:solidFill>
                  <a:srgbClr val="FF0000"/>
                </a:solidFill>
              </a:rPr>
              <a:t>load_tuple</a:t>
            </a:r>
            <a:r>
              <a:rPr lang="en-US" sz="28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8275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928CB4-7F90-6146-94F2-1E21BDC5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04" y="5264119"/>
            <a:ext cx="10560776" cy="477206"/>
          </a:xfrm>
          <a:prstGeom prst="rect">
            <a:avLst/>
          </a:prstGeom>
        </p:spPr>
      </p:pic>
      <p:pic>
        <p:nvPicPr>
          <p:cNvPr id="7" name="Picture 6" descr="A picture containing photo, table&#10;&#10;Description automatically generated">
            <a:extLst>
              <a:ext uri="{FF2B5EF4-FFF2-40B4-BE49-F238E27FC236}">
                <a16:creationId xmlns:a16="http://schemas.microsoft.com/office/drawing/2014/main" id="{AB0805DA-F036-3A46-9597-E7767A775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2" y="443299"/>
            <a:ext cx="11319701" cy="2230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EDC255-FC95-0040-BE3F-CC67871BA81A}"/>
              </a:ext>
            </a:extLst>
          </p:cNvPr>
          <p:cNvSpPr txBox="1"/>
          <p:nvPr/>
        </p:nvSpPr>
        <p:spPr>
          <a:xfrm>
            <a:off x="166673" y="2953491"/>
            <a:ext cx="3239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sparsemat.h</a:t>
            </a:r>
            <a:endParaRPr lang="en-US" dirty="0"/>
          </a:p>
          <a:p>
            <a:r>
              <a:rPr lang="en-US" dirty="0"/>
              <a:t>typedef struct </a:t>
            </a:r>
            <a:r>
              <a:rPr lang="en-US" dirty="0" err="1"/>
              <a:t>sp_tuples_node</a:t>
            </a:r>
            <a:endParaRPr lang="en-US" dirty="0"/>
          </a:p>
          <a:p>
            <a:r>
              <a:rPr lang="en-US" dirty="0"/>
              <a:t> { </a:t>
            </a:r>
          </a:p>
          <a:p>
            <a:r>
              <a:rPr lang="en-US" dirty="0"/>
              <a:t>     double value; </a:t>
            </a:r>
          </a:p>
          <a:p>
            <a:r>
              <a:rPr lang="en-US" dirty="0"/>
              <a:t>     int row; </a:t>
            </a:r>
          </a:p>
          <a:p>
            <a:r>
              <a:rPr lang="en-US" dirty="0"/>
              <a:t>     int col; </a:t>
            </a:r>
          </a:p>
          <a:p>
            <a:r>
              <a:rPr lang="en-US" dirty="0"/>
              <a:t>    struct </a:t>
            </a:r>
            <a:r>
              <a:rPr lang="en-US" dirty="0" err="1"/>
              <a:t>sp_tuples_node</a:t>
            </a:r>
            <a:r>
              <a:rPr lang="en-US" dirty="0"/>
              <a:t> * next; </a:t>
            </a:r>
          </a:p>
          <a:p>
            <a:r>
              <a:rPr lang="en-US" dirty="0"/>
              <a:t>} </a:t>
            </a:r>
            <a:r>
              <a:rPr lang="en-US" dirty="0" err="1"/>
              <a:t>sp_tuples_node</a:t>
            </a:r>
            <a:r>
              <a:rPr lang="en-US" dirty="0"/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EB4E56-FBFE-154C-A64D-09CD4C56B6FA}"/>
              </a:ext>
            </a:extLst>
          </p:cNvPr>
          <p:cNvSpPr txBox="1"/>
          <p:nvPr/>
        </p:nvSpPr>
        <p:spPr>
          <a:xfrm>
            <a:off x="4225636" y="3186545"/>
            <a:ext cx="423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Array: 8x4 x 8B</a:t>
            </a:r>
          </a:p>
          <a:p>
            <a:r>
              <a:rPr lang="en-US" dirty="0"/>
              <a:t>List: 8 x (</a:t>
            </a:r>
            <a:r>
              <a:rPr lang="en-US" dirty="0" err="1"/>
              <a:t>sizeof</a:t>
            </a:r>
            <a:r>
              <a:rPr lang="en-US" dirty="0"/>
              <a:t>(tuple)) = 8 x (8 + 4 + 4 + 8)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6BAEF-A603-EA48-B52A-70FDDB1D6804}"/>
              </a:ext>
            </a:extLst>
          </p:cNvPr>
          <p:cNvSpPr txBox="1"/>
          <p:nvPr/>
        </p:nvSpPr>
        <p:spPr>
          <a:xfrm>
            <a:off x="3426443" y="5846618"/>
            <a:ext cx="610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Array:  10,000 x  10,000 x 8B ~= 762MB</a:t>
            </a:r>
          </a:p>
          <a:p>
            <a:r>
              <a:rPr lang="en-US" dirty="0"/>
              <a:t>List:  10,000 x </a:t>
            </a:r>
            <a:r>
              <a:rPr lang="en-US"/>
              <a:t>sizeof</a:t>
            </a:r>
            <a:r>
              <a:rPr lang="en-US" dirty="0"/>
              <a:t>(tuple) = 10,000 x (8 + 4 + 4 + 8)B ~= 0.2MB</a:t>
            </a:r>
          </a:p>
        </p:txBody>
      </p:sp>
    </p:spTree>
    <p:extLst>
      <p:ext uri="{BB962C8B-B14F-4D97-AF65-F5344CB8AC3E}">
        <p14:creationId xmlns:p14="http://schemas.microsoft.com/office/powerpoint/2010/main" val="14962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B586E-0C94-485F-A2E8-AD9BDCA5758C}"/>
                  </a:ext>
                </a:extLst>
              </p:cNvPr>
              <p:cNvCxnSpPr>
                <a:endCxn id="7" idx="1"/>
              </p:cNvCxnSpPr>
              <p:nvPr/>
            </p:nvCxnSpPr>
            <p:spPr>
              <a:xfrm>
                <a:off x="2894120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7BE39-5843-E846-915A-3D9C10530E07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while </a:t>
            </a:r>
            <a:r>
              <a:rPr lang="en-US" sz="2400" dirty="0"/>
              <a:t>(cur != NULL)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869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B586E-0C94-485F-A2E8-AD9BDCA5758C}"/>
                  </a:ext>
                </a:extLst>
              </p:cNvPr>
              <p:cNvCxnSpPr>
                <a:endCxn id="7" idx="1"/>
              </p:cNvCxnSpPr>
              <p:nvPr/>
            </p:nvCxnSpPr>
            <p:spPr>
              <a:xfrm>
                <a:off x="2894120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70C964-C926-4062-8966-583E50027B37}"/>
              </a:ext>
            </a:extLst>
          </p:cNvPr>
          <p:cNvCxnSpPr>
            <a:cxnSpLocks/>
          </p:cNvCxnSpPr>
          <p:nvPr/>
        </p:nvCxnSpPr>
        <p:spPr>
          <a:xfrm flipV="1">
            <a:off x="295296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80F3565-8348-460E-8679-253ED99F20DE}"/>
              </a:ext>
            </a:extLst>
          </p:cNvPr>
          <p:cNvSpPr txBox="1"/>
          <p:nvPr/>
        </p:nvSpPr>
        <p:spPr>
          <a:xfrm>
            <a:off x="241296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cur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D0B6F7-BA05-4A31-8496-A709EC781EB5}"/>
              </a:ext>
            </a:extLst>
          </p:cNvPr>
          <p:cNvSpPr txBox="1"/>
          <p:nvPr/>
        </p:nvSpPr>
        <p:spPr>
          <a:xfrm>
            <a:off x="252961" y="5800239"/>
            <a:ext cx="216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prev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 </a:t>
            </a:r>
            <a:r>
              <a:rPr lang="en-US" sz="2800" dirty="0">
                <a:solidFill>
                  <a:srgbClr val="0070C0"/>
                </a:solidFill>
              </a:rPr>
              <a:t>NULL</a:t>
            </a:r>
          </a:p>
          <a:p>
            <a:r>
              <a:rPr lang="en-US" sz="2800" dirty="0">
                <a:solidFill>
                  <a:srgbClr val="0070C0"/>
                </a:solidFill>
              </a:rPr>
              <a:t>next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 </a:t>
            </a:r>
            <a:r>
              <a:rPr lang="en-US" sz="2800" dirty="0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4A5B31-FBBF-9244-9B1F-F82212BCC936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node* 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r>
              <a:rPr lang="en-US" sz="2400" dirty="0">
                <a:solidFill>
                  <a:srgbClr val="0070C0"/>
                </a:solidFill>
              </a:rPr>
              <a:t> = NULL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node* cur = *head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node* next = NULL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while </a:t>
            </a:r>
            <a:r>
              <a:rPr lang="en-US" sz="2400" dirty="0"/>
              <a:t>(cur != NULL)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858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B586E-0C94-485F-A2E8-AD9BDCA5758C}"/>
                  </a:ext>
                </a:extLst>
              </p:cNvPr>
              <p:cNvCxnSpPr>
                <a:endCxn id="7" idx="1"/>
              </p:cNvCxnSpPr>
              <p:nvPr/>
            </p:nvCxnSpPr>
            <p:spPr>
              <a:xfrm>
                <a:off x="2894120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70C964-C926-4062-8966-583E50027B37}"/>
              </a:ext>
            </a:extLst>
          </p:cNvPr>
          <p:cNvCxnSpPr>
            <a:cxnSpLocks/>
          </p:cNvCxnSpPr>
          <p:nvPr/>
        </p:nvCxnSpPr>
        <p:spPr>
          <a:xfrm flipV="1">
            <a:off x="295296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80F3565-8348-460E-8679-253ED99F20DE}"/>
              </a:ext>
            </a:extLst>
          </p:cNvPr>
          <p:cNvSpPr txBox="1"/>
          <p:nvPr/>
        </p:nvSpPr>
        <p:spPr>
          <a:xfrm>
            <a:off x="241296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D4CA0-073B-C542-8AE6-4FF2E93E0B05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while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cur != NULL</a:t>
            </a:r>
            <a:r>
              <a:rPr lang="en-US" sz="2400" dirty="0"/>
              <a:t>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56D31-79D1-C846-A8F4-04EA4188824A}"/>
              </a:ext>
            </a:extLst>
          </p:cNvPr>
          <p:cNvSpPr txBox="1"/>
          <p:nvPr/>
        </p:nvSpPr>
        <p:spPr>
          <a:xfrm>
            <a:off x="252961" y="5800239"/>
            <a:ext cx="216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  <a:p>
            <a:r>
              <a:rPr lang="en-US" sz="2800" dirty="0"/>
              <a:t>next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655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B586E-0C94-485F-A2E8-AD9BDCA5758C}"/>
                  </a:ext>
                </a:extLst>
              </p:cNvPr>
              <p:cNvCxnSpPr>
                <a:endCxn id="7" idx="1"/>
              </p:cNvCxnSpPr>
              <p:nvPr/>
            </p:nvCxnSpPr>
            <p:spPr>
              <a:xfrm>
                <a:off x="2894120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70C964-C926-4062-8966-583E50027B37}"/>
              </a:ext>
            </a:extLst>
          </p:cNvPr>
          <p:cNvCxnSpPr>
            <a:cxnSpLocks/>
          </p:cNvCxnSpPr>
          <p:nvPr/>
        </p:nvCxnSpPr>
        <p:spPr>
          <a:xfrm flipV="1">
            <a:off x="295296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80F3565-8348-460E-8679-253ED99F20DE}"/>
              </a:ext>
            </a:extLst>
          </p:cNvPr>
          <p:cNvSpPr txBox="1"/>
          <p:nvPr/>
        </p:nvSpPr>
        <p:spPr>
          <a:xfrm>
            <a:off x="241296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D0B6F7-BA05-4A31-8496-A709EC781EB5}"/>
              </a:ext>
            </a:extLst>
          </p:cNvPr>
          <p:cNvSpPr txBox="1"/>
          <p:nvPr/>
        </p:nvSpPr>
        <p:spPr>
          <a:xfrm>
            <a:off x="252961" y="5800239"/>
            <a:ext cx="21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>
                <a:solidFill>
                  <a:prstClr val="black"/>
                </a:solidFill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1CE9EE-EFBC-4D51-8C8C-E2428596E93A}"/>
              </a:ext>
            </a:extLst>
          </p:cNvPr>
          <p:cNvCxnSpPr>
            <a:cxnSpLocks/>
          </p:cNvCxnSpPr>
          <p:nvPr/>
        </p:nvCxnSpPr>
        <p:spPr>
          <a:xfrm flipV="1">
            <a:off x="5856060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856E9E-BB07-4C6E-AE77-D6F0C7C52BB3}"/>
              </a:ext>
            </a:extLst>
          </p:cNvPr>
          <p:cNvSpPr txBox="1"/>
          <p:nvPr/>
        </p:nvSpPr>
        <p:spPr>
          <a:xfrm>
            <a:off x="5327680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next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D4CA0-073B-C542-8AE6-4FF2E93E0B05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while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cur != NULL</a:t>
            </a:r>
            <a:r>
              <a:rPr lang="en-US" sz="2400" dirty="0"/>
              <a:t>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>
                <a:solidFill>
                  <a:srgbClr val="0070C0"/>
                </a:solidFill>
              </a:rPr>
              <a:t>next = </a:t>
            </a:r>
            <a:r>
              <a:rPr lang="en-US" sz="2400" dirty="0" err="1">
                <a:solidFill>
                  <a:srgbClr val="0070C0"/>
                </a:solidFill>
              </a:rPr>
              <a:t>cur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70C0"/>
                </a:solidFill>
              </a:rPr>
              <a:t>next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121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1CE9EE-EFBC-4D51-8C8C-E2428596E93A}"/>
              </a:ext>
            </a:extLst>
          </p:cNvPr>
          <p:cNvCxnSpPr>
            <a:cxnSpLocks/>
          </p:cNvCxnSpPr>
          <p:nvPr/>
        </p:nvCxnSpPr>
        <p:spPr>
          <a:xfrm flipV="1">
            <a:off x="5856060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856E9E-BB07-4C6E-AE77-D6F0C7C52BB3}"/>
              </a:ext>
            </a:extLst>
          </p:cNvPr>
          <p:cNvSpPr txBox="1"/>
          <p:nvPr/>
        </p:nvSpPr>
        <p:spPr>
          <a:xfrm>
            <a:off x="5327680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NULL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FE6E0B-DD87-1C45-B87A-00B7065FCB33}"/>
              </a:ext>
            </a:extLst>
          </p:cNvPr>
          <p:cNvCxnSpPr>
            <a:cxnSpLocks/>
          </p:cNvCxnSpPr>
          <p:nvPr/>
        </p:nvCxnSpPr>
        <p:spPr>
          <a:xfrm flipV="1">
            <a:off x="295296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1DA92-EC07-694D-98BF-50F4A9F0C145}"/>
              </a:ext>
            </a:extLst>
          </p:cNvPr>
          <p:cNvSpPr txBox="1"/>
          <p:nvPr/>
        </p:nvSpPr>
        <p:spPr>
          <a:xfrm>
            <a:off x="241296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43FCA2-2CF5-0141-911F-8554E52526F2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cur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70C0"/>
                </a:solidFill>
              </a:rPr>
              <a:t>next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47AF5-E748-7949-A0CD-1C714260A6BB}"/>
              </a:ext>
            </a:extLst>
          </p:cNvPr>
          <p:cNvSpPr txBox="1"/>
          <p:nvPr/>
        </p:nvSpPr>
        <p:spPr>
          <a:xfrm>
            <a:off x="252961" y="5800239"/>
            <a:ext cx="21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>
                <a:solidFill>
                  <a:prstClr val="black"/>
                </a:solidFill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98913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1CE9EE-EFBC-4D51-8C8C-E2428596E93A}"/>
              </a:ext>
            </a:extLst>
          </p:cNvPr>
          <p:cNvCxnSpPr>
            <a:cxnSpLocks/>
          </p:cNvCxnSpPr>
          <p:nvPr/>
        </p:nvCxnSpPr>
        <p:spPr>
          <a:xfrm flipV="1">
            <a:off x="5856060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856E9E-BB07-4C6E-AE77-D6F0C7C52BB3}"/>
              </a:ext>
            </a:extLst>
          </p:cNvPr>
          <p:cNvSpPr txBox="1"/>
          <p:nvPr/>
        </p:nvSpPr>
        <p:spPr>
          <a:xfrm>
            <a:off x="5327680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FE6E0B-DD87-1C45-B87A-00B7065FCB33}"/>
              </a:ext>
            </a:extLst>
          </p:cNvPr>
          <p:cNvCxnSpPr>
            <a:cxnSpLocks/>
          </p:cNvCxnSpPr>
          <p:nvPr/>
        </p:nvCxnSpPr>
        <p:spPr>
          <a:xfrm flipV="1">
            <a:off x="295296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1DA92-EC07-694D-98BF-50F4A9F0C145}"/>
              </a:ext>
            </a:extLst>
          </p:cNvPr>
          <p:cNvSpPr txBox="1"/>
          <p:nvPr/>
        </p:nvSpPr>
        <p:spPr>
          <a:xfrm>
            <a:off x="241296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3218702" y="6049033"/>
            <a:ext cx="832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prev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972780" y="5640681"/>
            <a:ext cx="662030" cy="40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43FCA2-2CF5-0141-911F-8554E52526F2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r>
              <a:rPr lang="en-US" sz="2400" dirty="0">
                <a:solidFill>
                  <a:srgbClr val="0070C0"/>
                </a:solidFill>
              </a:rPr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88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2020</Words>
  <Application>Microsoft Macintosh PowerPoint</Application>
  <PresentationFormat>Widescreen</PresentationFormat>
  <Paragraphs>488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LAB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MP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</dc:title>
  <dc:creator>Liu, Iou-Jen</dc:creator>
  <cp:lastModifiedBy>Liu, Iou-Jen</cp:lastModifiedBy>
  <cp:revision>33</cp:revision>
  <dcterms:created xsi:type="dcterms:W3CDTF">2020-04-09T20:53:47Z</dcterms:created>
  <dcterms:modified xsi:type="dcterms:W3CDTF">2021-11-05T02:36:30Z</dcterms:modified>
</cp:coreProperties>
</file>