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9"/>
  </p:normalViewPr>
  <p:slideViewPr>
    <p:cSldViewPr snapToGrid="0" snapToObjects="1" showGuides="1">
      <p:cViewPr varScale="1">
        <p:scale>
          <a:sx n="93" d="100"/>
          <a:sy n="93" d="100"/>
        </p:scale>
        <p:origin x="688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C827-468D-5044-B514-74B3CBB57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CD653-3774-3349-96E9-371321B6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0B756-58FB-E54B-ADA6-D54D4F2F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1C364-CB06-C34A-A2A6-65D83865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CA21-B2E3-9B4F-9AC5-F2041DF8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AB72-E650-3A48-93C7-97AB3D9B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9EFD6-7B54-0C4A-9320-B4E4B134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C4CC-FC88-204D-8D69-1D03B659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6034-C025-C742-AA66-3B75B0D1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9C42-6FE3-FB40-9665-E4327D49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5C6E3-22E2-4246-9D72-4DD0C3085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CBC8D-1012-1141-9257-A36FAE4CE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783DC-86C6-1C46-A10A-5FA6CC0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A850-D254-C647-917F-CD17030A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2D95-59D3-3446-A667-9291FD3D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2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4E3E-EDBE-234B-8EF3-5ABB56D2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B71D-97ED-574D-B688-7A328C0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CFC1-8F3D-2D4C-8036-E9E75F79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939F-10E1-1448-BA62-A40F2E83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1747-D28A-AE4B-8BDA-D012EA96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DEB4-3750-0A43-AD22-898544BA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A213C-E91D-BE42-8838-7B5DC95E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1807-3FD7-D440-916C-F7ABDEB0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84D-C15F-B44C-8B7A-C7796CAA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E3E6-D3C2-1341-AA02-F6C69CD3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B8AD-A125-8F4A-BA0F-CC5096CF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7DEB-B937-7543-AE47-F40BE327E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3C163-E74A-2748-8777-2C354705E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25400-3896-4E4D-86CE-2856C807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E4F2A-7126-6C48-8F75-7EF55FE6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3A33D-CB36-8B41-88AB-44FD8F46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1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6226-6A2F-8C43-91C8-89EA126A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CBF5C-6A42-0042-81E4-F38EC703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B8102-C11F-EA4E-8545-79CCEC428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FC100-96B6-7D43-8524-1BCFD2BE3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711F5-B8A1-8843-B403-825761B44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64EE0-093C-374E-B446-7501F572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F379F-5E9D-A245-B454-DFA4395A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8E363-7CD3-764A-ACD9-8D3B5C5F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4724-9C32-AC46-B80E-97C816DD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67174-3560-7247-AB14-52921314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3DCA3-B0D6-6342-B188-E40BA845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7EB3-12BF-D541-958E-C74C6C5C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5F325-7789-6940-ACF8-7D6254E3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B6EA8-3D4B-EE40-B455-95DDDBAC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9FB9-0CD9-2A49-8159-CF212EFF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5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FF6C-7406-9549-8419-C239EAD1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06C3-2790-254E-B952-CB07FDB7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A37E1-A09F-CC42-A436-AD1EEC557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E74C8-E3B8-3844-ABE9-9B005C4C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F40D0-AC31-1E42-98EB-6ABEE50F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20122-948E-BE48-A2D6-F83C20FC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3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9123-63DD-4F4C-B4DF-95129C08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F57E6-335A-4F42-987F-8588CC7E0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87DEA-D6E6-AB4D-956F-423F41F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A1E53-44F8-F846-9CCE-9A2C1BD0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466FB-A4AB-7149-8785-141450EC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8057E-1FF2-1D4D-9257-6EE3625F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6126E-CC71-7840-83CE-B784AD27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6DF44-3CA7-D047-9E63-E21AF9788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45F3-8BD9-5641-841C-EE246CC76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3422F-00F3-1342-9F43-3C3E4A323A4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6FD7-1024-154B-B7FB-0B323FC66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C873-DC6C-E646-9121-F18375099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3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1ECF-EA36-AA40-9059-92FC66142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Lab2B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50C2F-644D-A743-889A-A580EBC9B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6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0AC0-A58B-9247-AA68-C8D82457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Print Decimal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3E308-1ACD-894D-A9F2-4280B960D468}"/>
              </a:ext>
            </a:extLst>
          </p:cNvPr>
          <p:cNvSpPr txBox="1"/>
          <p:nvPr/>
        </p:nvSpPr>
        <p:spPr>
          <a:xfrm>
            <a:off x="7887461" y="654064"/>
            <a:ext cx="2034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Value in 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AEFAE-89B3-814B-A96B-AD6642F85BC9}"/>
              </a:ext>
            </a:extLst>
          </p:cNvPr>
          <p:cNvSpPr txBox="1"/>
          <p:nvPr/>
        </p:nvSpPr>
        <p:spPr>
          <a:xfrm>
            <a:off x="7517094" y="1535116"/>
            <a:ext cx="259718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R3 ÷ 10 = Q…R</a:t>
            </a:r>
          </a:p>
          <a:p>
            <a:r>
              <a:rPr lang="en-US" sz="3200" dirty="0"/>
              <a:t>R3 </a:t>
            </a:r>
            <a:r>
              <a:rPr lang="en-US" sz="3200" dirty="0">
                <a:sym typeface="Wingdings" pitchFamily="2" charset="2"/>
              </a:rPr>
              <a:t> Q</a:t>
            </a:r>
          </a:p>
          <a:p>
            <a:r>
              <a:rPr lang="en-US" sz="3200" dirty="0">
                <a:sym typeface="Wingdings" pitchFamily="2" charset="2"/>
              </a:rPr>
              <a:t>PUSH( R )</a:t>
            </a:r>
            <a:endParaRPr lang="en-US" sz="3200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E7054368-E859-194B-8C4C-F30C73BEF8D3}"/>
              </a:ext>
            </a:extLst>
          </p:cNvPr>
          <p:cNvSpPr/>
          <p:nvPr/>
        </p:nvSpPr>
        <p:spPr>
          <a:xfrm>
            <a:off x="7325263" y="3641932"/>
            <a:ext cx="2974676" cy="114617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R3==0?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6EB16-0A8A-3B48-BBAA-068C9BFB8EC6}"/>
              </a:ext>
            </a:extLst>
          </p:cNvPr>
          <p:cNvSpPr txBox="1"/>
          <p:nvPr/>
        </p:nvSpPr>
        <p:spPr>
          <a:xfrm>
            <a:off x="6806771" y="5322884"/>
            <a:ext cx="40178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POP the values in stack</a:t>
            </a:r>
          </a:p>
          <a:p>
            <a:r>
              <a:rPr lang="en-US" sz="3200" dirty="0"/>
              <a:t>Add ASCII offset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D55821-C475-D14C-9D40-9804BC1F8B9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812601" y="3104776"/>
            <a:ext cx="3086" cy="5371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522A71-29EA-244E-9C5A-BF174AA458F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812601" y="4788111"/>
            <a:ext cx="3086" cy="534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001FB25-A802-8248-9D78-5E2ED53736C6}"/>
              </a:ext>
            </a:extLst>
          </p:cNvPr>
          <p:cNvCxnSpPr>
            <a:cxnSpLocks/>
            <a:stCxn id="9" idx="1"/>
            <a:endCxn id="6" idx="1"/>
          </p:cNvCxnSpPr>
          <p:nvPr/>
        </p:nvCxnSpPr>
        <p:spPr>
          <a:xfrm rot="10800000" flipH="1">
            <a:off x="7325262" y="2319946"/>
            <a:ext cx="191831" cy="1895076"/>
          </a:xfrm>
          <a:prstGeom prst="curvedConnector3">
            <a:avLst>
              <a:gd name="adj1" fmla="val -1191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36A498-C0AF-684A-8B21-3D3F1826E5D4}"/>
              </a:ext>
            </a:extLst>
          </p:cNvPr>
          <p:cNvSpPr txBox="1"/>
          <p:nvPr/>
        </p:nvSpPr>
        <p:spPr>
          <a:xfrm>
            <a:off x="9299275" y="4788111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02DBCE-393E-D74A-90F5-33F2BF0335C5}"/>
              </a:ext>
            </a:extLst>
          </p:cNvPr>
          <p:cNvSpPr txBox="1"/>
          <p:nvPr/>
        </p:nvSpPr>
        <p:spPr>
          <a:xfrm>
            <a:off x="7164856" y="32443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05BF-75CC-4649-A779-337BD1BCE246}"/>
              </a:ext>
            </a:extLst>
          </p:cNvPr>
          <p:cNvSpPr txBox="1"/>
          <p:nvPr/>
        </p:nvSpPr>
        <p:spPr>
          <a:xfrm>
            <a:off x="1246909" y="1535116"/>
            <a:ext cx="792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  <a:p>
            <a:endParaRPr lang="en-US" dirty="0"/>
          </a:p>
          <a:p>
            <a:r>
              <a:rPr lang="en-US" dirty="0"/>
              <a:t>21_(8)</a:t>
            </a:r>
          </a:p>
        </p:txBody>
      </p:sp>
    </p:spTree>
    <p:extLst>
      <p:ext uri="{BB962C8B-B14F-4D97-AF65-F5344CB8AC3E}">
        <p14:creationId xmlns:p14="http://schemas.microsoft.com/office/powerpoint/2010/main" val="280294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2794C-62A9-A94F-9799-BDFAF460E290}"/>
              </a:ext>
            </a:extLst>
          </p:cNvPr>
          <p:cNvSpPr txBox="1"/>
          <p:nvPr/>
        </p:nvSpPr>
        <p:spPr>
          <a:xfrm>
            <a:off x="8612080" y="636811"/>
            <a:ext cx="2034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Value in R3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CF1D1-C6C5-F44A-9258-89FE8514F8ED}"/>
              </a:ext>
            </a:extLst>
          </p:cNvPr>
          <p:cNvSpPr txBox="1"/>
          <p:nvPr/>
        </p:nvSpPr>
        <p:spPr>
          <a:xfrm>
            <a:off x="8241713" y="1517863"/>
            <a:ext cx="259718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R3 ÷ 10 = Q…R</a:t>
            </a:r>
          </a:p>
          <a:p>
            <a:r>
              <a:rPr lang="en-US" sz="3200" dirty="0"/>
              <a:t>R3 </a:t>
            </a:r>
            <a:r>
              <a:rPr lang="en-US" sz="3200" dirty="0">
                <a:sym typeface="Wingdings" pitchFamily="2" charset="2"/>
              </a:rPr>
              <a:t> Q</a:t>
            </a:r>
          </a:p>
          <a:p>
            <a:r>
              <a:rPr lang="en-US" sz="3200" dirty="0">
                <a:sym typeface="Wingdings" pitchFamily="2" charset="2"/>
              </a:rPr>
              <a:t>PUSH( R )</a:t>
            </a:r>
            <a:endParaRPr lang="en-US" sz="3200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8D33087-7467-7F46-8F06-194F3C105C9E}"/>
              </a:ext>
            </a:extLst>
          </p:cNvPr>
          <p:cNvSpPr/>
          <p:nvPr/>
        </p:nvSpPr>
        <p:spPr>
          <a:xfrm>
            <a:off x="8049882" y="3624679"/>
            <a:ext cx="2974676" cy="114617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R3==0?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19F02-88C3-014A-9D4C-2120FD14E593}"/>
              </a:ext>
            </a:extLst>
          </p:cNvPr>
          <p:cNvSpPr txBox="1"/>
          <p:nvPr/>
        </p:nvSpPr>
        <p:spPr>
          <a:xfrm>
            <a:off x="7531390" y="5305631"/>
            <a:ext cx="40178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POP the values in stack</a:t>
            </a:r>
          </a:p>
          <a:p>
            <a:r>
              <a:rPr lang="en-US" sz="3200" dirty="0"/>
              <a:t>Add ASCII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28849C-5FBE-8648-B4CC-9A9A9AFA16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9537220" y="3087523"/>
            <a:ext cx="3086" cy="5371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5971DF-B240-C144-AD11-E8CABEBCB36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537220" y="4770858"/>
            <a:ext cx="3086" cy="534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A450F83-0DC9-EE4D-8793-DAD894A5B93B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H="1">
            <a:off x="8049881" y="2302693"/>
            <a:ext cx="191831" cy="1895076"/>
          </a:xfrm>
          <a:prstGeom prst="curvedConnector3">
            <a:avLst>
              <a:gd name="adj1" fmla="val -1191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0558C7-E919-BE43-9D38-EF4E1BCC302F}"/>
              </a:ext>
            </a:extLst>
          </p:cNvPr>
          <p:cNvSpPr txBox="1"/>
          <p:nvPr/>
        </p:nvSpPr>
        <p:spPr>
          <a:xfrm>
            <a:off x="10023894" y="477085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F090B-18DC-404A-844E-6A8FB8144D5E}"/>
              </a:ext>
            </a:extLst>
          </p:cNvPr>
          <p:cNvSpPr txBox="1"/>
          <p:nvPr/>
        </p:nvSpPr>
        <p:spPr>
          <a:xfrm>
            <a:off x="7889475" y="322708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01B08-8B21-084B-AE79-F17DF6439D37}"/>
              </a:ext>
            </a:extLst>
          </p:cNvPr>
          <p:cNvSpPr txBox="1"/>
          <p:nvPr/>
        </p:nvSpPr>
        <p:spPr>
          <a:xfrm>
            <a:off x="619821" y="636811"/>
            <a:ext cx="5476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R3 0000 0000 0111 1000   (120)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BA6CFB-3C7C-0D4B-863B-7E3711375C93}"/>
              </a:ext>
            </a:extLst>
          </p:cNvPr>
          <p:cNvSpPr txBox="1"/>
          <p:nvPr/>
        </p:nvSpPr>
        <p:spPr>
          <a:xfrm>
            <a:off x="120690" y="1381612"/>
            <a:ext cx="412324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       R3 = 120</a:t>
            </a:r>
          </a:p>
          <a:p>
            <a:r>
              <a:rPr lang="en-US" sz="3600" dirty="0"/>
              <a:t>1.   120 ÷ 10 = 12 … 0</a:t>
            </a:r>
          </a:p>
          <a:p>
            <a:r>
              <a:rPr lang="en-US" sz="3600" dirty="0"/>
              <a:t>       R3 = 12</a:t>
            </a:r>
          </a:p>
          <a:p>
            <a:endParaRPr lang="en-US" sz="3600" dirty="0"/>
          </a:p>
          <a:p>
            <a:r>
              <a:rPr lang="en-US" sz="3600" dirty="0"/>
              <a:t>2.   12 ÷ 10 = 1 … 2</a:t>
            </a:r>
          </a:p>
          <a:p>
            <a:r>
              <a:rPr lang="en-US" sz="3600" dirty="0"/>
              <a:t>       R3 = 1</a:t>
            </a:r>
          </a:p>
          <a:p>
            <a:endParaRPr lang="en-US" sz="3600" dirty="0"/>
          </a:p>
          <a:p>
            <a:r>
              <a:rPr lang="en-US" sz="3600" dirty="0"/>
              <a:t>3.   1 ÷ 10 = 0 … 1</a:t>
            </a:r>
          </a:p>
          <a:p>
            <a:r>
              <a:rPr lang="en-US" sz="3600" dirty="0"/>
              <a:t>       R3 = 0</a:t>
            </a:r>
          </a:p>
          <a:p>
            <a:endParaRPr lang="en-US" sz="36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C08D92-86DB-384F-92E1-86F8F55E4170}"/>
              </a:ext>
            </a:extLst>
          </p:cNvPr>
          <p:cNvGrpSpPr/>
          <p:nvPr/>
        </p:nvGrpSpPr>
        <p:grpSpPr>
          <a:xfrm>
            <a:off x="4378101" y="1944041"/>
            <a:ext cx="406336" cy="717304"/>
            <a:chOff x="869877" y="3270570"/>
            <a:chExt cx="1170317" cy="154992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1B26166-86AE-4C45-B9D8-C3D6BE4B07C7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902852-AE9F-2247-8673-808D3CAB8E03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46BE4F6-C26C-CF42-B5F1-3AA37EDFFBAC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2449F3-0C14-664F-A087-5CC4FE42A549}"/>
              </a:ext>
            </a:extLst>
          </p:cNvPr>
          <p:cNvGrpSpPr/>
          <p:nvPr/>
        </p:nvGrpSpPr>
        <p:grpSpPr>
          <a:xfrm>
            <a:off x="4378101" y="3596413"/>
            <a:ext cx="406336" cy="717304"/>
            <a:chOff x="869877" y="3270570"/>
            <a:chExt cx="1170317" cy="154992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2B02666-54F5-824F-982B-EEA12CB588D8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FA82E0-692D-B443-B041-1BCFA224A696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30B5BF-01EC-9B49-B8DF-A3C36056A08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B1558F-1D82-7746-A3C7-90CD1E1AFE87}"/>
              </a:ext>
            </a:extLst>
          </p:cNvPr>
          <p:cNvGrpSpPr/>
          <p:nvPr/>
        </p:nvGrpSpPr>
        <p:grpSpPr>
          <a:xfrm>
            <a:off x="4378101" y="5305631"/>
            <a:ext cx="406336" cy="717304"/>
            <a:chOff x="869877" y="3270570"/>
            <a:chExt cx="1170317" cy="154992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2C24AE-6A4A-2345-9C15-D4FB223218FF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DDE9EA9-1CFD-964B-8492-9F27AED4B181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974269-AA8B-1048-9FF1-8745306B18CC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57DAD83-DBCE-1B44-B087-BD16000D8A92}"/>
              </a:ext>
            </a:extLst>
          </p:cNvPr>
          <p:cNvSpPr txBox="1"/>
          <p:nvPr/>
        </p:nvSpPr>
        <p:spPr>
          <a:xfrm>
            <a:off x="4430426" y="2277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8D2AC0-0D25-8E4F-B11F-03B6D9E3626E}"/>
              </a:ext>
            </a:extLst>
          </p:cNvPr>
          <p:cNvSpPr txBox="1"/>
          <p:nvPr/>
        </p:nvSpPr>
        <p:spPr>
          <a:xfrm>
            <a:off x="4402549" y="3947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7E7FDE-7F31-C140-B232-3F16F59DC247}"/>
              </a:ext>
            </a:extLst>
          </p:cNvPr>
          <p:cNvSpPr txBox="1"/>
          <p:nvPr/>
        </p:nvSpPr>
        <p:spPr>
          <a:xfrm>
            <a:off x="4440960" y="5632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AC18FA-3B6E-384B-BCC9-E52989616CD3}"/>
              </a:ext>
            </a:extLst>
          </p:cNvPr>
          <p:cNvSpPr txBox="1"/>
          <p:nvPr/>
        </p:nvSpPr>
        <p:spPr>
          <a:xfrm>
            <a:off x="4403944" y="3703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BDF72A-C69A-0A49-ABD1-BA07A3A2B7C0}"/>
              </a:ext>
            </a:extLst>
          </p:cNvPr>
          <p:cNvSpPr txBox="1"/>
          <p:nvPr/>
        </p:nvSpPr>
        <p:spPr>
          <a:xfrm>
            <a:off x="4456752" y="5430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1AC00A-1021-3F43-BA8D-162A607B8651}"/>
              </a:ext>
            </a:extLst>
          </p:cNvPr>
          <p:cNvSpPr txBox="1"/>
          <p:nvPr/>
        </p:nvSpPr>
        <p:spPr>
          <a:xfrm>
            <a:off x="4460041" y="5242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FA410C-2FF0-594A-A895-DA4EB9C3BD1A}"/>
              </a:ext>
            </a:extLst>
          </p:cNvPr>
          <p:cNvSpPr/>
          <p:nvPr/>
        </p:nvSpPr>
        <p:spPr>
          <a:xfrm>
            <a:off x="5190772" y="183831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4.   POP</a:t>
            </a:r>
          </a:p>
          <a:p>
            <a:r>
              <a:rPr lang="en-US" sz="3600" dirty="0"/>
              <a:t>       1, 2, 0</a:t>
            </a:r>
          </a:p>
        </p:txBody>
      </p:sp>
    </p:spTree>
    <p:extLst>
      <p:ext uri="{BB962C8B-B14F-4D97-AF65-F5344CB8AC3E}">
        <p14:creationId xmlns:p14="http://schemas.microsoft.com/office/powerpoint/2010/main" val="356001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6ECC-5044-DD4D-A8BF-9EB50C9D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23BA-1CB7-C44B-90F3-E4A81A4F3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Input: R3, R4  (R3 / R4)</a:t>
            </a:r>
          </a:p>
          <a:p>
            <a:pPr marL="0" indent="0">
              <a:buNone/>
            </a:pPr>
            <a:r>
              <a:rPr lang="en-US" dirty="0"/>
              <a:t>Output: R0 (Q), R1 (Remainder)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R0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 err="1"/>
              <a:t>DivLOOP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R0 </a:t>
            </a:r>
            <a:r>
              <a:rPr lang="en-US" dirty="0">
                <a:sym typeface="Wingdings" pitchFamily="2" charset="2"/>
              </a:rPr>
              <a:t> R0 + 1</a:t>
            </a:r>
          </a:p>
          <a:p>
            <a:pPr marL="0" indent="0">
              <a:buNone/>
            </a:pPr>
            <a:r>
              <a:rPr lang="en-US" dirty="0"/>
              <a:t>	R3 </a:t>
            </a:r>
            <a:r>
              <a:rPr lang="en-US" dirty="0">
                <a:sym typeface="Wingdings" pitchFamily="2" charset="2"/>
              </a:rPr>
              <a:t> R3 – R4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Brzp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DivLoop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/>
              <a:t>	R0 </a:t>
            </a:r>
            <a:r>
              <a:rPr lang="en-US" dirty="0">
                <a:sym typeface="Wingdings" pitchFamily="2" charset="2"/>
              </a:rPr>
              <a:t> R0 - 1</a:t>
            </a:r>
          </a:p>
          <a:p>
            <a:pPr marL="0" indent="0">
              <a:buNone/>
            </a:pPr>
            <a:r>
              <a:rPr lang="en-US" dirty="0"/>
              <a:t>	R1 </a:t>
            </a:r>
            <a:r>
              <a:rPr lang="en-US" dirty="0">
                <a:sym typeface="Wingdings" pitchFamily="2" charset="2"/>
              </a:rPr>
              <a:t> R3 + R4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B7135-4341-9E44-86BD-7750B5378D16}"/>
              </a:ext>
            </a:extLst>
          </p:cNvPr>
          <p:cNvSpPr txBox="1"/>
          <p:nvPr/>
        </p:nvSpPr>
        <p:spPr>
          <a:xfrm>
            <a:off x="6577781" y="1002890"/>
            <a:ext cx="38523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 R3 = 12, R4 = 4</a:t>
            </a:r>
          </a:p>
          <a:p>
            <a:pPr marL="342900" indent="-342900">
              <a:buAutoNum type="arabicPeriod"/>
            </a:pPr>
            <a:r>
              <a:rPr lang="en-US" sz="3600" dirty="0"/>
              <a:t>R3 = 8, R0 = 1</a:t>
            </a:r>
          </a:p>
          <a:p>
            <a:pPr marL="342900" indent="-342900">
              <a:buAutoNum type="arabicPeriod"/>
            </a:pPr>
            <a:r>
              <a:rPr lang="en-US" sz="3600" dirty="0"/>
              <a:t>R3 = 4, R0 = 2</a:t>
            </a:r>
          </a:p>
          <a:p>
            <a:pPr marL="342900" indent="-342900">
              <a:buAutoNum type="arabicPeriod"/>
            </a:pPr>
            <a:r>
              <a:rPr lang="en-US" sz="3600" dirty="0"/>
              <a:t>R3 = 0, R0 = 3</a:t>
            </a:r>
          </a:p>
          <a:p>
            <a:pPr marL="342900" indent="-342900">
              <a:buAutoNum type="arabicPeriod"/>
            </a:pPr>
            <a:r>
              <a:rPr lang="en-US" sz="3600" dirty="0"/>
              <a:t>R3 = -4, R0 = 4</a:t>
            </a:r>
          </a:p>
          <a:p>
            <a:r>
              <a:rPr lang="en-US" sz="3600" dirty="0"/>
              <a:t>--------------------------</a:t>
            </a:r>
          </a:p>
          <a:p>
            <a:r>
              <a:rPr lang="en-US" sz="3600" dirty="0"/>
              <a:t>5. R0 = 3, R1 = 0</a:t>
            </a:r>
          </a:p>
          <a:p>
            <a:pPr marL="342900" indent="-342900"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028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6417-B03F-DE43-BEBF-E9C56BC0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WorkSheet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F6BCD-6B49-B745-A1EB-DFAA3815E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7" y="2340633"/>
            <a:ext cx="9615949" cy="6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8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A picture containing bird&#10;&#10;Description automatically generated">
            <a:extLst>
              <a:ext uri="{FF2B5EF4-FFF2-40B4-BE49-F238E27FC236}">
                <a16:creationId xmlns:a16="http://schemas.microsoft.com/office/drawing/2014/main" id="{61FB1F8D-7B89-7C48-B32F-98C225679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9" r="29528" b="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237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ECE220 Lab2B</vt:lpstr>
      <vt:lpstr>Print Decimal Number</vt:lpstr>
      <vt:lpstr>PowerPoint Presentation</vt:lpstr>
      <vt:lpstr>DIVISION</vt:lpstr>
      <vt:lpstr>WorkSheet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ECE220 Lab2B</dc:title>
  <dc:creator>Liu, Iou-Jen</dc:creator>
  <cp:lastModifiedBy>Liu, Iou-Jen</cp:lastModifiedBy>
  <cp:revision>3</cp:revision>
  <dcterms:created xsi:type="dcterms:W3CDTF">2020-09-11T03:27:27Z</dcterms:created>
  <dcterms:modified xsi:type="dcterms:W3CDTF">2021-09-10T15:25:25Z</dcterms:modified>
</cp:coreProperties>
</file>