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/>
    <p:restoredTop sz="94649"/>
  </p:normalViewPr>
  <p:slideViewPr>
    <p:cSldViewPr snapToGrid="0" snapToObjects="1" showGuides="1">
      <p:cViewPr varScale="1">
        <p:scale>
          <a:sx n="92" d="100"/>
          <a:sy n="92" d="100"/>
        </p:scale>
        <p:origin x="176" y="208"/>
      </p:cViewPr>
      <p:guideLst>
        <p:guide orient="horz" pos="17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3471-6B03-1E40-881C-30780A49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2F28F-4EB7-E547-9484-9AF5DC74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78E8-36EC-9045-8A60-887923E8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4122-6F24-2A46-98BA-55FA9E6C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302-4CEF-5B46-A289-064C7B56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BB5F-9038-9B42-953E-456E8E3D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E00A7-2A2D-7448-88C2-29D1372A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4524-D6DF-B14D-B764-ABFFC253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3915-F963-BC49-AB20-265897AA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BD8A-9D7E-8940-910C-A3E830E0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C8385-34CC-164E-ADC4-2B5BB9FF3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1A1B-E770-CC48-AF46-7DBC9A3BA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CD68-4620-DE44-B4F3-AD495FA2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AD3F-5738-8548-A654-5C92BD1A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DD65-73AC-154C-B868-B459AED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AB1A-B0DE-EE4A-8E7C-2C7F99C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242-C983-2D49-A25B-696ADA7F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CEAB-6377-674B-ACE1-0E128CA0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E250-EEFD-4E4D-AE2E-95C494DD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410B-371F-3E4A-B551-9464E4B1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B9E-6686-E84A-8649-C09CBA0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FB06A-99FF-AD4E-9754-C55A5D61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66C4-9872-264C-8066-7BE37873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7E4B1-4C5F-0541-9FDF-1F7B6C88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515D-415A-EF4B-A140-EE48281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E966-AF8E-D74D-A50B-97C594BF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EA50-A2E9-EC4F-B468-82070C3FC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9D31-4E2C-4149-891B-A98DD5498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E5D0-8EE8-C94E-AD07-177B5DF0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6700A-1019-E047-9DEF-9471FDF0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1864-22C3-2443-B14C-0515DAC0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23EC-9057-FC4C-8BED-D5BC04BD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6121E-E01F-CF47-8683-A3A21507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CC8A0-1E2F-BE41-BC65-850633A82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F4175-6444-8946-8D35-B74103BE8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CC91D-C898-E94B-9981-4837D09D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ED3BE-FC4B-464C-BC60-CDAD527D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4615-9151-8242-81A0-AF959178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7095-E9DB-1447-8AE4-F30F1687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1D6F-CE90-4143-943C-9A95ED7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0A963-0617-5A43-A454-3F243D07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77F2-D83C-9E45-849A-82D33DF1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07339-CA47-1D4F-B827-792EF136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7B7F0-DFB8-D945-B5E9-D3CF5DCE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9229-077C-104F-9358-B0FC0429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C6DD-34B7-CD43-81C6-39C5B686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4CE0-88E7-7F4E-8ABC-E5F04432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FC76-2703-AC4F-9637-3AB8549A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ED4D-CC98-C345-9D4A-32D7CF94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F11FA-51F7-D940-9A4F-7957D3FB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31E77-C36D-454F-9EB2-1C30E80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8F3C-9206-3B42-B95A-1EF442C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10F-92CC-B242-BF4D-26A06276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9A781-733D-0A44-BD8C-FF7A234E5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94DD-FC8A-1A44-A4D3-DC50AE563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82E2-71FB-3B4F-88DC-2B92BD8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E5AB-4A37-924D-A20F-F1683293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8F13-4B91-AC4E-97FE-3AA955A2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94A4A-1624-E645-9C0E-8C68657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0814-5057-304E-83C3-C1944939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57D4-D252-3B45-96E8-EF9ADF40D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9330-D385-6745-B1F6-C8A2F3D84D88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CB1-6336-8849-B620-B5D4D246E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580D-4CAC-8B4C-A264-53C4B27B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0870-452E-7E47-874D-9B1EF9D7A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F286-39DE-D940-9393-A1992EF6C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220 Lab2A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EDE3-74EA-2A44-9475-BC95A8BF3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5A3216-3560-2D43-B92D-868CD393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1" y="203859"/>
            <a:ext cx="11491821" cy="1403500"/>
          </a:xfrm>
        </p:spPr>
        <p:txBody>
          <a:bodyPr>
            <a:normAutofit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PUSH</a:t>
            </a:r>
          </a:p>
          <a:p>
            <a:pPr lvl="1"/>
            <a:r>
              <a:rPr lang="en-US" dirty="0">
                <a:sym typeface="Wingdings" pitchFamily="2" charset="2"/>
              </a:rPr>
              <a:t>Operator  POP x 2, compute, PUSH the results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8A13B0-64EB-F344-8A59-ADC577ADC03A}"/>
              </a:ext>
            </a:extLst>
          </p:cNvPr>
          <p:cNvGrpSpPr/>
          <p:nvPr/>
        </p:nvGrpSpPr>
        <p:grpSpPr>
          <a:xfrm>
            <a:off x="979092" y="2587089"/>
            <a:ext cx="1170317" cy="1549926"/>
            <a:chOff x="869877" y="3270570"/>
            <a:chExt cx="1170317" cy="1549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DDB0A1-55BC-E543-B23B-3196A0C7036B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4A84A1-911E-1940-B7A6-73CB1431C42C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55AB88-3040-EA4F-AAFF-9A6169A330F7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A81640-F9C3-994D-84DC-2B73FB71AEAD}"/>
              </a:ext>
            </a:extLst>
          </p:cNvPr>
          <p:cNvGrpSpPr/>
          <p:nvPr/>
        </p:nvGrpSpPr>
        <p:grpSpPr>
          <a:xfrm>
            <a:off x="3596203" y="2587089"/>
            <a:ext cx="1170317" cy="1549926"/>
            <a:chOff x="869877" y="3270570"/>
            <a:chExt cx="1170317" cy="15499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1E1638-2943-274D-A2F4-0274D008ED8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97A530-8CDD-2B40-9A08-2C7903381CE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56B680-B6A6-434C-968D-CD7444B1A1E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A9ADC5-6A59-E74D-A792-7E87ECC91423}"/>
              </a:ext>
            </a:extLst>
          </p:cNvPr>
          <p:cNvGrpSpPr/>
          <p:nvPr/>
        </p:nvGrpSpPr>
        <p:grpSpPr>
          <a:xfrm>
            <a:off x="6434634" y="2587089"/>
            <a:ext cx="1170317" cy="1549926"/>
            <a:chOff x="869877" y="3270570"/>
            <a:chExt cx="1170317" cy="154992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3DB6AC-C3F1-3A4B-8FA0-984AA933DA03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31CD6C-B36A-9046-935A-8D14FC4883B0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1DE731-6FB1-004E-930B-C9F925DB273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F62467-BAC6-F84A-B5FF-2BF1DEAB47D1}"/>
              </a:ext>
            </a:extLst>
          </p:cNvPr>
          <p:cNvGrpSpPr/>
          <p:nvPr/>
        </p:nvGrpSpPr>
        <p:grpSpPr>
          <a:xfrm>
            <a:off x="9770861" y="2587089"/>
            <a:ext cx="1170317" cy="1549926"/>
            <a:chOff x="869877" y="3270570"/>
            <a:chExt cx="1170317" cy="15499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A82F5E-7151-AE4F-8A44-1C52B9F7945E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8149AE3-E098-D94C-9DD2-E33C2117163A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B447B6-4094-CD49-9018-706572D2525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880BA30-0D37-C94F-A5C8-F389AF1518C6}"/>
              </a:ext>
            </a:extLst>
          </p:cNvPr>
          <p:cNvSpPr/>
          <p:nvPr/>
        </p:nvSpPr>
        <p:spPr>
          <a:xfrm>
            <a:off x="3596202" y="3707526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D8E0B1-09B1-3E4E-8273-DA30962B5842}"/>
              </a:ext>
            </a:extLst>
          </p:cNvPr>
          <p:cNvSpPr/>
          <p:nvPr/>
        </p:nvSpPr>
        <p:spPr>
          <a:xfrm>
            <a:off x="6436049" y="3698367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5FD4D3-02B1-4347-A323-4AA943DEC206}"/>
              </a:ext>
            </a:extLst>
          </p:cNvPr>
          <p:cNvSpPr/>
          <p:nvPr/>
        </p:nvSpPr>
        <p:spPr>
          <a:xfrm>
            <a:off x="6407332" y="33133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5710D8-F3AC-A741-960F-C0E69848622B}"/>
              </a:ext>
            </a:extLst>
          </p:cNvPr>
          <p:cNvSpPr/>
          <p:nvPr/>
        </p:nvSpPr>
        <p:spPr>
          <a:xfrm>
            <a:off x="9770859" y="330078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50D07E-EE40-B942-B423-791048C83F1D}"/>
              </a:ext>
            </a:extLst>
          </p:cNvPr>
          <p:cNvSpPr/>
          <p:nvPr/>
        </p:nvSpPr>
        <p:spPr>
          <a:xfrm>
            <a:off x="9770859" y="369760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370E8D0-8720-D348-9825-D682E0870CDC}"/>
              </a:ext>
            </a:extLst>
          </p:cNvPr>
          <p:cNvSpPr/>
          <p:nvPr/>
        </p:nvSpPr>
        <p:spPr>
          <a:xfrm>
            <a:off x="9770859" y="2906177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C2013-7B70-014F-AAA6-5DAE29A309DB}"/>
              </a:ext>
            </a:extLst>
          </p:cNvPr>
          <p:cNvSpPr txBox="1"/>
          <p:nvPr/>
        </p:nvSpPr>
        <p:spPr>
          <a:xfrm>
            <a:off x="2609945" y="376768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43A7F6-EBE3-4D43-A1B6-FF91EA6DE9C9}"/>
              </a:ext>
            </a:extLst>
          </p:cNvPr>
          <p:cNvSpPr txBox="1"/>
          <p:nvPr/>
        </p:nvSpPr>
        <p:spPr>
          <a:xfrm>
            <a:off x="5436811" y="32912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88F8A5-8687-CA44-9A9E-9921F497208C}"/>
              </a:ext>
            </a:extLst>
          </p:cNvPr>
          <p:cNvSpPr txBox="1"/>
          <p:nvPr/>
        </p:nvSpPr>
        <p:spPr>
          <a:xfrm>
            <a:off x="8816102" y="28826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106F9E-B001-F742-8EE9-F315FE833968}"/>
              </a:ext>
            </a:extLst>
          </p:cNvPr>
          <p:cNvSpPr txBox="1"/>
          <p:nvPr/>
        </p:nvSpPr>
        <p:spPr>
          <a:xfrm>
            <a:off x="341695" y="1630870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 1 2 3 + - 5 + =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B4F85E-C124-434B-801A-4355C1BEF4AE}"/>
              </a:ext>
            </a:extLst>
          </p:cNvPr>
          <p:cNvGrpSpPr/>
          <p:nvPr/>
        </p:nvGrpSpPr>
        <p:grpSpPr>
          <a:xfrm>
            <a:off x="979092" y="5078530"/>
            <a:ext cx="1170317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77A44E-DA28-A647-BBB9-2F30201C816E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BE7C10-BDE3-934A-8BAC-C6FBC5F16A2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1D574-9408-E843-BED9-D6FBEBA8499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FC1B8-5996-CF46-971D-15B38A1CC630}"/>
              </a:ext>
            </a:extLst>
          </p:cNvPr>
          <p:cNvSpPr/>
          <p:nvPr/>
        </p:nvSpPr>
        <p:spPr>
          <a:xfrm>
            <a:off x="979091" y="6198967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1C8D52-70E2-DB4C-85C5-89776A18CDA7}"/>
              </a:ext>
            </a:extLst>
          </p:cNvPr>
          <p:cNvCxnSpPr>
            <a:cxnSpLocks/>
          </p:cNvCxnSpPr>
          <p:nvPr/>
        </p:nvCxnSpPr>
        <p:spPr>
          <a:xfrm flipV="1">
            <a:off x="2285109" y="5747633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7154EC-FF09-4E4F-B330-B37A8CA6DFE5}"/>
              </a:ext>
            </a:extLst>
          </p:cNvPr>
          <p:cNvSpPr txBox="1"/>
          <p:nvPr/>
        </p:nvSpPr>
        <p:spPr>
          <a:xfrm>
            <a:off x="2947366" y="539506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X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198D66-0659-5D42-9FFB-9623E86C2223}"/>
              </a:ext>
            </a:extLst>
          </p:cNvPr>
          <p:cNvSpPr txBox="1"/>
          <p:nvPr/>
        </p:nvSpPr>
        <p:spPr>
          <a:xfrm>
            <a:off x="4050445" y="4999787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2 + 3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85A5D6-CC99-7D4D-8C88-E194EC692D2F}"/>
              </a:ext>
            </a:extLst>
          </p:cNvPr>
          <p:cNvGrpSpPr/>
          <p:nvPr/>
        </p:nvGrpSpPr>
        <p:grpSpPr>
          <a:xfrm>
            <a:off x="7691722" y="5051996"/>
            <a:ext cx="1170317" cy="1549926"/>
            <a:chOff x="869877" y="3270570"/>
            <a:chExt cx="1170317" cy="154992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4FBED4-42ED-964D-8474-B3F41C7B9EFA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5F1516-8F74-B14E-9627-DBFD8D803CC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7F6515-934F-3049-A34F-4D3E628B25D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EBF1122-2C05-FA4B-8BCA-23CF640F24AA}"/>
              </a:ext>
            </a:extLst>
          </p:cNvPr>
          <p:cNvSpPr/>
          <p:nvPr/>
        </p:nvSpPr>
        <p:spPr>
          <a:xfrm>
            <a:off x="7693137" y="6163274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AB11F4-6677-2449-B5C3-0FEB3C3C8DDF}"/>
              </a:ext>
            </a:extLst>
          </p:cNvPr>
          <p:cNvSpPr/>
          <p:nvPr/>
        </p:nvSpPr>
        <p:spPr>
          <a:xfrm>
            <a:off x="7664420" y="5778215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2DA494-1BB1-BA4F-A178-B4847C8ACDE8}"/>
              </a:ext>
            </a:extLst>
          </p:cNvPr>
          <p:cNvSpPr txBox="1"/>
          <p:nvPr/>
        </p:nvSpPr>
        <p:spPr>
          <a:xfrm>
            <a:off x="6693899" y="575614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0E411D-8A0B-0640-998E-20859FDF7587}"/>
              </a:ext>
            </a:extLst>
          </p:cNvPr>
          <p:cNvSpPr/>
          <p:nvPr/>
        </p:nvSpPr>
        <p:spPr>
          <a:xfrm>
            <a:off x="1006395" y="5788101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3A94D3-5A46-E340-8FFC-7C071259A287}"/>
              </a:ext>
            </a:extLst>
          </p:cNvPr>
          <p:cNvSpPr/>
          <p:nvPr/>
        </p:nvSpPr>
        <p:spPr>
          <a:xfrm>
            <a:off x="1006395" y="5393490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3F33D3-DF22-B947-A616-76F520C111F9}"/>
              </a:ext>
            </a:extLst>
          </p:cNvPr>
          <p:cNvGrpSpPr/>
          <p:nvPr/>
        </p:nvGrpSpPr>
        <p:grpSpPr>
          <a:xfrm>
            <a:off x="5006006" y="5096426"/>
            <a:ext cx="1170317" cy="1549926"/>
            <a:chOff x="869877" y="3270570"/>
            <a:chExt cx="1170317" cy="154992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CF78F10-EFFA-8C4A-A1C2-2CA7AF297077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05DB9-B473-454F-B6FA-23ED4B8A5A1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9B8F0-7E32-1644-8A0E-F2F57216CA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D5EEF4A-1507-4C45-BEEA-C664C2D86002}"/>
              </a:ext>
            </a:extLst>
          </p:cNvPr>
          <p:cNvSpPr/>
          <p:nvPr/>
        </p:nvSpPr>
        <p:spPr>
          <a:xfrm>
            <a:off x="5006005" y="621686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568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078E2-3F4A-B845-A420-785DA210D983}"/>
              </a:ext>
            </a:extLst>
          </p:cNvPr>
          <p:cNvSpPr txBox="1"/>
          <p:nvPr/>
        </p:nvSpPr>
        <p:spPr>
          <a:xfrm>
            <a:off x="93128" y="374548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 </a:t>
            </a:r>
            <a:r>
              <a:rPr lang="en-US" sz="3600" dirty="0">
                <a:solidFill>
                  <a:srgbClr val="00B050"/>
                </a:solidFill>
              </a:rPr>
              <a:t>1 2 3 + </a:t>
            </a:r>
            <a:r>
              <a:rPr lang="en-US" sz="3600" dirty="0"/>
              <a:t>- 5 + =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10DF1B-BB59-F043-9FB9-1931D0F4146B}"/>
              </a:ext>
            </a:extLst>
          </p:cNvPr>
          <p:cNvGrpSpPr/>
          <p:nvPr/>
        </p:nvGrpSpPr>
        <p:grpSpPr>
          <a:xfrm>
            <a:off x="1090951" y="1717134"/>
            <a:ext cx="1170317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893AE9-D4D0-B94A-8D1F-8CD65392D8B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49C429-69A0-0A4E-B171-C04AF63B33F1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E09AA6-1FCE-2246-BF2D-FDFA4E2F7B8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88DE87C-FD38-C744-9CF1-1A59ACB1C218}"/>
              </a:ext>
            </a:extLst>
          </p:cNvPr>
          <p:cNvSpPr/>
          <p:nvPr/>
        </p:nvSpPr>
        <p:spPr>
          <a:xfrm>
            <a:off x="1092366" y="282841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32195-3AF2-5C49-AA6B-447CC58651E4}"/>
              </a:ext>
            </a:extLst>
          </p:cNvPr>
          <p:cNvSpPr/>
          <p:nvPr/>
        </p:nvSpPr>
        <p:spPr>
          <a:xfrm>
            <a:off x="1063649" y="244335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21C3583-FAD6-BB48-8066-527EC33F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242" y="152101"/>
            <a:ext cx="11491821" cy="1403500"/>
          </a:xfrm>
        </p:spPr>
        <p:txBody>
          <a:bodyPr>
            <a:normAutofit/>
          </a:bodyPr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PUSH</a:t>
            </a:r>
          </a:p>
          <a:p>
            <a:pPr lvl="1"/>
            <a:r>
              <a:rPr lang="en-US" dirty="0">
                <a:sym typeface="Wingdings" pitchFamily="2" charset="2"/>
              </a:rPr>
              <a:t>Operator  POP x 2, compute, PUSH the results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37324A-2CF6-414D-873E-86AB8912978D}"/>
              </a:ext>
            </a:extLst>
          </p:cNvPr>
          <p:cNvGrpSpPr/>
          <p:nvPr/>
        </p:nvGrpSpPr>
        <p:grpSpPr>
          <a:xfrm>
            <a:off x="3670534" y="1717134"/>
            <a:ext cx="1170317" cy="1549926"/>
            <a:chOff x="869877" y="3270570"/>
            <a:chExt cx="1170317" cy="15499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3EBC89-8884-E04A-97FA-10180233968C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A99385-F0FF-B249-9AB5-15BE74393FCA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C8E2FA-8EB0-AF44-B6E4-E9CCDD7077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3D6C4-1794-9948-A96F-51A97B46AB10}"/>
              </a:ext>
            </a:extLst>
          </p:cNvPr>
          <p:cNvSpPr/>
          <p:nvPr/>
        </p:nvSpPr>
        <p:spPr>
          <a:xfrm>
            <a:off x="3670533" y="2837571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51AC4EC-8436-CF47-AB8C-561474CFF498}"/>
              </a:ext>
            </a:extLst>
          </p:cNvPr>
          <p:cNvCxnSpPr>
            <a:cxnSpLocks/>
          </p:cNvCxnSpPr>
          <p:nvPr/>
        </p:nvCxnSpPr>
        <p:spPr>
          <a:xfrm flipV="1">
            <a:off x="4976551" y="2386237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C90A2-77F7-EF4A-9249-9FC66BE45E2F}"/>
              </a:ext>
            </a:extLst>
          </p:cNvPr>
          <p:cNvSpPr txBox="1"/>
          <p:nvPr/>
        </p:nvSpPr>
        <p:spPr>
          <a:xfrm>
            <a:off x="5638808" y="20336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X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9B72-16F8-5F49-BE4A-242BE22837F5}"/>
              </a:ext>
            </a:extLst>
          </p:cNvPr>
          <p:cNvSpPr txBox="1"/>
          <p:nvPr/>
        </p:nvSpPr>
        <p:spPr>
          <a:xfrm>
            <a:off x="6741887" y="163839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1 - 5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11C93-CE44-F346-8998-C910F6864639}"/>
              </a:ext>
            </a:extLst>
          </p:cNvPr>
          <p:cNvSpPr/>
          <p:nvPr/>
        </p:nvSpPr>
        <p:spPr>
          <a:xfrm>
            <a:off x="3697837" y="2426705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8C5E07-0833-9F42-99A8-3175FE597C30}"/>
              </a:ext>
            </a:extLst>
          </p:cNvPr>
          <p:cNvGrpSpPr/>
          <p:nvPr/>
        </p:nvGrpSpPr>
        <p:grpSpPr>
          <a:xfrm>
            <a:off x="7751992" y="1773042"/>
            <a:ext cx="1170317" cy="1549926"/>
            <a:chOff x="869877" y="3270570"/>
            <a:chExt cx="1170317" cy="15499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6F819F-51DE-5645-9DD6-F00DCA83C72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5485BE-B96F-4741-928C-4ECB8346858F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28B1C4-C44B-F94F-912C-BD1A94497A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B29678-D27C-C942-BFFC-078BD211CE17}"/>
              </a:ext>
            </a:extLst>
          </p:cNvPr>
          <p:cNvGrpSpPr/>
          <p:nvPr/>
        </p:nvGrpSpPr>
        <p:grpSpPr>
          <a:xfrm>
            <a:off x="10105973" y="1672704"/>
            <a:ext cx="1170317" cy="1549926"/>
            <a:chOff x="869877" y="3270570"/>
            <a:chExt cx="1170317" cy="154992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0330331-4CEB-8D4A-8FCA-C80173E9CF54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15EEA4-37E0-874A-A601-E70C6F51DE4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8AB45A-2282-9A4D-ACE0-51101A45AD00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D0C9DEA-7F2A-A54C-A148-1BAEE281B03D}"/>
              </a:ext>
            </a:extLst>
          </p:cNvPr>
          <p:cNvSpPr/>
          <p:nvPr/>
        </p:nvSpPr>
        <p:spPr>
          <a:xfrm>
            <a:off x="10107388" y="278398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-4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507C2-7CFD-2D44-8745-3C2447B21688}"/>
              </a:ext>
            </a:extLst>
          </p:cNvPr>
          <p:cNvSpPr txBox="1"/>
          <p:nvPr/>
        </p:nvSpPr>
        <p:spPr>
          <a:xfrm>
            <a:off x="9124804" y="28362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E9B2406-44F5-5244-8BD3-9A02DA53F2F6}"/>
              </a:ext>
            </a:extLst>
          </p:cNvPr>
          <p:cNvSpPr/>
          <p:nvPr/>
        </p:nvSpPr>
        <p:spPr>
          <a:xfrm>
            <a:off x="3067665" y="1356852"/>
            <a:ext cx="8583561" cy="2197509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67D632-2CC7-E840-B4D8-9C9849B9BA12}"/>
              </a:ext>
            </a:extLst>
          </p:cNvPr>
          <p:cNvGrpSpPr/>
          <p:nvPr/>
        </p:nvGrpSpPr>
        <p:grpSpPr>
          <a:xfrm>
            <a:off x="949130" y="4689534"/>
            <a:ext cx="1170317" cy="1549926"/>
            <a:chOff x="869877" y="3270570"/>
            <a:chExt cx="1170317" cy="154992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432069-BA3F-D345-BB8F-6A559494007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ACB4D0F-3294-F94D-B08A-8BB6CBEAB73D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E10FEA-745E-724D-AABD-3A1C834C202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1DAAFFB-3FA1-5749-93F3-2ADEFE2F74AB}"/>
              </a:ext>
            </a:extLst>
          </p:cNvPr>
          <p:cNvSpPr/>
          <p:nvPr/>
        </p:nvSpPr>
        <p:spPr>
          <a:xfrm>
            <a:off x="950545" y="580081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5A4CA7-71AF-0648-ADB1-63B19AD8CCBC}"/>
              </a:ext>
            </a:extLst>
          </p:cNvPr>
          <p:cNvSpPr/>
          <p:nvPr/>
        </p:nvSpPr>
        <p:spPr>
          <a:xfrm>
            <a:off x="921828" y="541575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3EF951-09CA-5B46-80DE-86E986B6F012}"/>
              </a:ext>
            </a:extLst>
          </p:cNvPr>
          <p:cNvSpPr txBox="1"/>
          <p:nvPr/>
        </p:nvSpPr>
        <p:spPr>
          <a:xfrm>
            <a:off x="-48693" y="53936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46EF37-0116-A44C-821F-6B24E5AA271C}"/>
              </a:ext>
            </a:extLst>
          </p:cNvPr>
          <p:cNvGrpSpPr/>
          <p:nvPr/>
        </p:nvGrpSpPr>
        <p:grpSpPr>
          <a:xfrm>
            <a:off x="3665535" y="4704234"/>
            <a:ext cx="1170317" cy="1549926"/>
            <a:chOff x="869877" y="3270570"/>
            <a:chExt cx="1170317" cy="154992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1FF9E8-AA28-AF4C-8F06-16BA760DE691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0F0C771-8A15-6B44-A8D9-8FFEE544A37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82CFAC-D2BE-7740-B342-0F618C5E3F97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9A2429F-7576-0848-BF27-A8A9B56DADCB}"/>
              </a:ext>
            </a:extLst>
          </p:cNvPr>
          <p:cNvSpPr/>
          <p:nvPr/>
        </p:nvSpPr>
        <p:spPr>
          <a:xfrm>
            <a:off x="3665534" y="5824671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-4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2AD72FB-AF34-BB47-8968-1B7C92CB749A}"/>
              </a:ext>
            </a:extLst>
          </p:cNvPr>
          <p:cNvCxnSpPr>
            <a:cxnSpLocks/>
          </p:cNvCxnSpPr>
          <p:nvPr/>
        </p:nvCxnSpPr>
        <p:spPr>
          <a:xfrm flipV="1">
            <a:off x="4971552" y="5373337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A6D5B8-2BD0-E741-9845-071C83E3F6BB}"/>
              </a:ext>
            </a:extLst>
          </p:cNvPr>
          <p:cNvSpPr txBox="1"/>
          <p:nvPr/>
        </p:nvSpPr>
        <p:spPr>
          <a:xfrm>
            <a:off x="5633809" y="5020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X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EC6125-27D3-8547-AFB6-6CC1E46C8DB1}"/>
              </a:ext>
            </a:extLst>
          </p:cNvPr>
          <p:cNvSpPr txBox="1"/>
          <p:nvPr/>
        </p:nvSpPr>
        <p:spPr>
          <a:xfrm>
            <a:off x="6736888" y="4625491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-4 + 5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396719-6A6F-3B41-BCC1-2DF320B52307}"/>
              </a:ext>
            </a:extLst>
          </p:cNvPr>
          <p:cNvSpPr/>
          <p:nvPr/>
        </p:nvSpPr>
        <p:spPr>
          <a:xfrm>
            <a:off x="3692838" y="5413805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1956A0-48AF-1849-85C4-8C8CAFDE4E68}"/>
              </a:ext>
            </a:extLst>
          </p:cNvPr>
          <p:cNvGrpSpPr/>
          <p:nvPr/>
        </p:nvGrpSpPr>
        <p:grpSpPr>
          <a:xfrm>
            <a:off x="7746993" y="4760142"/>
            <a:ext cx="1170317" cy="1549926"/>
            <a:chOff x="869877" y="3270570"/>
            <a:chExt cx="1170317" cy="154992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0C2484-D9E5-F042-B2F3-D49A00FBFC3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667402-20F6-DE45-8F62-55CF0879BB32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078B1E-D2FA-5241-8771-7DA3E4B32514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B34AC8-4711-6B4D-8948-842F60F8503D}"/>
              </a:ext>
            </a:extLst>
          </p:cNvPr>
          <p:cNvGrpSpPr/>
          <p:nvPr/>
        </p:nvGrpSpPr>
        <p:grpSpPr>
          <a:xfrm>
            <a:off x="10100974" y="4659804"/>
            <a:ext cx="1170317" cy="1549926"/>
            <a:chOff x="869877" y="3270570"/>
            <a:chExt cx="1170317" cy="15499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477C62-4CE9-FF47-B40C-E23266DFD980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EDF9C9E-9B3D-DC4F-91D7-2520BD1458AD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45E2244-6D31-EF47-9A03-C42A4870177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02FD36E-CD57-6746-8C66-B48CEECADE7F}"/>
              </a:ext>
            </a:extLst>
          </p:cNvPr>
          <p:cNvSpPr/>
          <p:nvPr/>
        </p:nvSpPr>
        <p:spPr>
          <a:xfrm>
            <a:off x="10102389" y="577108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AE368B-393A-EA43-9598-DEFB2AB0BB83}"/>
              </a:ext>
            </a:extLst>
          </p:cNvPr>
          <p:cNvSpPr txBox="1"/>
          <p:nvPr/>
        </p:nvSpPr>
        <p:spPr>
          <a:xfrm>
            <a:off x="9119805" y="58233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7250F81-F439-A443-BBBF-0D939D805AF0}"/>
              </a:ext>
            </a:extLst>
          </p:cNvPr>
          <p:cNvSpPr/>
          <p:nvPr/>
        </p:nvSpPr>
        <p:spPr>
          <a:xfrm>
            <a:off x="3062666" y="4343952"/>
            <a:ext cx="8583561" cy="2197509"/>
          </a:xfrm>
          <a:prstGeom prst="round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76E43-D681-C945-BF98-A8504CD0E891}"/>
              </a:ext>
            </a:extLst>
          </p:cNvPr>
          <p:cNvSpPr txBox="1"/>
          <p:nvPr/>
        </p:nvSpPr>
        <p:spPr>
          <a:xfrm>
            <a:off x="498764" y="4029589"/>
            <a:ext cx="7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12++=</a:t>
            </a:r>
          </a:p>
        </p:txBody>
      </p:sp>
    </p:spTree>
    <p:extLst>
      <p:ext uri="{BB962C8B-B14F-4D97-AF65-F5344CB8AC3E}">
        <p14:creationId xmlns:p14="http://schemas.microsoft.com/office/powerpoint/2010/main" val="95204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24B2-A642-9547-8505-F985D89B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/>
              <a:t>	R0 Read data</a:t>
            </a:r>
          </a:p>
          <a:p>
            <a:pPr marL="0" indent="0">
              <a:buNone/>
            </a:pPr>
            <a:r>
              <a:rPr lang="en-US" dirty="0"/>
              <a:t>	if R0 is operator</a:t>
            </a:r>
          </a:p>
          <a:p>
            <a:pPr marL="0" indent="0">
              <a:buNone/>
            </a:pPr>
            <a:r>
              <a:rPr lang="en-US" dirty="0"/>
              <a:t>		R1 </a:t>
            </a:r>
            <a:r>
              <a:rPr lang="en-US" dirty="0">
                <a:sym typeface="Wingdings" pitchFamily="2" charset="2"/>
              </a:rPr>
              <a:t> JSR POP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R2  JSR POP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R0  R1 + R2 (-, x, /, ^)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JSR PUSH(R0)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else if R0 is a number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JSR PUSH(R0)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endif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endloop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3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7E30-476F-2C40-9198-C76AEC05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E2A6AB-1BD9-204A-B17A-5FDD99C1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5" y="1690688"/>
            <a:ext cx="12183263" cy="943897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0E434-BB4B-6047-A590-721671A0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993" y="2212867"/>
            <a:ext cx="3715284" cy="44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4CCE-2CC3-5C41-9055-CDD6855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F64D4-40EB-CF4D-A533-60EAB791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1" y="1312197"/>
            <a:ext cx="11190134" cy="553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CFBA9-94E9-0C4E-A69A-2C845339D0E4}"/>
              </a:ext>
            </a:extLst>
          </p:cNvPr>
          <p:cNvSpPr txBox="1"/>
          <p:nvPr/>
        </p:nvSpPr>
        <p:spPr>
          <a:xfrm>
            <a:off x="6599615" y="3353554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 R3 TEST_VAL1</a:t>
            </a:r>
          </a:p>
          <a:p>
            <a:r>
              <a:rPr lang="en-US" dirty="0"/>
              <a:t>LD R4 TEST_VAL2</a:t>
            </a:r>
          </a:p>
          <a:p>
            <a:r>
              <a:rPr lang="en-US" dirty="0"/>
              <a:t>JSR PLUS</a:t>
            </a:r>
          </a:p>
          <a:p>
            <a:r>
              <a:rPr lang="en-US" dirty="0"/>
              <a:t>JSR PRINT_HEX</a:t>
            </a:r>
          </a:p>
          <a:p>
            <a:r>
              <a:rPr lang="en-US" dirty="0"/>
              <a:t>HALT</a:t>
            </a:r>
          </a:p>
          <a:p>
            <a:r>
              <a:rPr lang="en-US" dirty="0"/>
              <a:t>.END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TEST_VAL1 .FILL #5</a:t>
            </a:r>
          </a:p>
          <a:p>
            <a:r>
              <a:rPr lang="en-US" dirty="0"/>
              <a:t>TEST_VAL2 .FILL #6</a:t>
            </a:r>
          </a:p>
        </p:txBody>
      </p:sp>
    </p:spTree>
    <p:extLst>
      <p:ext uri="{BB962C8B-B14F-4D97-AF65-F5344CB8AC3E}">
        <p14:creationId xmlns:p14="http://schemas.microsoft.com/office/powerpoint/2010/main" val="141941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ADFE-7BBF-474D-A7E7-82350573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53D2-6CEC-4B43-A8F9-19619DEE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5059"/>
          </a:xfrm>
        </p:spPr>
        <p:txBody>
          <a:bodyPr/>
          <a:lstStyle/>
          <a:p>
            <a:r>
              <a:rPr lang="en-US" dirty="0"/>
              <a:t>A first in, last out structure</a:t>
            </a:r>
          </a:p>
          <a:p>
            <a:r>
              <a:rPr lang="en-US" dirty="0"/>
              <a:t>Two operations: PUSH, POP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3150AB-F3C5-FA4B-8BD8-BABC493C3F96}"/>
              </a:ext>
            </a:extLst>
          </p:cNvPr>
          <p:cNvGrpSpPr/>
          <p:nvPr/>
        </p:nvGrpSpPr>
        <p:grpSpPr>
          <a:xfrm>
            <a:off x="979092" y="4381385"/>
            <a:ext cx="1170317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B8635E-373D-9145-B5C3-F4B2F6058EDA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2AF2B2-C8C6-2446-AE84-B296AA73157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522B61-C3E8-4748-AD06-AFC4E794753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4CC6F8-C451-884A-BB5B-69536CA1D115}"/>
              </a:ext>
            </a:extLst>
          </p:cNvPr>
          <p:cNvSpPr txBox="1"/>
          <p:nvPr/>
        </p:nvSpPr>
        <p:spPr>
          <a:xfrm>
            <a:off x="759222" y="290550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1,2,3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CEA45A-AD60-6840-8125-3AE7D7FBEB7C}"/>
              </a:ext>
            </a:extLst>
          </p:cNvPr>
          <p:cNvGrpSpPr/>
          <p:nvPr/>
        </p:nvGrpSpPr>
        <p:grpSpPr>
          <a:xfrm>
            <a:off x="3596203" y="4381385"/>
            <a:ext cx="1170317" cy="1549926"/>
            <a:chOff x="869877" y="3270570"/>
            <a:chExt cx="1170317" cy="15499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8D4B5E-81EE-7E40-A6C1-D2D44AAACAF3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6A953C-F195-1740-AE21-4F1B6EF6D13F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0E8093-40A0-354F-BA57-DC2A31DF037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D9665-66D9-484C-B167-0D57FE361F54}"/>
              </a:ext>
            </a:extLst>
          </p:cNvPr>
          <p:cNvGrpSpPr/>
          <p:nvPr/>
        </p:nvGrpSpPr>
        <p:grpSpPr>
          <a:xfrm>
            <a:off x="6434634" y="4381385"/>
            <a:ext cx="1170317" cy="1549926"/>
            <a:chOff x="869877" y="3270570"/>
            <a:chExt cx="1170317" cy="15499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083DC8-8DAB-4142-ABE9-3156079B8A50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2F4081-3801-C44E-BB08-3955151F719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E2E2EA-A8AE-2748-88FD-6698DAEA75C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222020-786D-FE41-AE4D-8A65A05441CA}"/>
              </a:ext>
            </a:extLst>
          </p:cNvPr>
          <p:cNvGrpSpPr/>
          <p:nvPr/>
        </p:nvGrpSpPr>
        <p:grpSpPr>
          <a:xfrm>
            <a:off x="9770861" y="4381385"/>
            <a:ext cx="1170317" cy="1549926"/>
            <a:chOff x="869877" y="3270570"/>
            <a:chExt cx="1170317" cy="1549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8E3A8-87CB-7941-B6ED-65D0DB096BFE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356FF0-F973-CB4B-9A72-091226308B70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F86213-2420-EC4A-954A-785E7A2F7D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D06A2D-91FA-0149-95DA-8E71D8F007F4}"/>
              </a:ext>
            </a:extLst>
          </p:cNvPr>
          <p:cNvSpPr/>
          <p:nvPr/>
        </p:nvSpPr>
        <p:spPr>
          <a:xfrm>
            <a:off x="3596202" y="550182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36B83-BF01-E74A-893A-F19D76E07A23}"/>
              </a:ext>
            </a:extLst>
          </p:cNvPr>
          <p:cNvSpPr/>
          <p:nvPr/>
        </p:nvSpPr>
        <p:spPr>
          <a:xfrm>
            <a:off x="6436049" y="549266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996F06-AF19-644E-BED8-17D6B4A594C2}"/>
              </a:ext>
            </a:extLst>
          </p:cNvPr>
          <p:cNvSpPr/>
          <p:nvPr/>
        </p:nvSpPr>
        <p:spPr>
          <a:xfrm>
            <a:off x="6407332" y="5107604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C73D16-90F9-6A4E-ACAD-F18223460CF7}"/>
              </a:ext>
            </a:extLst>
          </p:cNvPr>
          <p:cNvSpPr/>
          <p:nvPr/>
        </p:nvSpPr>
        <p:spPr>
          <a:xfrm>
            <a:off x="9770859" y="5095084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E19A41-A33E-6E4A-8CBC-C71F8184E0D5}"/>
              </a:ext>
            </a:extLst>
          </p:cNvPr>
          <p:cNvSpPr/>
          <p:nvPr/>
        </p:nvSpPr>
        <p:spPr>
          <a:xfrm>
            <a:off x="9770859" y="5491899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2999CA-7CD7-784A-B74F-7B03A4B4956E}"/>
              </a:ext>
            </a:extLst>
          </p:cNvPr>
          <p:cNvSpPr/>
          <p:nvPr/>
        </p:nvSpPr>
        <p:spPr>
          <a:xfrm>
            <a:off x="9770859" y="470047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D581B-4F26-7246-82F0-26D9DFF3661D}"/>
              </a:ext>
            </a:extLst>
          </p:cNvPr>
          <p:cNvSpPr txBox="1"/>
          <p:nvPr/>
        </p:nvSpPr>
        <p:spPr>
          <a:xfrm>
            <a:off x="2609945" y="556197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10D08-CC92-6143-B759-501C9D78FFF0}"/>
              </a:ext>
            </a:extLst>
          </p:cNvPr>
          <p:cNvSpPr txBox="1"/>
          <p:nvPr/>
        </p:nvSpPr>
        <p:spPr>
          <a:xfrm>
            <a:off x="5436811" y="50855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7B271C-7DF2-9540-ACBB-2E97A937552F}"/>
              </a:ext>
            </a:extLst>
          </p:cNvPr>
          <p:cNvSpPr txBox="1"/>
          <p:nvPr/>
        </p:nvSpPr>
        <p:spPr>
          <a:xfrm>
            <a:off x="8816102" y="46769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D1D98B-05B5-E144-BEFA-9AF3269A9129}"/>
              </a:ext>
            </a:extLst>
          </p:cNvPr>
          <p:cNvGrpSpPr/>
          <p:nvPr/>
        </p:nvGrpSpPr>
        <p:grpSpPr>
          <a:xfrm>
            <a:off x="1109940" y="3208194"/>
            <a:ext cx="1170317" cy="1549926"/>
            <a:chOff x="869877" y="3270570"/>
            <a:chExt cx="1170317" cy="154992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3A156A-8491-3D46-9B31-835C12810A1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A2BBA4-525D-2B48-8E0B-77FC4B10253A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7CAB26-7917-AF4E-91B8-7E4F986320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041446-249D-A443-AB6D-93339C5B84A9}"/>
              </a:ext>
            </a:extLst>
          </p:cNvPr>
          <p:cNvSpPr/>
          <p:nvPr/>
        </p:nvSpPr>
        <p:spPr>
          <a:xfrm>
            <a:off x="1109938" y="392189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6B9E8-56A6-B74A-863D-9F8A37ABCF33}"/>
              </a:ext>
            </a:extLst>
          </p:cNvPr>
          <p:cNvSpPr/>
          <p:nvPr/>
        </p:nvSpPr>
        <p:spPr>
          <a:xfrm>
            <a:off x="1109938" y="43187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B67A27-995C-2440-A89D-A6F52E796207}"/>
              </a:ext>
            </a:extLst>
          </p:cNvPr>
          <p:cNvSpPr/>
          <p:nvPr/>
        </p:nvSpPr>
        <p:spPr>
          <a:xfrm>
            <a:off x="1109938" y="3527282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6C0EA-6B1C-F544-A2D9-81003A98D004}"/>
              </a:ext>
            </a:extLst>
          </p:cNvPr>
          <p:cNvSpPr txBox="1"/>
          <p:nvPr/>
        </p:nvSpPr>
        <p:spPr>
          <a:xfrm>
            <a:off x="256817" y="355843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81836-EC94-8345-9962-E0E6AA721B72}"/>
              </a:ext>
            </a:extLst>
          </p:cNvPr>
          <p:cNvSpPr txBox="1"/>
          <p:nvPr/>
        </p:nvSpPr>
        <p:spPr>
          <a:xfrm>
            <a:off x="2982338" y="25251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E04EC0-C112-5746-AEF9-9368459DA8FC}"/>
              </a:ext>
            </a:extLst>
          </p:cNvPr>
          <p:cNvGrpSpPr/>
          <p:nvPr/>
        </p:nvGrpSpPr>
        <p:grpSpPr>
          <a:xfrm>
            <a:off x="4005532" y="3208194"/>
            <a:ext cx="1170317" cy="1549926"/>
            <a:chOff x="869877" y="3270570"/>
            <a:chExt cx="1170317" cy="154992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76115D-9133-1844-8CC8-6E0A71644A6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35D077-D220-B349-829E-59A6166C63BD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8BB139-0809-AD47-B08B-8C1D1BF4261C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AA5273D-7F80-1344-8FB4-54733ACA30F4}"/>
              </a:ext>
            </a:extLst>
          </p:cNvPr>
          <p:cNvSpPr/>
          <p:nvPr/>
        </p:nvSpPr>
        <p:spPr>
          <a:xfrm>
            <a:off x="4005530" y="3921893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B65100-84DB-6D49-A816-B4DE6D5562E0}"/>
              </a:ext>
            </a:extLst>
          </p:cNvPr>
          <p:cNvSpPr/>
          <p:nvPr/>
        </p:nvSpPr>
        <p:spPr>
          <a:xfrm>
            <a:off x="4005530" y="43187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F8713-CB01-BE43-A9B7-C04E1E9CAC73}"/>
              </a:ext>
            </a:extLst>
          </p:cNvPr>
          <p:cNvSpPr txBox="1"/>
          <p:nvPr/>
        </p:nvSpPr>
        <p:spPr>
          <a:xfrm>
            <a:off x="3152409" y="390349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B58FB5-0521-3448-A0F5-A22C9F5E5DD8}"/>
              </a:ext>
            </a:extLst>
          </p:cNvPr>
          <p:cNvGrpSpPr/>
          <p:nvPr/>
        </p:nvGrpSpPr>
        <p:grpSpPr>
          <a:xfrm>
            <a:off x="6923247" y="3208194"/>
            <a:ext cx="1170317" cy="1549926"/>
            <a:chOff x="869877" y="3270570"/>
            <a:chExt cx="1170317" cy="15499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6EA5CD-388F-1345-A98E-9888BB26AC8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C251FD-A2F3-084D-8AB0-7B2523F3A460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CFA3DF-9E32-D444-9274-ED62F13373E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B1F62C-5013-084F-8B49-69EBC8ED53C7}"/>
              </a:ext>
            </a:extLst>
          </p:cNvPr>
          <p:cNvSpPr/>
          <p:nvPr/>
        </p:nvSpPr>
        <p:spPr>
          <a:xfrm>
            <a:off x="6923245" y="4318708"/>
            <a:ext cx="1170317" cy="385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B759F-5DBF-8546-9B9B-95DBAFF57AB6}"/>
              </a:ext>
            </a:extLst>
          </p:cNvPr>
          <p:cNvSpPr txBox="1"/>
          <p:nvPr/>
        </p:nvSpPr>
        <p:spPr>
          <a:xfrm>
            <a:off x="6070124" y="431756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C4EA6-3800-D14A-ACDD-8714A8C02A13}"/>
              </a:ext>
            </a:extLst>
          </p:cNvPr>
          <p:cNvGrpSpPr/>
          <p:nvPr/>
        </p:nvGrpSpPr>
        <p:grpSpPr>
          <a:xfrm>
            <a:off x="9840959" y="3239036"/>
            <a:ext cx="1170317" cy="1549926"/>
            <a:chOff x="869877" y="3270570"/>
            <a:chExt cx="1170317" cy="154992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C474F6-800D-9D48-B7C9-0F954E9BC82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F8CD34-FBA0-2645-A8E0-ED2A944A8EB4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C19996-301E-9341-802D-9073059E26A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E25643C-F51B-5D4E-B16C-515965CBD66C}"/>
              </a:ext>
            </a:extLst>
          </p:cNvPr>
          <p:cNvSpPr txBox="1"/>
          <p:nvPr/>
        </p:nvSpPr>
        <p:spPr>
          <a:xfrm>
            <a:off x="8880435" y="43579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POP?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59F76D-82B9-444E-815C-3830D82E9643}"/>
              </a:ext>
            </a:extLst>
          </p:cNvPr>
          <p:cNvSpPr txBox="1"/>
          <p:nvPr/>
        </p:nvSpPr>
        <p:spPr>
          <a:xfrm>
            <a:off x="8880435" y="5072332"/>
            <a:ext cx="161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Underflow!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0A13D5-1408-0A41-8B8B-F1C148678C6A}"/>
              </a:ext>
            </a:extLst>
          </p:cNvPr>
          <p:cNvSpPr txBox="1"/>
          <p:nvPr/>
        </p:nvSpPr>
        <p:spPr>
          <a:xfrm>
            <a:off x="6070124" y="2468368"/>
            <a:ext cx="231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59EAD5-01E5-FF47-A022-BAEE5456C602}"/>
              </a:ext>
            </a:extLst>
          </p:cNvPr>
          <p:cNvSpPr txBox="1"/>
          <p:nvPr/>
        </p:nvSpPr>
        <p:spPr>
          <a:xfrm>
            <a:off x="9142697" y="2524843"/>
            <a:ext cx="186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111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7950-6507-174B-80BB-B93F40B4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LAB2A Bracket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8658-2717-E347-90A9-2A1F8663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( ( ) ) \n</a:t>
            </a:r>
          </a:p>
          <a:p>
            <a:r>
              <a:rPr lang="en-US" sz="3200" dirty="0"/>
              <a:t>( ( )\n</a:t>
            </a:r>
          </a:p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Non-empty: unbalance</a:t>
            </a:r>
          </a:p>
        </p:txBody>
      </p:sp>
    </p:spTree>
    <p:extLst>
      <p:ext uri="{BB962C8B-B14F-4D97-AF65-F5344CB8AC3E}">
        <p14:creationId xmlns:p14="http://schemas.microsoft.com/office/powerpoint/2010/main" val="25696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EBAC-4902-B447-879A-81BD6EDBB420}"/>
              </a:ext>
            </a:extLst>
          </p:cNvPr>
          <p:cNvSpPr/>
          <p:nvPr/>
        </p:nvSpPr>
        <p:spPr>
          <a:xfrm>
            <a:off x="6735097" y="11233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E9E19-E6CF-7349-B945-23C174FB5DDC}"/>
              </a:ext>
            </a:extLst>
          </p:cNvPr>
          <p:cNvGrpSpPr/>
          <p:nvPr/>
        </p:nvGrpSpPr>
        <p:grpSpPr>
          <a:xfrm>
            <a:off x="507144" y="1284223"/>
            <a:ext cx="893953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09693F-EA85-0940-A3A2-47F7DA05E5E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5C5989-5B76-8147-8396-D3937095F098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EB25F-ABCC-C540-B704-03F88B50D6E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9CD61F-27CF-7641-B1C9-D2170D5AA170}"/>
              </a:ext>
            </a:extLst>
          </p:cNvPr>
          <p:cNvSpPr txBox="1"/>
          <p:nvPr/>
        </p:nvSpPr>
        <p:spPr>
          <a:xfrm>
            <a:off x="306894" y="293913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( ( ) ) \n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B7968-D8FE-EF45-9D13-86EC1205104A}"/>
              </a:ext>
            </a:extLst>
          </p:cNvPr>
          <p:cNvGrpSpPr/>
          <p:nvPr/>
        </p:nvGrpSpPr>
        <p:grpSpPr>
          <a:xfrm>
            <a:off x="2002922" y="1253381"/>
            <a:ext cx="893953" cy="1549926"/>
            <a:chOff x="869877" y="3270570"/>
            <a:chExt cx="1170317" cy="154992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6694F0-9EC5-D040-9D14-D727940A1846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58DAAA-1304-2A48-A709-D680EA62560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023E4-CBC8-CA4E-A654-C6C03977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F3A5A-2C13-9044-B52A-BFC5486E4A89}"/>
              </a:ext>
            </a:extLst>
          </p:cNvPr>
          <p:cNvSpPr/>
          <p:nvPr/>
        </p:nvSpPr>
        <p:spPr>
          <a:xfrm>
            <a:off x="2295048" y="2156849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2280C-1190-0644-92C6-8B65EE8486DF}"/>
              </a:ext>
            </a:extLst>
          </p:cNvPr>
          <p:cNvGrpSpPr/>
          <p:nvPr/>
        </p:nvGrpSpPr>
        <p:grpSpPr>
          <a:xfrm>
            <a:off x="3621121" y="1222539"/>
            <a:ext cx="893953" cy="1549926"/>
            <a:chOff x="869877" y="3270570"/>
            <a:chExt cx="1170317" cy="15499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CC2624-0B3C-9047-B5FB-61918197469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5AF048-9256-2646-B9F3-FDB6555E12A6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3337F-794D-B54B-98B6-0369EEF06F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3BF94-F81F-5345-A965-1B88E3E88A8A}"/>
              </a:ext>
            </a:extLst>
          </p:cNvPr>
          <p:cNvSpPr/>
          <p:nvPr/>
        </p:nvSpPr>
        <p:spPr>
          <a:xfrm>
            <a:off x="3932674" y="212600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A02F3-8A6A-C241-B18A-513AA667ED0B}"/>
              </a:ext>
            </a:extLst>
          </p:cNvPr>
          <p:cNvSpPr/>
          <p:nvPr/>
        </p:nvSpPr>
        <p:spPr>
          <a:xfrm>
            <a:off x="3942014" y="1705115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101F80-D94E-694B-A10C-6C2B083D6559}"/>
              </a:ext>
            </a:extLst>
          </p:cNvPr>
          <p:cNvGrpSpPr/>
          <p:nvPr/>
        </p:nvGrpSpPr>
        <p:grpSpPr>
          <a:xfrm>
            <a:off x="507144" y="4318352"/>
            <a:ext cx="893953" cy="1549926"/>
            <a:chOff x="869877" y="3270570"/>
            <a:chExt cx="1170317" cy="1549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2700BA-F2C7-3047-82C0-AD6E18C6FA0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8CDF0-26B6-B84B-8DF5-24CF5EA916C7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C07A81-6B4D-2D44-B194-018B13747D3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5A029-8629-5049-BA7E-952694DFCBAE}"/>
              </a:ext>
            </a:extLst>
          </p:cNvPr>
          <p:cNvSpPr/>
          <p:nvPr/>
        </p:nvSpPr>
        <p:spPr>
          <a:xfrm>
            <a:off x="818697" y="5221820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78F2DA-7C3A-094E-85D5-4154F54175C5}"/>
              </a:ext>
            </a:extLst>
          </p:cNvPr>
          <p:cNvCxnSpPr>
            <a:cxnSpLocks/>
          </p:cNvCxnSpPr>
          <p:nvPr/>
        </p:nvCxnSpPr>
        <p:spPr>
          <a:xfrm flipV="1">
            <a:off x="973547" y="4616475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F9652-08E2-5140-958C-2F1CB37EEAF2}"/>
              </a:ext>
            </a:extLst>
          </p:cNvPr>
          <p:cNvSpPr txBox="1"/>
          <p:nvPr/>
        </p:nvSpPr>
        <p:spPr>
          <a:xfrm>
            <a:off x="1860970" y="42471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750B8-339B-1446-B58B-6D8CA0D5FC27}"/>
              </a:ext>
            </a:extLst>
          </p:cNvPr>
          <p:cNvSpPr/>
          <p:nvPr/>
        </p:nvSpPr>
        <p:spPr>
          <a:xfrm>
            <a:off x="1989116" y="373357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A3D0FE-A8AB-6849-BC14-749BE3BDD0BD}"/>
              </a:ext>
            </a:extLst>
          </p:cNvPr>
          <p:cNvGrpSpPr/>
          <p:nvPr/>
        </p:nvGrpSpPr>
        <p:grpSpPr>
          <a:xfrm>
            <a:off x="3174144" y="4349194"/>
            <a:ext cx="893953" cy="1549926"/>
            <a:chOff x="869877" y="3270570"/>
            <a:chExt cx="1170317" cy="154992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14BDDA-CB76-D14F-8CC8-48206C278221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39B800-AA4B-EF43-8015-C17C0A7B9F9B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CF3A8A-289E-0546-B19D-54CE4786C1E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0B1BCB2-7689-084F-A766-32169B39B443}"/>
              </a:ext>
            </a:extLst>
          </p:cNvPr>
          <p:cNvCxnSpPr>
            <a:cxnSpLocks/>
          </p:cNvCxnSpPr>
          <p:nvPr/>
        </p:nvCxnSpPr>
        <p:spPr>
          <a:xfrm flipV="1">
            <a:off x="3640547" y="5266751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922E58-1029-6543-89F8-EB522F1B5C24}"/>
              </a:ext>
            </a:extLst>
          </p:cNvPr>
          <p:cNvSpPr txBox="1"/>
          <p:nvPr/>
        </p:nvSpPr>
        <p:spPr>
          <a:xfrm>
            <a:off x="4527970" y="48974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5ED076-72EC-7340-8621-E5F541FCFA17}"/>
              </a:ext>
            </a:extLst>
          </p:cNvPr>
          <p:cNvSpPr/>
          <p:nvPr/>
        </p:nvSpPr>
        <p:spPr>
          <a:xfrm>
            <a:off x="4656116" y="4383853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9B2A2-FC6A-D347-B7BB-686AB3BAA7FB}"/>
              </a:ext>
            </a:extLst>
          </p:cNvPr>
          <p:cNvGrpSpPr/>
          <p:nvPr/>
        </p:nvGrpSpPr>
        <p:grpSpPr>
          <a:xfrm>
            <a:off x="5947378" y="4349194"/>
            <a:ext cx="893953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B611D4-F44E-C74C-9563-3B1C3B78A01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C2BDBB-202A-5B44-BB4C-51CEA278E1B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FB280-252C-354C-9CF3-678EFDE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E0B15AC-BE0C-A744-9BF5-E13628FCE671}"/>
              </a:ext>
            </a:extLst>
          </p:cNvPr>
          <p:cNvSpPr txBox="1"/>
          <p:nvPr/>
        </p:nvSpPr>
        <p:spPr>
          <a:xfrm>
            <a:off x="7133333" y="5439720"/>
            <a:ext cx="85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Empty!</a:t>
            </a:r>
          </a:p>
        </p:txBody>
      </p:sp>
    </p:spTree>
    <p:extLst>
      <p:ext uri="{BB962C8B-B14F-4D97-AF65-F5344CB8AC3E}">
        <p14:creationId xmlns:p14="http://schemas.microsoft.com/office/powerpoint/2010/main" val="29234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EBAC-4902-B447-879A-81BD6EDBB420}"/>
              </a:ext>
            </a:extLst>
          </p:cNvPr>
          <p:cNvSpPr/>
          <p:nvPr/>
        </p:nvSpPr>
        <p:spPr>
          <a:xfrm>
            <a:off x="6735097" y="11233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E9E19-E6CF-7349-B945-23C174FB5DDC}"/>
              </a:ext>
            </a:extLst>
          </p:cNvPr>
          <p:cNvGrpSpPr/>
          <p:nvPr/>
        </p:nvGrpSpPr>
        <p:grpSpPr>
          <a:xfrm>
            <a:off x="507144" y="1284223"/>
            <a:ext cx="893953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09693F-EA85-0940-A3A2-47F7DA05E5E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5C5989-5B76-8147-8396-D3937095F098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EB25F-ABCC-C540-B704-03F88B50D6E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9CD61F-27CF-7641-B1C9-D2170D5AA170}"/>
              </a:ext>
            </a:extLst>
          </p:cNvPr>
          <p:cNvSpPr txBox="1"/>
          <p:nvPr/>
        </p:nvSpPr>
        <p:spPr>
          <a:xfrm>
            <a:off x="306894" y="293913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( (  ) \n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B7968-D8FE-EF45-9D13-86EC1205104A}"/>
              </a:ext>
            </a:extLst>
          </p:cNvPr>
          <p:cNvGrpSpPr/>
          <p:nvPr/>
        </p:nvGrpSpPr>
        <p:grpSpPr>
          <a:xfrm>
            <a:off x="2002922" y="1253381"/>
            <a:ext cx="893953" cy="1549926"/>
            <a:chOff x="869877" y="3270570"/>
            <a:chExt cx="1170317" cy="154992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6694F0-9EC5-D040-9D14-D727940A1846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58DAAA-1304-2A48-A709-D680EA62560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023E4-CBC8-CA4E-A654-C6C03977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F3A5A-2C13-9044-B52A-BFC5486E4A89}"/>
              </a:ext>
            </a:extLst>
          </p:cNvPr>
          <p:cNvSpPr/>
          <p:nvPr/>
        </p:nvSpPr>
        <p:spPr>
          <a:xfrm>
            <a:off x="2295048" y="2156849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2280C-1190-0644-92C6-8B65EE8486DF}"/>
              </a:ext>
            </a:extLst>
          </p:cNvPr>
          <p:cNvGrpSpPr/>
          <p:nvPr/>
        </p:nvGrpSpPr>
        <p:grpSpPr>
          <a:xfrm>
            <a:off x="3621121" y="1222539"/>
            <a:ext cx="893953" cy="1549926"/>
            <a:chOff x="869877" y="3270570"/>
            <a:chExt cx="1170317" cy="15499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CC2624-0B3C-9047-B5FB-619181974699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5AF048-9256-2646-B9F3-FDB6555E12A6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3337F-794D-B54B-98B6-0369EEF06F6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3BF94-F81F-5345-A965-1B88E3E88A8A}"/>
              </a:ext>
            </a:extLst>
          </p:cNvPr>
          <p:cNvSpPr/>
          <p:nvPr/>
        </p:nvSpPr>
        <p:spPr>
          <a:xfrm>
            <a:off x="3932674" y="212600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A02F3-8A6A-C241-B18A-513AA667ED0B}"/>
              </a:ext>
            </a:extLst>
          </p:cNvPr>
          <p:cNvSpPr/>
          <p:nvPr/>
        </p:nvSpPr>
        <p:spPr>
          <a:xfrm>
            <a:off x="3942014" y="1705115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101F80-D94E-694B-A10C-6C2B083D6559}"/>
              </a:ext>
            </a:extLst>
          </p:cNvPr>
          <p:cNvGrpSpPr/>
          <p:nvPr/>
        </p:nvGrpSpPr>
        <p:grpSpPr>
          <a:xfrm>
            <a:off x="507144" y="4318352"/>
            <a:ext cx="893953" cy="1549926"/>
            <a:chOff x="869877" y="3270570"/>
            <a:chExt cx="1170317" cy="1549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2700BA-F2C7-3047-82C0-AD6E18C6FA0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8CDF0-26B6-B84B-8DF5-24CF5EA916C7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C07A81-6B4D-2D44-B194-018B13747D3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5A029-8629-5049-BA7E-952694DFCBAE}"/>
              </a:ext>
            </a:extLst>
          </p:cNvPr>
          <p:cNvSpPr/>
          <p:nvPr/>
        </p:nvSpPr>
        <p:spPr>
          <a:xfrm>
            <a:off x="818697" y="5221820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78F2DA-7C3A-094E-85D5-4154F54175C5}"/>
              </a:ext>
            </a:extLst>
          </p:cNvPr>
          <p:cNvCxnSpPr>
            <a:cxnSpLocks/>
          </p:cNvCxnSpPr>
          <p:nvPr/>
        </p:nvCxnSpPr>
        <p:spPr>
          <a:xfrm flipV="1">
            <a:off x="973547" y="4616475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F9652-08E2-5140-958C-2F1CB37EEAF2}"/>
              </a:ext>
            </a:extLst>
          </p:cNvPr>
          <p:cNvSpPr txBox="1"/>
          <p:nvPr/>
        </p:nvSpPr>
        <p:spPr>
          <a:xfrm>
            <a:off x="1860970" y="42471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750B8-339B-1446-B58B-6D8CA0D5FC27}"/>
              </a:ext>
            </a:extLst>
          </p:cNvPr>
          <p:cNvSpPr/>
          <p:nvPr/>
        </p:nvSpPr>
        <p:spPr>
          <a:xfrm>
            <a:off x="1989116" y="3733577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9B2A2-FC6A-D347-B7BB-686AB3BAA7FB}"/>
              </a:ext>
            </a:extLst>
          </p:cNvPr>
          <p:cNvGrpSpPr/>
          <p:nvPr/>
        </p:nvGrpSpPr>
        <p:grpSpPr>
          <a:xfrm>
            <a:off x="3174144" y="4377922"/>
            <a:ext cx="893953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B611D4-F44E-C74C-9563-3B1C3B78A01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C2BDBB-202A-5B44-BB4C-51CEA278E1B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FB280-252C-354C-9CF3-678EFDE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E0B15AC-BE0C-A744-9BF5-E13628FCE671}"/>
              </a:ext>
            </a:extLst>
          </p:cNvPr>
          <p:cNvSpPr txBox="1"/>
          <p:nvPr/>
        </p:nvSpPr>
        <p:spPr>
          <a:xfrm>
            <a:off x="4360099" y="5468448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Empty!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FA1B57-4703-DF4F-836D-C50AF0B078EB}"/>
              </a:ext>
            </a:extLst>
          </p:cNvPr>
          <p:cNvSpPr/>
          <p:nvPr/>
        </p:nvSpPr>
        <p:spPr>
          <a:xfrm>
            <a:off x="3420821" y="5252661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13517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EBAC-4902-B447-879A-81BD6EDBB420}"/>
              </a:ext>
            </a:extLst>
          </p:cNvPr>
          <p:cNvSpPr/>
          <p:nvPr/>
        </p:nvSpPr>
        <p:spPr>
          <a:xfrm>
            <a:off x="6735097" y="112335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Idea: </a:t>
            </a:r>
          </a:p>
          <a:p>
            <a:pPr lvl="1"/>
            <a:r>
              <a:rPr lang="en-US" sz="3200" dirty="0"/>
              <a:t>`(‘  </a:t>
            </a:r>
            <a:r>
              <a:rPr lang="en-US" sz="3200" dirty="0">
                <a:sym typeface="Wingdings" pitchFamily="2" charset="2"/>
              </a:rPr>
              <a:t> PUSH</a:t>
            </a:r>
          </a:p>
          <a:p>
            <a:pPr lvl="1"/>
            <a:r>
              <a:rPr lang="en-US" sz="3200" dirty="0">
                <a:sym typeface="Wingdings" pitchFamily="2" charset="2"/>
              </a:rPr>
              <a:t>`)’  POP, check underflow</a:t>
            </a:r>
          </a:p>
          <a:p>
            <a:pPr lvl="2"/>
            <a:r>
              <a:rPr lang="en-US" sz="2800" dirty="0">
                <a:sym typeface="Wingdings" pitchFamily="2" charset="2"/>
              </a:rPr>
              <a:t>If underflow: unbalance</a:t>
            </a:r>
          </a:p>
          <a:p>
            <a:pPr lvl="1"/>
            <a:r>
              <a:rPr lang="en-US" sz="3200" dirty="0">
                <a:sym typeface="Wingdings" pitchFamily="2" charset="2"/>
              </a:rPr>
              <a:t>\n  check if stack empty</a:t>
            </a:r>
          </a:p>
          <a:p>
            <a:pPr lvl="2"/>
            <a:r>
              <a:rPr lang="en-US" sz="2800" dirty="0">
                <a:sym typeface="Wingdings" pitchFamily="2" charset="2"/>
              </a:rPr>
              <a:t>Empty: balance</a:t>
            </a:r>
          </a:p>
          <a:p>
            <a:pPr lvl="2"/>
            <a:r>
              <a:rPr lang="en-US" sz="2800" dirty="0">
                <a:sym typeface="Wingdings" pitchFamily="2" charset="2"/>
              </a:rPr>
              <a:t>Non-empty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E9E19-E6CF-7349-B945-23C174FB5DDC}"/>
              </a:ext>
            </a:extLst>
          </p:cNvPr>
          <p:cNvGrpSpPr/>
          <p:nvPr/>
        </p:nvGrpSpPr>
        <p:grpSpPr>
          <a:xfrm>
            <a:off x="507144" y="1284223"/>
            <a:ext cx="893953" cy="1549926"/>
            <a:chOff x="869877" y="3270570"/>
            <a:chExt cx="1170317" cy="15499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09693F-EA85-0940-A3A2-47F7DA05E5E5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5C5989-5B76-8147-8396-D3937095F098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EB25F-ABCC-C540-B704-03F88B50D6E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9CD61F-27CF-7641-B1C9-D2170D5AA170}"/>
              </a:ext>
            </a:extLst>
          </p:cNvPr>
          <p:cNvSpPr txBox="1"/>
          <p:nvPr/>
        </p:nvSpPr>
        <p:spPr>
          <a:xfrm>
            <a:off x="306894" y="293913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Ex. (  ) ) \n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7B7968-D8FE-EF45-9D13-86EC1205104A}"/>
              </a:ext>
            </a:extLst>
          </p:cNvPr>
          <p:cNvGrpSpPr/>
          <p:nvPr/>
        </p:nvGrpSpPr>
        <p:grpSpPr>
          <a:xfrm>
            <a:off x="2002922" y="1253381"/>
            <a:ext cx="893953" cy="1549926"/>
            <a:chOff x="869877" y="3270570"/>
            <a:chExt cx="1170317" cy="154992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6694F0-9EC5-D040-9D14-D727940A1846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58DAAA-1304-2A48-A709-D680EA625605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10023E4-CBC8-CA4E-A654-C6C03977756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F3A5A-2C13-9044-B52A-BFC5486E4A89}"/>
              </a:ext>
            </a:extLst>
          </p:cNvPr>
          <p:cNvSpPr/>
          <p:nvPr/>
        </p:nvSpPr>
        <p:spPr>
          <a:xfrm>
            <a:off x="2295048" y="2156849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101F80-D94E-694B-A10C-6C2B083D6559}"/>
              </a:ext>
            </a:extLst>
          </p:cNvPr>
          <p:cNvGrpSpPr/>
          <p:nvPr/>
        </p:nvGrpSpPr>
        <p:grpSpPr>
          <a:xfrm>
            <a:off x="507144" y="4318352"/>
            <a:ext cx="893953" cy="1549926"/>
            <a:chOff x="869877" y="3270570"/>
            <a:chExt cx="1170317" cy="15499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2700BA-F2C7-3047-82C0-AD6E18C6FA08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8CDF0-26B6-B84B-8DF5-24CF5EA916C7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C07A81-6B4D-2D44-B194-018B13747D3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B78F2DA-7C3A-094E-85D5-4154F54175C5}"/>
              </a:ext>
            </a:extLst>
          </p:cNvPr>
          <p:cNvCxnSpPr>
            <a:cxnSpLocks/>
          </p:cNvCxnSpPr>
          <p:nvPr/>
        </p:nvCxnSpPr>
        <p:spPr>
          <a:xfrm flipV="1">
            <a:off x="973547" y="5162161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F9652-08E2-5140-958C-2F1CB37EEAF2}"/>
              </a:ext>
            </a:extLst>
          </p:cNvPr>
          <p:cNvSpPr txBox="1"/>
          <p:nvPr/>
        </p:nvSpPr>
        <p:spPr>
          <a:xfrm>
            <a:off x="1860970" y="479282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3750B8-339B-1446-B58B-6D8CA0D5FC27}"/>
              </a:ext>
            </a:extLst>
          </p:cNvPr>
          <p:cNvSpPr/>
          <p:nvPr/>
        </p:nvSpPr>
        <p:spPr>
          <a:xfrm>
            <a:off x="1989116" y="4279263"/>
            <a:ext cx="309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29B2A2-FC6A-D347-B7BB-686AB3BAA7FB}"/>
              </a:ext>
            </a:extLst>
          </p:cNvPr>
          <p:cNvGrpSpPr/>
          <p:nvPr/>
        </p:nvGrpSpPr>
        <p:grpSpPr>
          <a:xfrm>
            <a:off x="3174144" y="4377922"/>
            <a:ext cx="893953" cy="1549926"/>
            <a:chOff x="869877" y="3270570"/>
            <a:chExt cx="1170317" cy="15499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B611D4-F44E-C74C-9563-3B1C3B78A012}"/>
                </a:ext>
              </a:extLst>
            </p:cNvPr>
            <p:cNvCxnSpPr/>
            <p:nvPr/>
          </p:nvCxnSpPr>
          <p:spPr>
            <a:xfrm>
              <a:off x="869877" y="3301412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C2BDBB-202A-5B44-BB4C-51CEA278E1B9}"/>
                </a:ext>
              </a:extLst>
            </p:cNvPr>
            <p:cNvCxnSpPr/>
            <p:nvPr/>
          </p:nvCxnSpPr>
          <p:spPr>
            <a:xfrm>
              <a:off x="2040194" y="3270570"/>
              <a:ext cx="0" cy="15190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FB280-252C-354C-9CF3-678EFDE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77" y="4789654"/>
              <a:ext cx="117031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69BC504-8108-4B4F-BA9F-67DF150FC9FF}"/>
              </a:ext>
            </a:extLst>
          </p:cNvPr>
          <p:cNvCxnSpPr>
            <a:cxnSpLocks/>
          </p:cNvCxnSpPr>
          <p:nvPr/>
        </p:nvCxnSpPr>
        <p:spPr>
          <a:xfrm flipV="1">
            <a:off x="3826314" y="5242456"/>
            <a:ext cx="1120877" cy="323536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02FB7-7FB1-5745-B554-0B73478C5237}"/>
              </a:ext>
            </a:extLst>
          </p:cNvPr>
          <p:cNvSpPr txBox="1"/>
          <p:nvPr/>
        </p:nvSpPr>
        <p:spPr>
          <a:xfrm>
            <a:off x="4713737" y="487312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E1C50-EC3A-EA45-AE41-6668AB080514}"/>
              </a:ext>
            </a:extLst>
          </p:cNvPr>
          <p:cNvSpPr txBox="1"/>
          <p:nvPr/>
        </p:nvSpPr>
        <p:spPr>
          <a:xfrm>
            <a:off x="4943426" y="5652770"/>
            <a:ext cx="13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Underflow!!</a:t>
            </a:r>
          </a:p>
        </p:txBody>
      </p:sp>
    </p:spTree>
    <p:extLst>
      <p:ext uri="{BB962C8B-B14F-4D97-AF65-F5344CB8AC3E}">
        <p14:creationId xmlns:p14="http://schemas.microsoft.com/office/powerpoint/2010/main" val="209438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FD8-1FC1-7D4A-BD06-9D8E650C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517B-FDED-C942-A5FE-A976A608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Postfix Expression: An operator always comes after number. Apply the operator to the most recent two numbers</a:t>
            </a:r>
          </a:p>
          <a:p>
            <a:pPr marL="0" indent="0">
              <a:buNone/>
            </a:pPr>
            <a:r>
              <a:rPr lang="en-US" sz="3200" dirty="0"/>
              <a:t>3 4 – 5 + </a:t>
            </a:r>
            <a:r>
              <a:rPr lang="en-US" sz="3200" dirty="0">
                <a:sym typeface="Wingdings" pitchFamily="2" charset="2"/>
              </a:rPr>
              <a:t> (3 - 4) + 5</a:t>
            </a:r>
          </a:p>
          <a:p>
            <a:pPr marL="0" indent="0">
              <a:buNone/>
            </a:pPr>
            <a:r>
              <a:rPr lang="en-US" sz="3200" dirty="0">
                <a:sym typeface="Wingdings" pitchFamily="2" charset="2"/>
              </a:rPr>
              <a:t>1 2 3 + - 5 +  (1 - (2 + 3) )+ 5</a:t>
            </a:r>
          </a:p>
          <a:p>
            <a:pPr marL="0" indent="0">
              <a:buNone/>
            </a:pPr>
            <a:endParaRPr lang="en-US" sz="3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itchFamily="2" charset="2"/>
              </a:rPr>
              <a:t>Evaluate postfix expression using stack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390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3B9B-B067-1548-83D9-890310E5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7D3EA-5BA9-D54B-8711-D7E59A19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Idea: </a:t>
            </a:r>
          </a:p>
          <a:p>
            <a:pPr lvl="1"/>
            <a:r>
              <a:rPr lang="en-US" dirty="0"/>
              <a:t>Number </a:t>
            </a:r>
            <a:r>
              <a:rPr lang="en-US" dirty="0">
                <a:sym typeface="Wingdings" pitchFamily="2" charset="2"/>
              </a:rPr>
              <a:t> PUSH</a:t>
            </a:r>
          </a:p>
          <a:p>
            <a:pPr lvl="1"/>
            <a:r>
              <a:rPr lang="en-US" dirty="0">
                <a:sym typeface="Wingdings" pitchFamily="2" charset="2"/>
              </a:rPr>
              <a:t>Operator  POP x 2, compute, PUSH the results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175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497</Words>
  <Application>Microsoft Macintosh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ECE 220 Lab2A</vt:lpstr>
      <vt:lpstr>Stack</vt:lpstr>
      <vt:lpstr>PowerPoint Presentation</vt:lpstr>
      <vt:lpstr>LAB2A Bracket Balance</vt:lpstr>
      <vt:lpstr>PowerPoint Presentation</vt:lpstr>
      <vt:lpstr>PowerPoint Presentation</vt:lpstr>
      <vt:lpstr>PowerPoint Presentation</vt:lpstr>
      <vt:lpstr>MP2 Stack Calculator</vt:lpstr>
      <vt:lpstr>MP2 Stack Calculator</vt:lpstr>
      <vt:lpstr>PowerPoint Presentation</vt:lpstr>
      <vt:lpstr>PowerPoint Presentation</vt:lpstr>
      <vt:lpstr>PowerPoint Presentation</vt:lpstr>
      <vt:lpstr>Worksheet</vt:lpstr>
      <vt:lpstr>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220 Lab2A</dc:title>
  <dc:creator>Liu, Iou-Jen</dc:creator>
  <cp:lastModifiedBy>Liu, Iou-Jen</cp:lastModifiedBy>
  <cp:revision>16</cp:revision>
  <dcterms:created xsi:type="dcterms:W3CDTF">2020-09-04T02:39:46Z</dcterms:created>
  <dcterms:modified xsi:type="dcterms:W3CDTF">2021-09-03T22:09:22Z</dcterms:modified>
</cp:coreProperties>
</file>