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 showGuides="1">
      <p:cViewPr varScale="1">
        <p:scale>
          <a:sx n="95" d="100"/>
          <a:sy n="95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7A4C-FCC7-974E-9873-13892BE97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0EE4-6AFD-404F-8792-8BC753A0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9E29-64A2-0B45-B2B6-EB444A92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B715-B070-B344-9858-12E80E09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18D4-5B27-8249-B695-57A031C9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20B-1CBE-564A-A973-D8EA7236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0D6F1-0E66-2441-AC33-B600055F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55FB-734B-F742-A144-4E804AB4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2D5D-08FA-CE48-938F-EB4AD2DF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BF88-974B-4E44-80C0-7DF77F99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1290B-26B2-E043-A042-5CB3FC935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E00D-CC5E-EA43-8B7E-7B7CE10A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0CC5-DBD4-0547-826C-E5F69D62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6438-1682-BD41-B855-960FE1D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0AD7-9E32-6444-9769-626E90DA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48E6-8200-1A40-BAB9-8C861B88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37FB-FECB-5745-AD6E-E021C7EA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E91D-D6D9-3648-A819-9D443FA5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B2C4-1D6F-D743-9E22-9639C929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D8E7-9A23-7445-A22A-29E4DBF5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AF4C-3E51-C446-AB0E-FE929EE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2176-D746-8641-85BF-73003198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0CE0-4156-8B48-9F9A-523D26F5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3278-BA1E-8547-8870-0768944C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270E-CF9B-7840-801E-AFF9481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9D31-A103-B844-AB53-4E4C4A71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05F0-E455-C24C-B561-2AC853FA7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2CDA7-FE37-AD41-B557-99661804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BE56-4C03-9442-AB84-40725029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77151-96CF-BD4E-A48D-5CB89339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1422-7706-454B-82C4-AE3E3EA3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EA5F-4CB0-FE4E-BB0B-6D6E3BD6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A067F-C42C-4F43-80DC-7191320B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5370A-550F-3D45-B89F-76A13FDD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A4829-C2A8-CE48-9344-8317C48E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A8773-4579-0345-A936-E2657ED2D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CBA5E-3D73-9E47-BE80-8DD3F83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0301-2AA8-D24C-A152-2F418887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AD37-D819-7D46-89FF-C80AF0A1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A1C-8E8B-D94F-B42E-2B807146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8F639-16CF-464A-AF03-B7702E1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239B5-BB7E-0B40-AE1F-C21E4FA9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4A54-4315-AA4F-87E6-710661A5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70391-A78D-6D4F-B312-F041A66E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BD1BA-0EB2-2143-AA4D-1A512CE5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03337-3F74-D64D-9AA2-40808E97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C8F0-686C-5042-B5EA-2E3B7D44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7355-298E-5342-BE21-78002D74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9BE6D-CBAA-B541-AFB1-AEA69C5B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78281-66D8-AF40-9AE3-6083414B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AC2E6-5B42-B340-A6CF-229AE453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6D11-C10B-EC46-AA67-D9BF142D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B523-FAB8-1D47-A2CD-B86FAB9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BE573-BF45-FB4E-9ED5-9CFDA3231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CF45-2DDC-CA4E-83FC-529A3E3AB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BFF2F-997F-D942-80F1-C1ABEAB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70089-ECB2-B74B-9144-1B23190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8BE6-40CB-2A4C-A866-F43A95B3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5B506-EAF6-8F44-99BF-B7B0CE21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9756-9428-6D46-B25D-DC35D48B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5FF8-3712-FA4A-83C0-D7628274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1887-A3CD-2346-BEFA-7FF896F0536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B5CC-14A6-AC4D-989F-A0EC640FA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8B63-79A2-9C49-B1D0-BADDB638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9937-C254-EA43-9B82-E62A79B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3D4D-20C8-3142-9051-55FA58E05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220 Lab3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91FB4-138F-7A4C-B882-F7D3E22B8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340A-4AB8-7343-A026-FC75B614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1A10B-2BDC-FB4A-ABBD-5BC6C8BEB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Write C program to print a row of Pascal Triangle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Pascal Triangle: Value in row n of a Pascal triangle are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1A10B-2BDC-FB4A-ABBD-5BC6C8BEB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3801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0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983D63A-2B45-224E-9B54-12B0B9E4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98" y="283186"/>
            <a:ext cx="7119097" cy="41721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3EE79-8BB7-DC4B-B43B-0D624CB4084E}"/>
                  </a:ext>
                </a:extLst>
              </p:cNvPr>
              <p:cNvSpPr/>
              <p:nvPr/>
            </p:nvSpPr>
            <p:spPr>
              <a:xfrm>
                <a:off x="264893" y="1118725"/>
                <a:ext cx="1356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3EE79-8BB7-DC4B-B43B-0D624CB40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3" y="1118725"/>
                <a:ext cx="1356975" cy="369332"/>
              </a:xfrm>
              <a:prstGeom prst="rect">
                <a:avLst/>
              </a:prstGeom>
              <a:blipFill>
                <a:blip r:embed="rId3"/>
                <a:stretch>
                  <a:fillRect l="-926" t="-6667" r="-185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071BC4-DD59-8341-BD5E-BC0E9996774C}"/>
                  </a:ext>
                </a:extLst>
              </p:cNvPr>
              <p:cNvSpPr/>
              <p:nvPr/>
            </p:nvSpPr>
            <p:spPr>
              <a:xfrm>
                <a:off x="264893" y="1856726"/>
                <a:ext cx="1822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071BC4-DD59-8341-BD5E-BC0E99967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3" y="1856726"/>
                <a:ext cx="1822294" cy="369332"/>
              </a:xfrm>
              <a:prstGeom prst="rect">
                <a:avLst/>
              </a:prstGeom>
              <a:blipFill>
                <a:blip r:embed="rId4"/>
                <a:stretch>
                  <a:fillRect l="-694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055F67-CEF0-9A40-9B2D-26BEA145D35D}"/>
                  </a:ext>
                </a:extLst>
              </p:cNvPr>
              <p:cNvSpPr/>
              <p:nvPr/>
            </p:nvSpPr>
            <p:spPr>
              <a:xfrm>
                <a:off x="264893" y="2523337"/>
                <a:ext cx="2490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055F67-CEF0-9A40-9B2D-26BEA145D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3" y="2523337"/>
                <a:ext cx="249061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9CA21-ABBE-F74D-8225-C949B76DA63F}"/>
                  </a:ext>
                </a:extLst>
              </p:cNvPr>
              <p:cNvSpPr/>
              <p:nvPr/>
            </p:nvSpPr>
            <p:spPr>
              <a:xfrm>
                <a:off x="237202" y="3234771"/>
                <a:ext cx="3137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9CA21-ABBE-F74D-8225-C949B76DA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02" y="3234771"/>
                <a:ext cx="313797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760BF7-0F49-E941-833D-A578E8546A06}"/>
                  </a:ext>
                </a:extLst>
              </p:cNvPr>
              <p:cNvSpPr/>
              <p:nvPr/>
            </p:nvSpPr>
            <p:spPr>
              <a:xfrm>
                <a:off x="237202" y="4086048"/>
                <a:ext cx="3785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760BF7-0F49-E941-833D-A578E8546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02" y="4086048"/>
                <a:ext cx="378533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61C2F-96AA-B147-9362-0C7F0F6A123C}"/>
                  </a:ext>
                </a:extLst>
              </p:cNvPr>
              <p:cNvSpPr txBox="1"/>
              <p:nvPr/>
            </p:nvSpPr>
            <p:spPr>
              <a:xfrm>
                <a:off x="2528047" y="5527679"/>
                <a:ext cx="5201424" cy="67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K-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coefficient of row 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61C2F-96AA-B147-9362-0C7F0F6A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7" y="5527679"/>
                <a:ext cx="5201424" cy="674415"/>
              </a:xfrm>
              <a:prstGeom prst="rect">
                <a:avLst/>
              </a:prstGeom>
              <a:blipFill>
                <a:blip r:embed="rId8"/>
                <a:stretch>
                  <a:fillRect l="-2676" t="-3704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306CFB-39A4-464B-980F-18A1B64B691B}"/>
                  </a:ext>
                </a:extLst>
              </p:cNvPr>
              <p:cNvSpPr/>
              <p:nvPr/>
            </p:nvSpPr>
            <p:spPr>
              <a:xfrm>
                <a:off x="6467886" y="4571041"/>
                <a:ext cx="5486549" cy="685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306CFB-39A4-464B-980F-18A1B64B6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886" y="4571041"/>
                <a:ext cx="5486549" cy="685124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88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0D7CC8-FF90-994D-9278-BB31007F85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0D7CC8-FF90-994D-9278-BB31007F8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E4D05-757D-1043-BBEA-B0EFBB55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2" y="2189064"/>
            <a:ext cx="11514796" cy="1621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F197-C041-984F-B793-B5A2B22B1C5E}"/>
              </a:ext>
            </a:extLst>
          </p:cNvPr>
          <p:cNvSpPr txBox="1"/>
          <p:nvPr/>
        </p:nvSpPr>
        <p:spPr>
          <a:xfrm>
            <a:off x="1573307" y="1690688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n!   leads to overflow</a:t>
            </a:r>
          </a:p>
        </p:txBody>
      </p:sp>
    </p:spTree>
    <p:extLst>
      <p:ext uri="{BB962C8B-B14F-4D97-AF65-F5344CB8AC3E}">
        <p14:creationId xmlns:p14="http://schemas.microsoft.com/office/powerpoint/2010/main" val="59158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EA531F-999E-FE4E-BB13-AF879CFD7D83}"/>
                  </a:ext>
                </a:extLst>
              </p:cNvPr>
              <p:cNvSpPr txBox="1"/>
              <p:nvPr/>
            </p:nvSpPr>
            <p:spPr>
              <a:xfrm>
                <a:off x="1438835" y="645459"/>
                <a:ext cx="4672305" cy="2644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Given n, k,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    </a:t>
                </a:r>
                <a:r>
                  <a:rPr lang="en-US" sz="3200" dirty="0" err="1"/>
                  <a:t>coef</a:t>
                </a:r>
                <a:r>
                  <a:rPr lang="en-US" sz="3200" dirty="0"/>
                  <a:t> = 1</a:t>
                </a:r>
              </a:p>
              <a:p>
                <a:r>
                  <a:rPr lang="en-US" sz="3200" dirty="0"/>
                  <a:t>    for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=1 to k</a:t>
                </a:r>
              </a:p>
              <a:p>
                <a:r>
                  <a:rPr lang="en-US" sz="3200" dirty="0"/>
                  <a:t>        </a:t>
                </a:r>
                <a:r>
                  <a:rPr lang="en-US" sz="3200" dirty="0" err="1"/>
                  <a:t>coef</a:t>
                </a:r>
                <a:r>
                  <a:rPr lang="en-US" sz="3200" dirty="0"/>
                  <a:t> = coed x (n + 1 -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</a:t>
                </a:r>
              </a:p>
              <a:p>
                <a:r>
                  <a:rPr lang="en-US" sz="3200" dirty="0"/>
                  <a:t>        </a:t>
                </a:r>
                <a:r>
                  <a:rPr lang="en-US" sz="3200" dirty="0" err="1"/>
                  <a:t>coef</a:t>
                </a:r>
                <a:r>
                  <a:rPr lang="en-US" sz="3200" dirty="0"/>
                  <a:t> = </a:t>
                </a:r>
                <a:r>
                  <a:rPr lang="en-US" sz="3200" dirty="0" err="1"/>
                  <a:t>coef</a:t>
                </a:r>
                <a:r>
                  <a:rPr lang="en-US" sz="3200" dirty="0"/>
                  <a:t> /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EA531F-999E-FE4E-BB13-AF879CFD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35" y="645459"/>
                <a:ext cx="4672305" cy="2644185"/>
              </a:xfrm>
              <a:prstGeom prst="rect">
                <a:avLst/>
              </a:prstGeom>
              <a:blipFill>
                <a:blip r:embed="rId2"/>
                <a:stretch>
                  <a:fillRect l="-2981" t="-1435" r="-2168" b="-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4FD3DF-6A18-F948-A89B-3652CA73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2" y="3666227"/>
            <a:ext cx="11514796" cy="16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5B40-BC3B-FB4C-9EA0-DDDE5786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,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2C6D-A82B-4342-9E45-5DE74208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 a = 10;</a:t>
            </a:r>
          </a:p>
          <a:p>
            <a:pPr marL="0" indent="0">
              <a:buNone/>
            </a:pPr>
            <a:r>
              <a:rPr lang="en-US" sz="3200" dirty="0"/>
              <a:t>int b;</a:t>
            </a:r>
          </a:p>
          <a:p>
            <a:pPr marL="0" indent="0">
              <a:buNone/>
            </a:pPr>
            <a:r>
              <a:rPr lang="en-US" sz="3200" dirty="0"/>
              <a:t>(OUT)</a:t>
            </a:r>
          </a:p>
          <a:p>
            <a:pPr marL="0" indent="0">
              <a:buNone/>
            </a:pPr>
            <a:r>
              <a:rPr lang="en-US" sz="3200" dirty="0" err="1"/>
              <a:t>printf</a:t>
            </a:r>
            <a:r>
              <a:rPr lang="en-US" sz="3200" dirty="0"/>
              <a:t>(“a is %d “, a) </a:t>
            </a:r>
            <a:r>
              <a:rPr lang="en-US" sz="3200" dirty="0">
                <a:sym typeface="Wingdings" pitchFamily="2" charset="2"/>
              </a:rPr>
              <a:t> “a is 10”</a:t>
            </a:r>
          </a:p>
          <a:p>
            <a:pPr marL="0" indent="0">
              <a:buNone/>
            </a:pPr>
            <a:endParaRPr lang="en-US" sz="3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200" dirty="0">
                <a:sym typeface="Wingdings" pitchFamily="2" charset="2"/>
              </a:rPr>
              <a:t>(GETC)</a:t>
            </a:r>
          </a:p>
          <a:p>
            <a:pPr marL="0" indent="0">
              <a:buNone/>
            </a:pPr>
            <a:r>
              <a:rPr lang="en-US" sz="3200" dirty="0" err="1">
                <a:sym typeface="Wingdings" pitchFamily="2" charset="2"/>
              </a:rPr>
              <a:t>scanf</a:t>
            </a:r>
            <a:r>
              <a:rPr lang="en-US" sz="3200" dirty="0">
                <a:sym typeface="Wingdings" pitchFamily="2" charset="2"/>
              </a:rPr>
              <a:t>(“%d”, &amp;b)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948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F4A1-FC2D-0E41-8008-BADA2A52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WorkSheet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27747-03E3-4A4E-B751-F2EE3234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05" y="2429924"/>
            <a:ext cx="10133882" cy="35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ECE 220 Lab3</vt:lpstr>
      <vt:lpstr>MP3</vt:lpstr>
      <vt:lpstr>PowerPoint Presentation</vt:lpstr>
      <vt:lpstr>How to compute (n¦k) </vt:lpstr>
      <vt:lpstr>PowerPoint Presentation</vt:lpstr>
      <vt:lpstr>printf, scanf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220 Lab3</dc:title>
  <dc:creator>Liu, Iou-Jen</dc:creator>
  <cp:lastModifiedBy>Liu, Iou-Jen</cp:lastModifiedBy>
  <cp:revision>3</cp:revision>
  <dcterms:created xsi:type="dcterms:W3CDTF">2020-09-18T05:22:01Z</dcterms:created>
  <dcterms:modified xsi:type="dcterms:W3CDTF">2020-09-18T05:45:03Z</dcterms:modified>
</cp:coreProperties>
</file>