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74"/>
  </p:normalViewPr>
  <p:slideViewPr>
    <p:cSldViewPr snapToGrid="0" snapToObjects="1" showGuides="1">
      <p:cViewPr varScale="1">
        <p:scale>
          <a:sx n="131" d="100"/>
          <a:sy n="131" d="100"/>
        </p:scale>
        <p:origin x="1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127-5BE7-E243-9BC2-D4EA6F19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FE29-E40D-1C47-A223-F6C7A1C6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02ED-E6BA-614A-BA8F-7DC52855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C76E-FF09-7F43-8A8E-E31B84A5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D57D-4FCF-484D-A1E8-A87118C3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158-97F2-244F-9E5F-67CB478C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4E39-3498-B242-AB02-644BEAB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41E2-03A4-7A4D-9C73-7055EE2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FF1-BF00-A44D-A5A6-7C968F6A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BDB2-DEE7-2F48-A632-53D3232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4B0A1-AFD4-C349-A6D8-3FC0B05CD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575B2-1A32-2C4A-9DBB-4EE69D244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F44B-5C78-354B-9CBC-DCF728F3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C12E-89D0-7449-8DDE-84990588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B6D4-7423-DF41-88B6-BFC28D6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B8E2-469F-C34D-8085-12FE538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EE3-6FC8-1642-88AC-1B5CEE19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04E9-82D1-DB43-8612-DBB013E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855-10E4-2941-86A3-D98A379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8F81-B599-2449-9092-FDF4DA4F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EBE8-554F-7548-9D97-C9888FB6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AF70-C62E-6741-A53A-FADDE781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BEB6-8EFF-0E43-BDA8-276FCBCB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2895-5750-AE45-B065-14DB702B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E610-C57B-EB46-8DBF-A80CE0C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F52-B043-3B42-84FC-53D51371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CA1E-965E-304C-9388-5E1DCE9E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6578-2D30-7E4A-A950-4F6410D5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E96F-828B-E44C-BCDA-5DD06154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5525A-FF2B-024D-8B30-8C5DFCED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061F-F93D-AC45-83C8-8F153C6C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A2E-915C-D441-BD80-C750FFA1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5097-D1EE-C34D-99A3-A8C67F73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6BFE3-8F0B-734B-8ACB-555A9804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F567A-5940-E743-B8D6-24CF7441C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AC9F8-57F1-5245-909B-FB716A0D2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09807-E872-3E4B-843C-723EDA82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F209C-C9B9-1C47-B18C-A5AC45E4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040A7-E8D5-4240-A768-0A4F636D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B7F-08D1-7A44-8AF9-97AAEC08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48A2-BE0A-7B41-B8D5-23A431A0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8122C-C2D6-6F4B-849D-BF10A62F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61CC0-30E7-4849-A102-34204289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B2E4-8EDB-D648-A4A8-DC07117C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134F2-C4A2-E341-817F-795D967A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967C3-9EC0-894C-8827-3912CA88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E9F7-5E64-2C40-A1CC-4C6DE1C8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76D7-40B7-2342-A317-28977061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C9252-54DC-4C4B-B0E3-43D791AB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97D3-2E5E-1C43-BDA7-4545694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C180-5853-664A-8078-81DB7603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7F078-4689-564F-82FA-F277570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FD2-0E6D-A046-971E-1FFAAC72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8627C-B3E0-F743-BEC0-5FDEF7658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E6BD9-0305-5B4B-932A-F8DBB3AC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1750-2DFD-E542-8B4D-A1DA2A56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9BA6-9623-854C-A1B6-398C0AAB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7F57-EF66-D243-82DC-C71F68AB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11C3-4510-804C-888A-160B2E37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07E8-1A7F-E54C-B867-DA09F282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30C2-F7CC-2144-AB4E-DE090F46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3FA3-F436-C94E-95E8-DCA60ECB6EB7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0544-6B77-074F-A4CE-FC289E68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64E6-5C04-1C40-8820-939751B8B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0869-B8B0-2F4F-B29E-015BEA91A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A1F8-26D2-584C-B664-E05774DA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22154-D918-854D-94BD-A8D4B50D5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1E2-7EA7-A44A-8083-6D20F48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8D97-D6E2-0947-AEB9-A0F397C2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6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Prime number:  a natural number greater than 1 that is not a product of two smaller natural numbers</a:t>
            </a:r>
          </a:p>
          <a:p>
            <a:pPr marL="0" indent="0">
              <a:buNone/>
            </a:pPr>
            <a:r>
              <a:rPr lang="en-US" dirty="0"/>
              <a:t>2, 3, 5, 7….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is_prime</a:t>
            </a:r>
            <a:r>
              <a:rPr lang="en-US" dirty="0"/>
              <a:t>(int number)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for(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 number ;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  { </a:t>
            </a:r>
            <a:br>
              <a:rPr lang="en-US" dirty="0"/>
            </a:br>
            <a:r>
              <a:rPr lang="en-US" dirty="0"/>
              <a:t>    if(number % </a:t>
            </a:r>
            <a:r>
              <a:rPr lang="en-US" dirty="0" err="1"/>
              <a:t>i</a:t>
            </a:r>
            <a:r>
              <a:rPr lang="en-US" dirty="0"/>
              <a:t> == 0)</a:t>
            </a:r>
            <a:br>
              <a:rPr lang="en-US" dirty="0"/>
            </a:br>
            <a:r>
              <a:rPr lang="en-US" dirty="0"/>
              <a:t>      return 0 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  return 1;}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3BFF-1E17-164D-A7B4-0004C60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MP4 Semi-Prime (GDB)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52F8-F401-AB48-A23D-FB7B8C47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semiprime is a positive integer that is a product of two prime numbers (the prime numbers can be identical)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E9E41F-1B4C-1044-B0C7-996ED12E2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74042"/>
              </p:ext>
            </p:extLst>
          </p:nvPr>
        </p:nvGraphicFramePr>
        <p:xfrm>
          <a:off x="3547503" y="3048000"/>
          <a:ext cx="4396375" cy="3202963"/>
        </p:xfrm>
        <a:graphic>
          <a:graphicData uri="http://schemas.openxmlformats.org/drawingml/2006/table">
            <a:tbl>
              <a:tblPr/>
              <a:tblGrid>
                <a:gridCol w="1578698">
                  <a:extLst>
                    <a:ext uri="{9D8B030D-6E8A-4147-A177-3AD203B41FA5}">
                      <a16:colId xmlns:a16="http://schemas.microsoft.com/office/drawing/2014/main" val="2490946826"/>
                    </a:ext>
                  </a:extLst>
                </a:gridCol>
                <a:gridCol w="2817677">
                  <a:extLst>
                    <a:ext uri="{9D8B030D-6E8A-4147-A177-3AD203B41FA5}">
                      <a16:colId xmlns:a16="http://schemas.microsoft.com/office/drawing/2014/main" val="386137232"/>
                    </a:ext>
                  </a:extLst>
                </a:gridCol>
              </a:tblGrid>
              <a:tr h="490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800">
                        <a:effectLst/>
                      </a:endParaRPr>
                    </a:p>
                  </a:txBody>
                  <a:tcPr marL="101600" marR="1397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is a semiprime ?</a:t>
                      </a:r>
                      <a:endParaRPr lang="en-US" sz="1800" dirty="0">
                        <a:effectLst/>
                      </a:endParaRPr>
                    </a:p>
                  </a:txBody>
                  <a:tcPr marL="101600" marR="1397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47534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 2 = 2 x 1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07338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 4 = 2 x 2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01459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 6 = 2 x 3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34215"/>
                  </a:ext>
                </a:extLst>
              </a:tr>
              <a:tr h="750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 12 = 4 x 3 = 2 x 6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3755"/>
                  </a:ext>
                </a:extLst>
              </a:tr>
              <a:tr h="490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 sz="180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r>
                        <a:rPr lang="en-US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 22 = 2 x 11</a:t>
                      </a:r>
                      <a:endParaRPr lang="en-US" sz="1800" dirty="0">
                        <a:effectLst/>
                      </a:endParaRPr>
                    </a:p>
                  </a:txBody>
                  <a:tcPr marL="101600" marR="101600" marT="63500" marB="635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64454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E81C98D2-77C6-B649-B399-E4A560AC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04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B0A1-1427-8E45-B6D3-473941B9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MP4 Semi-Prime (GDB)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9A86-C03F-304B-877B-321A29EC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is supposed to read two inputs </a:t>
            </a:r>
            <a:r>
              <a:rPr lang="en-US" b="1" i="1" dirty="0"/>
              <a:t>a</a:t>
            </a:r>
            <a:r>
              <a:rPr lang="en-US" dirty="0"/>
              <a:t>, </a:t>
            </a:r>
            <a:r>
              <a:rPr lang="en-US" b="1" i="1" dirty="0"/>
              <a:t>b</a:t>
            </a:r>
            <a:r>
              <a:rPr lang="en-US" dirty="0"/>
              <a:t> (</a:t>
            </a:r>
            <a:r>
              <a:rPr lang="en-US" b="1" dirty="0"/>
              <a:t>assume both are positive integers and </a:t>
            </a:r>
            <a:r>
              <a:rPr lang="en-US" b="1" dirty="0" err="1"/>
              <a:t>a</a:t>
            </a:r>
            <a:r>
              <a:rPr lang="en-US" dirty="0" err="1"/>
              <a:t>≤b</a:t>
            </a:r>
            <a:r>
              <a:rPr lang="en-US" dirty="0"/>
              <a:t>)  and then print all the semiprimes in the range [</a:t>
            </a:r>
            <a:r>
              <a:rPr lang="en-US" dirty="0" err="1"/>
              <a:t>a,b</a:t>
            </a:r>
            <a:r>
              <a:rPr lang="en-US" dirty="0"/>
              <a:t>] (including </a:t>
            </a:r>
            <a:r>
              <a:rPr lang="en-US" b="1" i="1" dirty="0"/>
              <a:t>a</a:t>
            </a:r>
            <a:r>
              <a:rPr lang="en-US" dirty="0"/>
              <a:t> and </a:t>
            </a:r>
            <a:r>
              <a:rPr lang="en-US" b="1" i="1" dirty="0"/>
              <a:t>b</a:t>
            </a:r>
            <a:r>
              <a:rPr lang="en-US" dirty="0"/>
              <a:t>). </a:t>
            </a:r>
          </a:p>
          <a:p>
            <a:r>
              <a:rPr lang="en-US" dirty="0"/>
              <a:t>It then returns 1 if there are semiprimes in the provided range (including a and b), and 0 if there are none.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67C82-FA2D-D540-9210-1EAA9BF5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48" y="3976219"/>
            <a:ext cx="7239635" cy="27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20C9-5271-B540-B671-27C66C9C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C0C5-82A0-F34F-AD9A-01E973BA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2C39-B8E4-E247-B61C-00BDB0A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47D8-B372-F146-95DA-D4C157E6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531A6-91B4-7B47-A995-24EF52EF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9" y="1790700"/>
            <a:ext cx="9245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249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LAB4</vt:lpstr>
      <vt:lpstr>Lab4 </vt:lpstr>
      <vt:lpstr>MP4 Semi-Prime (GDB)</vt:lpstr>
      <vt:lpstr>MP4 Semi-Prime (GDB)</vt:lpstr>
      <vt:lpstr>DEMO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Liu, Iou-Jen</dc:creator>
  <cp:lastModifiedBy>Liu, Iou-Jen</cp:lastModifiedBy>
  <cp:revision>2</cp:revision>
  <dcterms:created xsi:type="dcterms:W3CDTF">2021-09-24T00:09:54Z</dcterms:created>
  <dcterms:modified xsi:type="dcterms:W3CDTF">2021-09-24T15:40:02Z</dcterms:modified>
</cp:coreProperties>
</file>