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321" r:id="rId3"/>
    <p:sldId id="323" r:id="rId4"/>
    <p:sldId id="317" r:id="rId5"/>
    <p:sldId id="327" r:id="rId6"/>
    <p:sldId id="318" r:id="rId7"/>
    <p:sldId id="326" r:id="rId8"/>
    <p:sldId id="319" r:id="rId9"/>
    <p:sldId id="320" r:id="rId10"/>
    <p:sldId id="328" r:id="rId11"/>
    <p:sldId id="329" r:id="rId12"/>
    <p:sldId id="330" r:id="rId13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DCC"/>
    <a:srgbClr val="0070C0"/>
    <a:srgbClr val="011996"/>
    <a:srgbClr val="008E00"/>
    <a:srgbClr val="009800"/>
    <a:srgbClr val="2F5597"/>
    <a:srgbClr val="5B9BD5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2"/>
    <p:restoredTop sz="84649"/>
  </p:normalViewPr>
  <p:slideViewPr>
    <p:cSldViewPr snapToGrid="0" snapToObjects="1">
      <p:cViewPr varScale="1">
        <p:scale>
          <a:sx n="68" d="100"/>
          <a:sy n="68" d="100"/>
        </p:scale>
        <p:origin x="1768" y="20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9/30/21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90000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90000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323305"/>
            <a:ext cx="467360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i="0" baseline="0">
                <a:solidFill>
                  <a:srgbClr val="14295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159329"/>
            <a:ext cx="9194800" cy="507129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88471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1" baseline="0">
                <a:solidFill>
                  <a:srgbClr val="01199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338944"/>
            <a:ext cx="9245600" cy="5453743"/>
          </a:xfrm>
          <a:prstGeom prst="rect">
            <a:avLst/>
          </a:prstGeom>
        </p:spPr>
        <p:txBody>
          <a:bodyPr vert="horz"/>
          <a:lstStyle>
            <a:lvl1pPr marL="382059" indent="-382059">
              <a:buFont typeface="Wingdings" panose="05000000000000000000" pitchFamily="2" charset="2"/>
              <a:buChar char="§"/>
              <a:defRPr sz="2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011996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800" b="0" i="0">
                <a:solidFill>
                  <a:srgbClr val="008E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080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16080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6" name="Picture 5" descr="master_bottom2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7" name="Picture 6" descr="Cover_BuildingCrop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Write code to simulate rolling three six-sided dice</a:t>
            </a:r>
          </a:p>
          <a:p>
            <a:pPr lvl="1"/>
            <a:r>
              <a:rPr lang="en-US" dirty="0"/>
              <a:t>Print Triple, Double </a:t>
            </a:r>
          </a:p>
          <a:p>
            <a:pPr lvl="1"/>
            <a:endParaRPr lang="en-US" dirty="0"/>
          </a:p>
          <a:p>
            <a:r>
              <a:rPr lang="en-US" dirty="0" err="1"/>
              <a:t>srand</a:t>
            </a:r>
            <a:r>
              <a:rPr lang="en-US" dirty="0"/>
              <a:t>(), rand()</a:t>
            </a:r>
          </a:p>
          <a:p>
            <a:pPr lvl="1"/>
            <a:r>
              <a:rPr lang="en-US" dirty="0" err="1"/>
              <a:t>srand</a:t>
            </a:r>
            <a:r>
              <a:rPr lang="en-US" dirty="0"/>
              <a:t>(8987)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a = rand()</a:t>
            </a:r>
          </a:p>
          <a:p>
            <a:r>
              <a:rPr lang="en-US" dirty="0"/>
              <a:t>Ask user first enter a "seed" value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void </a:t>
            </a:r>
            <a:r>
              <a:rPr lang="en-US" dirty="0" err="1"/>
              <a:t>roll_three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* one, </a:t>
            </a:r>
            <a:r>
              <a:rPr lang="en-US" dirty="0" err="1"/>
              <a:t>int</a:t>
            </a:r>
            <a:r>
              <a:rPr lang="en-US" dirty="0"/>
              <a:t>* two, </a:t>
            </a:r>
            <a:r>
              <a:rPr lang="en-US" dirty="0" err="1"/>
              <a:t>int</a:t>
            </a:r>
            <a:r>
              <a:rPr lang="en-US" dirty="0"/>
              <a:t>* three)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C7E835-6A11-214C-BF78-E5CE3CD74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2E32B-B15B-4F47-8783-8924C9DC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641600"/>
            <a:ext cx="9347200" cy="21463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3132-6EEF-154C-BDB0-DFA49B129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95F1A-6B15-9C48-B9C5-F28EDC294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9B4A0-C245-084B-A375-D257F9AAE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64CDD-D565-FF41-8927-5107D762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3250"/>
            <a:ext cx="9753600" cy="656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00485-A8FD-814C-AC83-B0A987F9DB24}"/>
              </a:ext>
            </a:extLst>
          </p:cNvPr>
          <p:cNvSpPr txBox="1"/>
          <p:nvPr/>
        </p:nvSpPr>
        <p:spPr>
          <a:xfrm>
            <a:off x="8229600" y="4819650"/>
            <a:ext cx="314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Swap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681062"/>
            <a:ext cx="5420338" cy="2352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89" y="4164694"/>
            <a:ext cx="3697053" cy="199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1611401"/>
            <a:ext cx="3597210" cy="2245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802432" y="5675606"/>
            <a:ext cx="395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</a:t>
            </a:r>
            <a:r>
              <a:rPr lang="en-US"/>
              <a:t>output value? </a:t>
            </a:r>
          </a:p>
        </p:txBody>
      </p:sp>
    </p:spTree>
    <p:extLst>
      <p:ext uri="{BB962C8B-B14F-4D97-AF65-F5344CB8AC3E}">
        <p14:creationId xmlns:p14="http://schemas.microsoft.com/office/powerpoint/2010/main" val="131247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MP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breaker (Guess the four hidden string solutions)</a:t>
            </a:r>
          </a:p>
          <a:p>
            <a:pPr lvl="1"/>
            <a:r>
              <a:rPr lang="en-US" dirty="0"/>
              <a:t>Perfect matches: number of the guess that appear in the same place in the solution code (1000pts)</a:t>
            </a:r>
          </a:p>
          <a:p>
            <a:pPr lvl="1"/>
            <a:r>
              <a:rPr lang="en-US" dirty="0"/>
              <a:t>M</a:t>
            </a:r>
            <a:r>
              <a:rPr lang="en-US" i="1" dirty="0"/>
              <a:t>isplaced matches: </a:t>
            </a:r>
            <a:r>
              <a:rPr lang="en-US" dirty="0"/>
              <a:t>number of values that appear somewhere in the solution but in a different place (100pts)</a:t>
            </a:r>
          </a:p>
          <a:p>
            <a:pPr marL="5094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8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62B821-C88A-074C-9336-6F876F71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0" y="389965"/>
            <a:ext cx="8071598" cy="7249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E39C5F-4F29-0242-9402-3D7BF259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45" y="-153644"/>
            <a:ext cx="6979818" cy="8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set_seed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70993"/>
            <a:ext cx="9245600" cy="545374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set_seed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 char </a:t>
            </a:r>
            <a:r>
              <a:rPr lang="en-US" dirty="0" err="1"/>
              <a:t>seed_str</a:t>
            </a:r>
            <a:r>
              <a:rPr lang="en-US" dirty="0"/>
              <a:t>[]);</a:t>
            </a:r>
          </a:p>
          <a:p>
            <a:pPr lvl="1"/>
            <a:r>
              <a:rPr lang="en-US" dirty="0"/>
              <a:t>If input is valid, set seed and return 1</a:t>
            </a:r>
          </a:p>
          <a:p>
            <a:pPr lvl="1"/>
            <a:r>
              <a:rPr lang="en-US" dirty="0"/>
              <a:t>Else print </a:t>
            </a:r>
            <a:r>
              <a:rPr lang="en-US" b="1" dirty="0"/>
              <a:t>"</a:t>
            </a:r>
            <a:r>
              <a:rPr lang="en-US" b="1" dirty="0" err="1"/>
              <a:t>set_seed</a:t>
            </a:r>
            <a:r>
              <a:rPr lang="en-US" b="1" dirty="0"/>
              <a:t>: invalid seed\n</a:t>
            </a:r>
            <a:r>
              <a:rPr lang="en-US" dirty="0"/>
              <a:t>” return 0</a:t>
            </a:r>
          </a:p>
          <a:p>
            <a:pPr lvl="2"/>
            <a:r>
              <a:rPr lang="en-US" dirty="0"/>
              <a:t>‘123’ - valid</a:t>
            </a:r>
          </a:p>
          <a:p>
            <a:pPr lvl="2"/>
            <a:r>
              <a:rPr lang="en-US" dirty="0"/>
              <a:t>‘123vvv’ -invalid</a:t>
            </a:r>
          </a:p>
          <a:p>
            <a:pPr lvl="2"/>
            <a:r>
              <a:rPr lang="en-US" dirty="0"/>
              <a:t>‘123 34’ –invalid</a:t>
            </a:r>
          </a:p>
          <a:p>
            <a:pPr lvl="2"/>
            <a:r>
              <a:rPr lang="en-US" dirty="0"/>
              <a:t>‘hello’ – invalid</a:t>
            </a:r>
          </a:p>
          <a:p>
            <a:pPr lvl="2"/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sscanf</a:t>
            </a:r>
            <a:r>
              <a:rPr lang="en-US" dirty="0"/>
              <a:t> (</a:t>
            </a:r>
            <a:r>
              <a:rPr lang="en-US" dirty="0" err="1"/>
              <a:t>seed_str</a:t>
            </a:r>
            <a:r>
              <a:rPr lang="en-US" dirty="0"/>
              <a:t>, "%d%1s", &amp;seed, post))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6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sscanf</a:t>
            </a:r>
            <a:r>
              <a:rPr lang="en-US" dirty="0"/>
              <a:t>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 err="1"/>
              <a:t>int</a:t>
            </a:r>
            <a:r>
              <a:rPr lang="en-US" sz="3200" dirty="0"/>
              <a:t> seed; </a:t>
            </a:r>
          </a:p>
          <a:p>
            <a:r>
              <a:rPr lang="en-US" sz="3200" dirty="0"/>
              <a:t>char post[2];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sscanf</a:t>
            </a:r>
            <a:r>
              <a:rPr lang="en-US" sz="3200" dirty="0"/>
              <a:t> (</a:t>
            </a:r>
            <a:r>
              <a:rPr lang="en-US" sz="3200" dirty="0" err="1"/>
              <a:t>seed_str</a:t>
            </a:r>
            <a:r>
              <a:rPr lang="en-US" sz="3200" dirty="0"/>
              <a:t>, "%d%1s", &amp;seed, post))</a:t>
            </a:r>
          </a:p>
          <a:p>
            <a:pPr lvl="1"/>
            <a:r>
              <a:rPr lang="en-US" sz="2400" dirty="0" err="1"/>
              <a:t>seed_str</a:t>
            </a:r>
            <a:r>
              <a:rPr lang="en-US" sz="2400" dirty="0"/>
              <a:t>: C string that the function processes as its source to retrieve the data</a:t>
            </a:r>
          </a:p>
          <a:p>
            <a:pPr lvl="1"/>
            <a:r>
              <a:rPr lang="en-US" sz="2400" dirty="0"/>
              <a:t>"%d%1s”: one </a:t>
            </a:r>
            <a:r>
              <a:rPr lang="en-US" sz="2400" dirty="0" err="1"/>
              <a:t>int</a:t>
            </a:r>
            <a:r>
              <a:rPr lang="en-US" sz="2400" dirty="0"/>
              <a:t>, one string</a:t>
            </a:r>
          </a:p>
          <a:p>
            <a:pPr lvl="1"/>
            <a:r>
              <a:rPr lang="en-US" sz="2400" dirty="0"/>
              <a:t>seed: store the integer</a:t>
            </a:r>
          </a:p>
          <a:p>
            <a:pPr lvl="1"/>
            <a:r>
              <a:rPr lang="en-US" sz="2400" dirty="0"/>
              <a:t>post: store the string</a:t>
            </a:r>
          </a:p>
          <a:p>
            <a:pPr lvl="1"/>
            <a:r>
              <a:rPr lang="en-US" sz="2400" dirty="0"/>
              <a:t>return: number of items were read </a:t>
            </a:r>
          </a:p>
          <a:p>
            <a:r>
              <a:rPr lang="en-US" dirty="0"/>
              <a:t>s</a:t>
            </a:r>
            <a:r>
              <a:rPr lang="cs-CZ" dirty="0" err="1"/>
              <a:t>eed_str</a:t>
            </a:r>
            <a:r>
              <a:rPr lang="cs-CZ" dirty="0"/>
              <a:t> = “123abc“</a:t>
            </a:r>
          </a:p>
          <a:p>
            <a:r>
              <a:rPr lang="cs-CZ" dirty="0" err="1"/>
              <a:t>seed_str</a:t>
            </a:r>
            <a:r>
              <a:rPr lang="cs-CZ" dirty="0"/>
              <a:t> = ”123“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start_game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start_game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* one, </a:t>
            </a:r>
            <a:r>
              <a:rPr lang="en-US" dirty="0" err="1"/>
              <a:t>int</a:t>
            </a:r>
            <a:r>
              <a:rPr lang="en-US" dirty="0"/>
              <a:t>* two, </a:t>
            </a:r>
            <a:r>
              <a:rPr lang="en-US" dirty="0" err="1"/>
              <a:t>int</a:t>
            </a:r>
            <a:r>
              <a:rPr lang="en-US" dirty="0"/>
              <a:t>* three, </a:t>
            </a:r>
            <a:r>
              <a:rPr lang="en-US" dirty="0" err="1"/>
              <a:t>int</a:t>
            </a:r>
            <a:r>
              <a:rPr lang="en-US" dirty="0"/>
              <a:t>* four)</a:t>
            </a:r>
          </a:p>
          <a:p>
            <a:pPr lvl="1"/>
            <a:r>
              <a:rPr lang="en-US" dirty="0"/>
              <a:t>Generate a solution of 4 random terms</a:t>
            </a:r>
          </a:p>
          <a:p>
            <a:pPr lvl="1"/>
            <a:r>
              <a:rPr lang="en-US" dirty="0" err="1"/>
              <a:t>idx</a:t>
            </a:r>
            <a:r>
              <a:rPr lang="en-US" dirty="0"/>
              <a:t> = rand() % 8 </a:t>
            </a:r>
          </a:p>
          <a:p>
            <a:pPr lvl="1"/>
            <a:r>
              <a:rPr lang="en-US" dirty="0"/>
              <a:t>Init </a:t>
            </a:r>
            <a:r>
              <a:rPr lang="en-US" dirty="0" err="1"/>
              <a:t>max_score</a:t>
            </a:r>
            <a:r>
              <a:rPr lang="en-US" dirty="0"/>
              <a:t> = -1, </a:t>
            </a:r>
            <a:r>
              <a:rPr lang="en-US" dirty="0" err="1"/>
              <a:t>guess_number</a:t>
            </a:r>
            <a:r>
              <a:rPr lang="en-US" dirty="0"/>
              <a:t>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"Vader", "Padme", "R2-D2", "C3PO", "Jabba", "Dooku", "</a:t>
            </a:r>
            <a:r>
              <a:rPr lang="en-US" dirty="0" err="1"/>
              <a:t>Lando</a:t>
            </a:r>
            <a:r>
              <a:rPr lang="en-US" dirty="0"/>
              <a:t>", "</a:t>
            </a:r>
            <a:r>
              <a:rPr lang="en-US" dirty="0" err="1"/>
              <a:t>Snoke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9993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make_guess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 err="1"/>
              <a:t>int</a:t>
            </a:r>
            <a:r>
              <a:rPr lang="en-US" sz="2800" dirty="0"/>
              <a:t> </a:t>
            </a:r>
            <a:r>
              <a:rPr lang="en-US" sz="2800" dirty="0" err="1"/>
              <a:t>make_guess</a:t>
            </a:r>
            <a:r>
              <a:rPr lang="en-US" sz="2800" dirty="0"/>
              <a:t> (</a:t>
            </a:r>
            <a:r>
              <a:rPr lang="en-US" sz="2800" dirty="0" err="1"/>
              <a:t>const</a:t>
            </a:r>
            <a:r>
              <a:rPr lang="en-US" sz="2800" dirty="0"/>
              <a:t> char </a:t>
            </a:r>
            <a:r>
              <a:rPr lang="en-US" sz="2800" dirty="0" err="1"/>
              <a:t>guess_str</a:t>
            </a:r>
            <a:r>
              <a:rPr lang="en-US" sz="2800" dirty="0"/>
              <a:t>[], </a:t>
            </a:r>
            <a:r>
              <a:rPr lang="en-US" sz="2800" dirty="0" err="1"/>
              <a:t>int</a:t>
            </a:r>
            <a:r>
              <a:rPr lang="en-US" sz="2800" dirty="0"/>
              <a:t>* one, </a:t>
            </a:r>
            <a:r>
              <a:rPr lang="en-US" sz="2800" dirty="0" err="1"/>
              <a:t>int</a:t>
            </a:r>
            <a:r>
              <a:rPr lang="en-US" sz="2800" dirty="0"/>
              <a:t>* two, </a:t>
            </a:r>
            <a:r>
              <a:rPr lang="en-US" sz="2800" dirty="0" err="1"/>
              <a:t>int</a:t>
            </a:r>
            <a:r>
              <a:rPr lang="en-US" sz="2800" dirty="0"/>
              <a:t>* three, </a:t>
            </a:r>
            <a:r>
              <a:rPr lang="en-US" sz="2800" dirty="0" err="1"/>
              <a:t>int</a:t>
            </a:r>
            <a:r>
              <a:rPr lang="en-US" sz="2800" dirty="0"/>
              <a:t>* four);</a:t>
            </a:r>
          </a:p>
          <a:p>
            <a:pPr lvl="1"/>
            <a:r>
              <a:rPr lang="en-US" sz="2400" dirty="0"/>
              <a:t>Check valid guess, store guess to one, two, three, four</a:t>
            </a:r>
          </a:p>
          <a:p>
            <a:pPr lvl="1"/>
            <a:r>
              <a:rPr lang="en-US" sz="2400" dirty="0"/>
              <a:t>If invalid print  </a:t>
            </a:r>
            <a:r>
              <a:rPr lang="en-US" sz="2400" b="1" dirty="0"/>
              <a:t>"</a:t>
            </a:r>
            <a:r>
              <a:rPr lang="en-US" sz="2400" b="1" dirty="0" err="1"/>
              <a:t>make_guess</a:t>
            </a:r>
            <a:r>
              <a:rPr lang="en-US" sz="2400" b="1" dirty="0"/>
              <a:t>: invalid guess\n”</a:t>
            </a:r>
            <a:r>
              <a:rPr lang="en-US" sz="2400" dirty="0"/>
              <a:t> return 0</a:t>
            </a:r>
          </a:p>
          <a:p>
            <a:pPr lvl="1"/>
            <a:r>
              <a:rPr lang="en-US" sz="2400" dirty="0"/>
              <a:t>Compute the number of </a:t>
            </a:r>
            <a:r>
              <a:rPr lang="en-US" sz="2400" i="1" dirty="0"/>
              <a:t>perfect </a:t>
            </a:r>
            <a:r>
              <a:rPr lang="en-US" sz="2400" dirty="0"/>
              <a:t>and </a:t>
            </a:r>
            <a:r>
              <a:rPr lang="en-US" sz="2400" i="1" dirty="0"/>
              <a:t>misplaced</a:t>
            </a:r>
            <a:r>
              <a:rPr lang="en-US" sz="2400" dirty="0"/>
              <a:t> matches.</a:t>
            </a:r>
          </a:p>
          <a:p>
            <a:pPr lvl="1"/>
            <a:r>
              <a:rPr lang="en-US" sz="2400" dirty="0"/>
              <a:t>Calculate the score and update </a:t>
            </a:r>
            <a:r>
              <a:rPr lang="en-US" sz="2400" dirty="0" err="1"/>
              <a:t>max_score</a:t>
            </a:r>
            <a:r>
              <a:rPr lang="en-US" sz="2400" dirty="0"/>
              <a:t> if the current score is larger than the </a:t>
            </a:r>
            <a:r>
              <a:rPr lang="en-US" sz="2400" dirty="0" err="1"/>
              <a:t>max_score</a:t>
            </a:r>
            <a:r>
              <a:rPr lang="en-US" sz="2400" dirty="0"/>
              <a:t>. </a:t>
            </a:r>
          </a:p>
        </p:txBody>
      </p:sp>
      <p:pic>
        <p:nvPicPr>
          <p:cNvPr id="6" name="Picture 5" descr="A close up of a person&#10;&#10;Description automatically generated">
            <a:extLst>
              <a:ext uri="{FF2B5EF4-FFF2-40B4-BE49-F238E27FC236}">
                <a16:creationId xmlns:a16="http://schemas.microsoft.com/office/drawing/2014/main" id="{D744D3EB-2945-D04B-ADC7-50BE4E84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0148"/>
            <a:ext cx="10458111" cy="24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740FE9-F699-D744-9A68-6428C7068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Compile and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69DF-D142-5749-97E9-FC8A3D2A4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-g -std=c99 -Wall -</a:t>
            </a:r>
            <a:r>
              <a:rPr lang="en-US" dirty="0" err="1"/>
              <a:t>Werror</a:t>
            </a:r>
            <a:r>
              <a:rPr lang="en-US" dirty="0"/>
              <a:t> </a:t>
            </a:r>
            <a:r>
              <a:rPr lang="en-US" dirty="0" err="1"/>
              <a:t>test.c</a:t>
            </a:r>
            <a:r>
              <a:rPr lang="en-US" dirty="0"/>
              <a:t> prog5.c -o test5</a:t>
            </a:r>
          </a:p>
          <a:p>
            <a:endParaRPr lang="en-US" dirty="0"/>
          </a:p>
          <a:p>
            <a:r>
              <a:rPr lang="en-US" dirty="0"/>
              <a:t>./test5 0</a:t>
            </a:r>
          </a:p>
          <a:p>
            <a:r>
              <a:rPr lang="en-US" dirty="0"/>
              <a:t>./test5 1</a:t>
            </a:r>
          </a:p>
          <a:p>
            <a:r>
              <a:rPr lang="en-US" dirty="0"/>
              <a:t>./test5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081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29038</TotalTime>
  <Words>480</Words>
  <Application>Microsoft Macintosh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Droid Sans</vt:lpstr>
      <vt:lpstr>OfficinaSansITCStd Book</vt:lpstr>
      <vt:lpstr>Arial</vt:lpstr>
      <vt:lpstr>Arial Narrow</vt:lpstr>
      <vt:lpstr>Calibri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Liu, Iou-Jen</cp:lastModifiedBy>
  <cp:revision>495</cp:revision>
  <cp:lastPrinted>2017-02-24T21:56:17Z</cp:lastPrinted>
  <dcterms:created xsi:type="dcterms:W3CDTF">2013-03-29T19:51:49Z</dcterms:created>
  <dcterms:modified xsi:type="dcterms:W3CDTF">2021-10-01T15:38:32Z</dcterms:modified>
</cp:coreProperties>
</file>