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90"/>
  </p:normalViewPr>
  <p:slideViewPr>
    <p:cSldViewPr snapToGrid="0" snapToObjects="1" showGuides="1">
      <p:cViewPr varScale="1">
        <p:scale>
          <a:sx n="87" d="100"/>
          <a:sy n="87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C96C-F7C0-3C48-8088-F77F72344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E4999-5290-234C-BAFC-E33A85A97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305D-E3E3-CC46-A118-A6FF1A7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63A8-6675-DE41-9676-1074C56B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040-2824-E247-B502-B160779E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146-4070-EF48-89A5-39EA8B3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E5CCA-F3AE-254C-81C3-13642067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7F92-A012-904B-9DC3-E8586E6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AA62-BE10-534D-B05A-CC068C72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99FF-4575-A94A-90C0-E1194C39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FBD6-E1EA-F947-8397-F36506FD7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F0AE-63DD-9048-8917-B1A47B54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BD39-D102-9142-B859-27A06D6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91A8-D528-A147-9A7F-F50AAA3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C277-FA12-474A-9143-82BB411D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80F2-A126-DF4D-8E2F-C003A30D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545-D906-9243-B175-1F5D9E5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24F8-1F8A-1242-80BC-1F4BE994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1B03-6915-C945-BC31-27A2C26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4B67-3082-0147-926C-4F25444D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1F2-B51B-DF4A-977B-CC5C1F7D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DE01-416D-5D43-8029-FE323439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09B8-59E9-BE4A-9445-430720F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B5CC-9117-444B-9361-17921F47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7666-82F3-3544-B7B8-C6C60AD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B633-878B-EA46-8D92-D11B8AC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E59E-F38C-8548-B4E4-833B86E5F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8780-746D-A347-8FCB-3C338912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EA4A-5741-2F4D-ABC9-1B03131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5988-C35F-3A4D-AC47-55E09A95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0A64-4AB4-8240-AF29-0C701B24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0F12-EF64-3A4F-BBFA-7F302F5C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EDD3-77CB-444B-A821-0F2695D18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F7E2-3FFB-0B4F-BE03-212309AE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A70F7-35B5-9641-88E1-6159C845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D4A1-4192-A44B-AE62-F825A0B62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796-428F-214E-8987-D46D33AA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C8C77-F474-DA44-A10F-2303027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46438-218E-2843-9EC0-F1385858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297A-C8A1-5048-A113-50C88C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3B7B-73F5-0647-92E7-6D3B64E3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11544-988B-F64C-8D2F-944B8E3E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FE5E-1255-EC41-A174-D484EF1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6AD41-54B5-3141-8C62-A9448F5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F6F3-C2D1-D64B-9A60-DDD85646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18E8-8207-7E44-826D-771FB50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DF3A-7174-624D-B48C-2032B29F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9F76-89FC-2D4B-8677-233EF312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BCBC4-E788-F04F-A8B7-EA881E40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8296-FC54-AE41-B596-53A03CDF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EDE6-FDF3-B045-934A-65F5B09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0A64-CD0A-8E44-9789-75590CCA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45F-4E0C-D241-815A-8076193C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CA588-E3DD-E64E-BCB2-62A377BC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C617-ADE6-6D45-83F0-24A9A43F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41EC-38B2-D645-AD78-78F07A5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650D-C57E-C949-8A55-EBEFC3D4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0C64-9D3A-814D-BAFA-64F1A0D5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06A-0661-4740-B485-2B64DA58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2403-5D16-4948-8396-92C611FD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06D6-A87D-384F-9E37-7116DEC6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2FB8-CEF8-0E4D-AE32-C8CC549FC9A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C3F8-6BCE-2B43-A54E-6C430943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6BDF-929D-0640-B5DC-F09C3EAE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37DA-906A-6D43-8E74-D29539AC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7510-3ECC-AE4D-AABD-FB66F1F1C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194-4881-4645-B518-49D4B1B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B6A9CB2-8138-5549-8977-9AA25403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44826" cy="4502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075AD-938C-E843-B793-F5FBF5EED529}"/>
              </a:ext>
            </a:extLst>
          </p:cNvPr>
          <p:cNvSpPr txBox="1"/>
          <p:nvPr/>
        </p:nvSpPr>
        <p:spPr>
          <a:xfrm>
            <a:off x="2271252" y="4748981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 </a:t>
            </a:r>
            <a:r>
              <a:rPr lang="en-US" dirty="0" err="1"/>
              <a:t>shallow_copy</a:t>
            </a:r>
            <a:r>
              <a:rPr lang="en-US" dirty="0"/>
              <a:t> = original;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09E8E-D39F-7D4C-B1C7-4006666B9868}"/>
              </a:ext>
            </a:extLst>
          </p:cNvPr>
          <p:cNvSpPr txBox="1"/>
          <p:nvPr/>
        </p:nvSpPr>
        <p:spPr>
          <a:xfrm>
            <a:off x="1740310" y="5692877"/>
            <a:ext cx="3758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deepcopy</a:t>
            </a:r>
            <a:r>
              <a:rPr lang="en-US" dirty="0"/>
              <a:t>[</a:t>
            </a:r>
            <a:r>
              <a:rPr lang="en-US" dirty="0" err="1"/>
              <a:t>num_elements</a:t>
            </a:r>
            <a:r>
              <a:rPr lang="en-US" dirty="0"/>
              <a:t>];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 </a:t>
            </a:r>
            <a:r>
              <a:rPr lang="en-US" dirty="0" err="1"/>
              <a:t>num_elements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r>
              <a:rPr lang="en-US" dirty="0"/>
              <a:t>    </a:t>
            </a:r>
            <a:r>
              <a:rPr lang="en-US" dirty="0" err="1"/>
              <a:t>deep_copy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original[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0BF-F51E-1541-9C1E-E5CE3499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4A70-EA57-A04E-B1A9-3062EBD3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en-US" dirty="0"/>
              <a:t>Represent an m x n matrix using 1-D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352C2-083C-AE4B-A3D0-0F1A9AFC258B}"/>
                  </a:ext>
                </a:extLst>
              </p:cNvPr>
              <p:cNvSpPr txBox="1"/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352C2-083C-AE4B-A3D0-0F1A9AFC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blipFill>
                <a:blip r:embed="rId2"/>
                <a:stretch>
                  <a:fillRect l="-2974" t="-775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DCDDB8-E281-5E43-AB8C-CDA2C7BF08C0}"/>
              </a:ext>
            </a:extLst>
          </p:cNvPr>
          <p:cNvSpPr txBox="1"/>
          <p:nvPr/>
        </p:nvSpPr>
        <p:spPr>
          <a:xfrm>
            <a:off x="4948517" y="2551837"/>
            <a:ext cx="837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1A766-8E4E-9E4E-A9AC-65694A58FD55}"/>
              </a:ext>
            </a:extLst>
          </p:cNvPr>
          <p:cNvSpPr txBox="1"/>
          <p:nvPr/>
        </p:nvSpPr>
        <p:spPr>
          <a:xfrm>
            <a:off x="1748118" y="2339938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Col(j)    0              1           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6AB5-7A02-6643-A0B9-6145E8C8C776}"/>
              </a:ext>
            </a:extLst>
          </p:cNvPr>
          <p:cNvSpPr txBox="1"/>
          <p:nvPr/>
        </p:nvSpPr>
        <p:spPr>
          <a:xfrm>
            <a:off x="838200" y="4553883"/>
            <a:ext cx="9979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=                [0         1       3       3       4        7       6      7       4]</a:t>
            </a:r>
          </a:p>
          <a:p>
            <a:r>
              <a:rPr lang="en-US" sz="3200" dirty="0"/>
              <a:t>Array index   0         1       2       3       4        5       6      7       8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, j)               (0,0) (0,1) (0,2) (1,0) (1,1) (1,2) (2,0) (2,1) (2,2)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2504-E26E-964E-BDA6-0DF505008BEA}"/>
              </a:ext>
            </a:extLst>
          </p:cNvPr>
          <p:cNvSpPr txBox="1"/>
          <p:nvPr/>
        </p:nvSpPr>
        <p:spPr>
          <a:xfrm>
            <a:off x="8214852" y="255183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A[5] -&gt; 7</a:t>
            </a:r>
          </a:p>
          <a:p>
            <a:endParaRPr lang="en-US" dirty="0"/>
          </a:p>
          <a:p>
            <a:r>
              <a:rPr lang="en-US" dirty="0"/>
              <a:t>A[1][2] x</a:t>
            </a:r>
          </a:p>
        </p:txBody>
      </p:sp>
    </p:spTree>
    <p:extLst>
      <p:ext uri="{BB962C8B-B14F-4D97-AF65-F5344CB8AC3E}">
        <p14:creationId xmlns:p14="http://schemas.microsoft.com/office/powerpoint/2010/main" val="12919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E2C0-5C49-6A47-BFDA-200E718C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141"/>
            <a:ext cx="10515600" cy="5450822"/>
          </a:xfrm>
        </p:spPr>
        <p:txBody>
          <a:bodyPr/>
          <a:lstStyle/>
          <a:p>
            <a:r>
              <a:rPr lang="en-US" dirty="0"/>
              <a:t>Linear(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i</a:t>
            </a:r>
            <a:r>
              <a:rPr lang="en-US" dirty="0"/>
              <a:t> x n + j , n: # of columns</a:t>
            </a:r>
          </a:p>
          <a:p>
            <a:pPr lvl="1"/>
            <a:r>
              <a:rPr lang="en-US" dirty="0"/>
              <a:t>Linear(1, 2) = 1 x 3 + 2</a:t>
            </a:r>
          </a:p>
          <a:p>
            <a:pPr lvl="1"/>
            <a:r>
              <a:rPr lang="en-US" dirty="0"/>
              <a:t>Linear(2, 1) = 2 x 3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9DC8F-9C6E-8D47-8BB2-D5609BCCE65D}"/>
                  </a:ext>
                </a:extLst>
              </p:cNvPr>
              <p:cNvSpPr txBox="1"/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9DC8F-9C6E-8D47-8BB2-D5609BCC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blipFill>
                <a:blip r:embed="rId2"/>
                <a:stretch>
                  <a:fillRect l="-2974" t="-775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62D5D7-E646-E646-AC3B-D6AA143B31A0}"/>
              </a:ext>
            </a:extLst>
          </p:cNvPr>
          <p:cNvSpPr txBox="1"/>
          <p:nvPr/>
        </p:nvSpPr>
        <p:spPr>
          <a:xfrm>
            <a:off x="4948517" y="2551837"/>
            <a:ext cx="837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40574-8D26-7648-BB0C-F5E43CCF953C}"/>
              </a:ext>
            </a:extLst>
          </p:cNvPr>
          <p:cNvSpPr txBox="1"/>
          <p:nvPr/>
        </p:nvSpPr>
        <p:spPr>
          <a:xfrm>
            <a:off x="1748118" y="2339938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Col(j)    0              1            2 </a:t>
            </a:r>
          </a:p>
        </p:txBody>
      </p:sp>
    </p:spTree>
    <p:extLst>
      <p:ext uri="{BB962C8B-B14F-4D97-AF65-F5344CB8AC3E}">
        <p14:creationId xmlns:p14="http://schemas.microsoft.com/office/powerpoint/2010/main" val="28443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E24-6B12-F246-BCDF-8AEF473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B868D-1C43-6B48-B5DA-4F18608C2C76}"/>
                  </a:ext>
                </a:extLst>
              </p:cNvPr>
              <p:cNvSpPr txBox="1"/>
              <p:nvPr/>
            </p:nvSpPr>
            <p:spPr>
              <a:xfrm>
                <a:off x="838200" y="2124635"/>
                <a:ext cx="9244582" cy="113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4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4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B868D-1C43-6B48-B5DA-4F18608C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4635"/>
                <a:ext cx="9244582" cy="1138453"/>
              </a:xfrm>
              <a:prstGeom prst="rect">
                <a:avLst/>
              </a:prstGeom>
              <a:blipFill>
                <a:blip r:embed="rId2"/>
                <a:stretch>
                  <a:fillRect t="-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34021D-B711-DE43-8834-8F72F1F51F04}"/>
              </a:ext>
            </a:extLst>
          </p:cNvPr>
          <p:cNvCxnSpPr/>
          <p:nvPr/>
        </p:nvCxnSpPr>
        <p:spPr>
          <a:xfrm>
            <a:off x="1102659" y="2649071"/>
            <a:ext cx="15733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43632-9508-424A-8310-FA06B876C727}"/>
                  </a:ext>
                </a:extLst>
              </p:cNvPr>
              <p:cNvSpPr txBox="1"/>
              <p:nvPr/>
            </p:nvSpPr>
            <p:spPr>
              <a:xfrm>
                <a:off x="1353103" y="4891178"/>
                <a:ext cx="7963425" cy="174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43632-9508-424A-8310-FA06B876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03" y="4891178"/>
                <a:ext cx="7963425" cy="1743747"/>
              </a:xfrm>
              <a:prstGeom prst="rect">
                <a:avLst/>
              </a:prstGeom>
              <a:blipFill>
                <a:blip r:embed="rId3"/>
                <a:stretch>
                  <a:fillRect t="-112230" b="-17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CD0690-74EC-A047-8DD3-A541969092E0}"/>
                  </a:ext>
                </a:extLst>
              </p:cNvPr>
              <p:cNvSpPr/>
              <p:nvPr/>
            </p:nvSpPr>
            <p:spPr>
              <a:xfrm>
                <a:off x="1569096" y="3631722"/>
                <a:ext cx="44562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CD0690-74EC-A047-8DD3-A54196909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96" y="3631722"/>
                <a:ext cx="4456220" cy="646331"/>
              </a:xfrm>
              <a:prstGeom prst="rect">
                <a:avLst/>
              </a:prstGeom>
              <a:blipFill>
                <a:blip r:embed="rId4"/>
                <a:stretch>
                  <a:fillRect l="-1420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FF6872-7473-2A4F-88CE-BEC9DBEDB710}"/>
              </a:ext>
            </a:extLst>
          </p:cNvPr>
          <p:cNvSpPr txBox="1"/>
          <p:nvPr/>
        </p:nvSpPr>
        <p:spPr>
          <a:xfrm>
            <a:off x="2675965" y="32630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BBCA0-4863-4045-838F-1A126E28235A}"/>
              </a:ext>
            </a:extLst>
          </p:cNvPr>
          <p:cNvSpPr txBox="1"/>
          <p:nvPr/>
        </p:nvSpPr>
        <p:spPr>
          <a:xfrm>
            <a:off x="6096000" y="32255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663E0-47B9-2441-A9A0-A98EB78A2B5B}"/>
              </a:ext>
            </a:extLst>
          </p:cNvPr>
          <p:cNvSpPr txBox="1"/>
          <p:nvPr/>
        </p:nvSpPr>
        <p:spPr>
          <a:xfrm>
            <a:off x="9770837" y="324433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3</a:t>
            </a:r>
          </a:p>
        </p:txBody>
      </p:sp>
    </p:spTree>
    <p:extLst>
      <p:ext uri="{BB962C8B-B14F-4D97-AF65-F5344CB8AC3E}">
        <p14:creationId xmlns:p14="http://schemas.microsoft.com/office/powerpoint/2010/main" val="2507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E274-2F4A-E64D-B18A-7B89CE91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B97838-3F04-C24E-84A1-12B5A5E6CBD5}"/>
                  </a:ext>
                </a:extLst>
              </p:cNvPr>
              <p:cNvSpPr txBox="1"/>
              <p:nvPr/>
            </p:nvSpPr>
            <p:spPr>
              <a:xfrm>
                <a:off x="1472381" y="1414562"/>
                <a:ext cx="7237879" cy="5078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Initialize 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for i=0 </a:t>
                </a:r>
                <a:r>
                  <a:rPr lang="en-US" sz="3600" dirty="0">
                    <a:sym typeface="Wingdings" pitchFamily="2" charset="2"/>
                  </a:rPr>
                  <a:t> M – 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for j=0  N – 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</a:t>
                </a:r>
                <a:r>
                  <a:rPr lang="en-US" sz="3600" dirty="0" err="1">
                    <a:sym typeface="Wingdings" pitchFamily="2" charset="2"/>
                  </a:rPr>
                  <a:t>loc_c</a:t>
                </a:r>
                <a:r>
                  <a:rPr lang="en-US" sz="3600" dirty="0">
                    <a:sym typeface="Wingdings" pitchFamily="2" charset="2"/>
                  </a:rPr>
                  <a:t> = 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for k=0L -1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</a:t>
                </a:r>
                <a:r>
                  <a:rPr lang="en-US" sz="3600" dirty="0" err="1">
                    <a:sym typeface="Wingdings" pitchFamily="2" charset="2"/>
                  </a:rPr>
                  <a:t>loc_a</a:t>
                </a:r>
                <a:r>
                  <a:rPr lang="en-US" sz="3600" dirty="0">
                    <a:sym typeface="Wingdings" pitchFamily="2" charset="2"/>
                  </a:rPr>
                  <a:t> = 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</a:t>
                </a:r>
                <a:r>
                  <a:rPr lang="en-US" sz="3600" dirty="0" err="1">
                    <a:sym typeface="Wingdings" pitchFamily="2" charset="2"/>
                  </a:rPr>
                  <a:t>loc_b</a:t>
                </a:r>
                <a:r>
                  <a:rPr lang="en-US" sz="3600" dirty="0">
                    <a:sym typeface="Wingdings" pitchFamily="2" charset="2"/>
                  </a:rPr>
                  <a:t> =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C[</a:t>
                </a:r>
                <a:r>
                  <a:rPr lang="en-US" sz="3600" dirty="0" err="1">
                    <a:sym typeface="Wingdings" pitchFamily="2" charset="2"/>
                  </a:rPr>
                  <a:t>loc_c</a:t>
                </a:r>
                <a:r>
                  <a:rPr lang="en-US" sz="3600" dirty="0">
                    <a:sym typeface="Wingdings" pitchFamily="2" charset="2"/>
                  </a:rPr>
                  <a:t>] += A[</a:t>
                </a:r>
                <a:r>
                  <a:rPr lang="en-US" sz="3600" dirty="0" err="1">
                    <a:sym typeface="Wingdings" pitchFamily="2" charset="2"/>
                  </a:rPr>
                  <a:t>loc_a</a:t>
                </a:r>
                <a:r>
                  <a:rPr lang="en-US" sz="3600" dirty="0">
                    <a:sym typeface="Wingdings" pitchFamily="2" charset="2"/>
                  </a:rPr>
                  <a:t>] * B[</a:t>
                </a:r>
                <a:r>
                  <a:rPr lang="en-US" sz="3600" dirty="0" err="1">
                    <a:sym typeface="Wingdings" pitchFamily="2" charset="2"/>
                  </a:rPr>
                  <a:t>loc_b</a:t>
                </a:r>
                <a:r>
                  <a:rPr lang="en-US" sz="3600" dirty="0">
                    <a:sym typeface="Wingdings" pitchFamily="2" charset="2"/>
                  </a:rPr>
                  <a:t>] </a:t>
                </a:r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B97838-3F04-C24E-84A1-12B5A5E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81" y="1414562"/>
                <a:ext cx="7237879" cy="5078313"/>
              </a:xfrm>
              <a:prstGeom prst="rect">
                <a:avLst/>
              </a:prstGeom>
              <a:blipFill>
                <a:blip r:embed="rId2"/>
                <a:stretch>
                  <a:fillRect l="-2632" t="-1746" r="-1754" b="-3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8D2C-6962-3240-AD96-CCBF56A7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MP6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E49B-54DB-2344-9977-B8C15B52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4968"/>
          </a:xfrm>
        </p:spPr>
        <p:txBody>
          <a:bodyPr/>
          <a:lstStyle/>
          <a:p>
            <a:r>
              <a:rPr lang="en-US" dirty="0"/>
              <a:t>N x M grid, each cell is live/dead </a:t>
            </a:r>
          </a:p>
          <a:p>
            <a:r>
              <a:rPr lang="en-US" dirty="0"/>
              <a:t>Update rule</a:t>
            </a:r>
          </a:p>
          <a:p>
            <a:pPr lvl="1"/>
            <a:r>
              <a:rPr lang="en-US" dirty="0"/>
              <a:t>Live cell with &lt; 2 live neighbors  </a:t>
            </a:r>
            <a:r>
              <a:rPr lang="en-US" dirty="0">
                <a:sym typeface="Wingdings" pitchFamily="2" charset="2"/>
              </a:rPr>
              <a:t> dead</a:t>
            </a:r>
          </a:p>
          <a:p>
            <a:pPr lvl="1"/>
            <a:r>
              <a:rPr lang="en-US" dirty="0">
                <a:sym typeface="Wingdings" pitchFamily="2" charset="2"/>
              </a:rPr>
              <a:t>Live cell with 2 or 3 live neighbors  live</a:t>
            </a:r>
          </a:p>
          <a:p>
            <a:pPr lvl="1"/>
            <a:r>
              <a:rPr lang="en-US" dirty="0">
                <a:sym typeface="Wingdings" pitchFamily="2" charset="2"/>
              </a:rPr>
              <a:t>Live cell with &gt; 3 live neighbors  dead</a:t>
            </a:r>
          </a:p>
          <a:p>
            <a:pPr lvl="1"/>
            <a:r>
              <a:rPr lang="en-US" dirty="0">
                <a:sym typeface="Wingdings" pitchFamily="2" charset="2"/>
              </a:rPr>
              <a:t>Dead cell with 3 live neighbors  live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7D1FAB-40A6-674F-B0DF-C6B88085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87991"/>
              </p:ext>
            </p:extLst>
          </p:nvPr>
        </p:nvGraphicFramePr>
        <p:xfrm>
          <a:off x="7867290" y="681037"/>
          <a:ext cx="374194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389">
                  <a:extLst>
                    <a:ext uri="{9D8B030D-6E8A-4147-A177-3AD203B41FA5}">
                      <a16:colId xmlns:a16="http://schemas.microsoft.com/office/drawing/2014/main" val="1149947868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601075785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218028442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752752544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74871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7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0924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0588E-0B40-2649-90AF-1B563ECEF83A}"/>
                  </a:ext>
                </a:extLst>
              </p:cNvPr>
              <p:cNvSpPr txBox="1"/>
              <p:nvPr/>
            </p:nvSpPr>
            <p:spPr>
              <a:xfrm>
                <a:off x="582765" y="4615530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0588E-0B40-2649-90AF-1B563ECE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5" y="4615530"/>
                <a:ext cx="2886046" cy="1953355"/>
              </a:xfrm>
              <a:prstGeom prst="rect">
                <a:avLst/>
              </a:prstGeom>
              <a:blipFill>
                <a:blip r:embed="rId2"/>
                <a:stretch>
                  <a:fillRect t="-64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25D10-DA7E-4041-B46F-92D73FBCA533}"/>
                  </a:ext>
                </a:extLst>
              </p:cNvPr>
              <p:cNvSpPr txBox="1"/>
              <p:nvPr/>
            </p:nvSpPr>
            <p:spPr>
              <a:xfrm>
                <a:off x="4307982" y="458606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25D10-DA7E-4041-B46F-92D73FBCA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82" y="4586066"/>
                <a:ext cx="2886046" cy="1953355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95D5DE-1F38-2A4B-BCA1-6BB52A41DFEC}"/>
                  </a:ext>
                </a:extLst>
              </p:cNvPr>
              <p:cNvSpPr txBox="1"/>
              <p:nvPr/>
            </p:nvSpPr>
            <p:spPr>
              <a:xfrm>
                <a:off x="8632692" y="4586066"/>
                <a:ext cx="3559308" cy="201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95D5DE-1F38-2A4B-BCA1-6BB52A41D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2" y="4586066"/>
                <a:ext cx="3559308" cy="2012282"/>
              </a:xfrm>
              <a:prstGeom prst="rect">
                <a:avLst/>
              </a:prstGeom>
              <a:blipFill>
                <a:blip r:embed="rId4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71372F-802F-FA48-A760-F725AF234BC9}"/>
              </a:ext>
            </a:extLst>
          </p:cNvPr>
          <p:cNvCxnSpPr>
            <a:stCxn id="6" idx="3"/>
          </p:cNvCxnSpPr>
          <p:nvPr/>
        </p:nvCxnSpPr>
        <p:spPr>
          <a:xfrm flipV="1">
            <a:off x="3468811" y="5592207"/>
            <a:ext cx="6891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B1CA7-BAF9-3D42-8FB6-F3F624D3661D}"/>
              </a:ext>
            </a:extLst>
          </p:cNvPr>
          <p:cNvCxnSpPr/>
          <p:nvPr/>
        </p:nvCxnSpPr>
        <p:spPr>
          <a:xfrm flipV="1">
            <a:off x="8017340" y="5592207"/>
            <a:ext cx="6891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8939-CFCE-9645-9D66-04CCCA69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10DCA3-4C91-1B48-B944-E00DCF43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241800"/>
            <a:ext cx="11074400" cy="2616200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22783C-05AE-9D44-A62F-F4F03790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492623"/>
            <a:ext cx="11036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BFE-91CE-0443-9BAB-E986F80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27A2-C84D-DF44-AEDC-15EDD29F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C01C9F-510A-844F-9770-7012FC47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933202"/>
            <a:ext cx="1174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4191-3990-774F-B5A9-77BD1EB5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3BAE89F-7237-8943-BC87-A096F440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" y="2136963"/>
            <a:ext cx="12025110" cy="1668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FBCC0-5E1A-EB43-8981-B73B267BD3DB}"/>
              </a:ext>
            </a:extLst>
          </p:cNvPr>
          <p:cNvSpPr txBox="1"/>
          <p:nvPr/>
        </p:nvSpPr>
        <p:spPr>
          <a:xfrm>
            <a:off x="838200" y="4251794"/>
            <a:ext cx="421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game_board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 * N + 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C9FF2-9573-AF41-BC1D-ED79E0670B62}"/>
              </a:ext>
            </a:extLst>
          </p:cNvPr>
          <p:cNvSpPr txBox="1"/>
          <p:nvPr/>
        </p:nvSpPr>
        <p:spPr>
          <a:xfrm>
            <a:off x="592394" y="5344400"/>
            <a:ext cx="431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game_board</a:t>
            </a:r>
            <a:r>
              <a:rPr lang="en-US" sz="3600" dirty="0"/>
              <a:t>[j * M + </a:t>
            </a:r>
            <a:r>
              <a:rPr lang="en-US" sz="3600" dirty="0" err="1"/>
              <a:t>i</a:t>
            </a:r>
            <a:r>
              <a:rPr lang="en-US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959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21031</TotalTime>
  <Words>379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ECE220 LAB6</vt:lpstr>
      <vt:lpstr>Lab 6 Matrix Multiplication</vt:lpstr>
      <vt:lpstr>PowerPoint Presentation</vt:lpstr>
      <vt:lpstr>Matrix multiplication</vt:lpstr>
      <vt:lpstr>Matrix multiplication</vt:lpstr>
      <vt:lpstr>MP6 Game of Life</vt:lpstr>
      <vt:lpstr>Functions</vt:lpstr>
      <vt:lpstr>Functions</vt:lpstr>
      <vt:lpstr>Worksheet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LAB6</dc:title>
  <dc:creator>Liu, Iou-Jen</dc:creator>
  <cp:lastModifiedBy>Liu, Iou-Jen</cp:lastModifiedBy>
  <cp:revision>8</cp:revision>
  <dcterms:created xsi:type="dcterms:W3CDTF">2020-10-09T03:25:12Z</dcterms:created>
  <dcterms:modified xsi:type="dcterms:W3CDTF">2021-10-22T14:49:39Z</dcterms:modified>
</cp:coreProperties>
</file>