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9"/>
  </p:normalViewPr>
  <p:slideViewPr>
    <p:cSldViewPr snapToGrid="0" snapToObjects="1" showGuides="1">
      <p:cViewPr varScale="1">
        <p:scale>
          <a:sx n="74" d="100"/>
          <a:sy n="74" d="100"/>
        </p:scale>
        <p:origin x="176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FA34-8C75-D74D-84CF-BF9950B0B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95813-4F8D-8F4B-98E3-63E4D108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D0145-D0E9-5545-996D-5E1B2A5C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1839-54BC-604B-97A4-6ACD7DD8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235B-DAE3-8C46-8358-C510023C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04B4-33CE-4840-9DE0-69C037EC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73710-0E4C-B047-A4AF-778EF9A17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2323-50A0-3E4B-B1CF-C27620F9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4988-66B4-2345-9FD1-AA4A9CDD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86E1-B0C7-7F49-89ED-549B78C9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6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A7344-005F-8B4F-A224-CFA41CD25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4749-1217-D745-B62E-FBA1704EC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11B5-C13B-8D44-8A28-DDF365F4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8433-CEDB-AD4F-BA1B-A4D2FC93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EE5A-2481-D843-B61A-BC4793C9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987F-8655-9C44-BA2B-B50328BA9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66CD9-F53E-6F43-864C-95A0F0E81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6740-3186-894B-AF6E-B9CA7E3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CF23-8F64-3940-B190-A21AE451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E879E-6596-6342-9FD7-A97EBD11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8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AD63-6AB6-014C-946D-ACE91912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9594-EC02-6247-B05C-3674D3CB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3BF2-5365-7A43-8097-A66F3943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F3F2-15C8-C74E-921E-5A959FD8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422D-3871-3D4F-83CC-B1FA9C78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2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E0B0-0165-2748-B697-07F213A0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B8F58-5929-1E4C-8CFD-4C99A9579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B509-B9B0-B449-95AD-BCE0FC3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364C-3408-1E46-B1C0-DB027F19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18B6-22AB-0943-8F4F-3F512180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B060-ECEB-6A47-A6F3-CDC1FC1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A764-5E9E-8E4B-B6AF-44F35C1D9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2D4EB-A52E-3A4B-82B6-C26D350EF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FF3F4-50E7-0C45-91D6-93080155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054D-E8B2-EB46-9EDD-DB7ED9CD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85B4-AE5F-ED49-98D6-45367EB2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3357-CC21-AF4D-ACDA-6F86DD15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E22D6-8777-E847-BBDC-A0295C1B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D005-EB99-744B-B928-594E21F0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BCD6F-F300-E34A-92EB-1665D2694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6B7EB-0CDC-F24D-A7B6-487BE139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AD27A-E047-CE4E-8520-489A4493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97BE0-75EB-AB41-8E35-3C6AF28A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B4E1F-FA72-F34F-BDD7-287F58BE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59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E447-4702-FD44-B8CF-AD2EA3D7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FB7E3-C9CE-3C4D-87B4-8724A09B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C9E6D-DEA8-844A-A305-0270DEEC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851B4-3844-D548-97A3-F29D0630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4A9EA-1705-F846-84DD-10F11213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2F192-690F-2D4A-8DE2-0D217623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A0997-6D35-5F42-A285-1F0D0512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15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4EF3-59CE-EC43-9C91-3C29CBC9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DBAF-060C-D044-B69D-A7A76B52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24A2B-FF1E-274B-877F-E75BC95B0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BDE88-CC99-E24A-AA18-EBB3CDCA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55B7E-31ED-4647-899A-B2820C9F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C6295-166A-5348-9695-F1715125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3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F120-7267-9546-A450-EB99F70E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75A9-05A2-554A-897F-79A8D006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9DF6-7B9E-B44E-B589-89784E19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9367-82ED-8F4A-BFF4-584E02D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7697-9B9D-BF44-B880-ED23DA9A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1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43BB-C3B8-2B4A-8A08-ADB96882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831C4-2A02-4041-99BE-BA1683724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7F98D-CF4D-CB4F-A3A8-AABAE185C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92676-E96C-5C43-8518-D4B1429C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9B609-E278-9C46-A637-79F91747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09F70-2AF8-2744-9591-60980B4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61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23F6-8EED-1B4F-80FE-0C0AAA03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E0F1F-91BA-704A-9761-C08710EE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526AA-27C4-194B-9BC4-D2D96A50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A23F-3F3C-764A-997A-2AA064E1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319A-FBC2-6B4F-BB03-7AED006B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5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0594E-27BB-684E-A0F4-B12325D22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B5A08-B226-FD4D-8A74-8169CB88B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EE42-60B5-E44B-8196-7ED0C3BE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7E4C-8183-D946-95A2-3097CE78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8762-8761-574A-A1A0-25F81E7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BEE4-E56B-8E42-B9CA-D5241472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103EE-F12C-EA4C-81E9-C5DB2932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1D2A-883D-F249-9C8B-A016058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12C9-88D7-0D4C-8108-1179F46D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2D5D-519F-AA4D-AF77-C530E46D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4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DAA0-C179-694E-9407-399E06B7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835A-DB5D-434E-A186-B38728FB1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4B37-A2FE-6449-9304-73C451B28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10C7-89A8-7E4D-8341-049DB87F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8FF5A-5E49-514E-B63C-8289DDD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00F6-2927-4247-B1EE-1A195D9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5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E7D2-65BD-E148-A915-1E51E44B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29EC-C727-354C-B7C6-6F11F3C4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EBF5B-BBD1-084B-93CC-1F53C0D5F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C1B58-3155-D348-B883-E12966C58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4DBFC-DEF0-CA41-A404-A6CE9FFCE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AEAB6-4153-E541-AA44-CBBD646B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D0464-4087-184C-9674-64DD56A4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C4CBB-7962-1941-AC71-C415C985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8BCB-FB51-CD4F-A896-FD3A5D56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7F9AC-0552-EE4E-8536-E39E58F1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32BA6-885A-C042-89F1-64F20512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E3681-B7B5-A947-88EB-12E3E31C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F4BD6-CB13-A945-B935-AF3BE409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5B6B5-098D-BE48-8A4E-B1E5516F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F9009-1D06-3041-8A69-B938F98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0540-A580-6448-9415-BFE847F6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8ABD-0689-304D-A83C-33556B87F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3D2C3-D177-F542-A117-692AF9EA0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8EE0F-8607-AE43-BE97-EFAA5536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B78A0-7B12-004E-AFCA-F651AB78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11391-890A-BE46-B2D5-F6362F3F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309F-5838-FD43-85F1-2A11F3A3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95855-AD1B-C64D-9D6B-F2845EB7C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0933C-C0F6-DE4F-9E8C-C3D7B463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01F5C-0F20-CA48-9BC6-A739AF31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8944-0A6C-F844-A317-4D143A8F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9524-F7A4-CE45-8753-A4ABF5C5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89DA7-DFBE-6F44-AEC1-4EFAAE47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AC6FB-3F03-ED4C-A5C3-C878506C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3154-3EDC-8F45-ABFC-A3DE06E56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1607-496F-9A49-8C40-FD302BC7EEF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A1E9-9E1A-BB4D-AD76-DC5EC187A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C5F4-452F-BB46-979D-2A1B715CD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1BA4-EA55-CA42-AA41-B6FCB49A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97D9F-F914-8549-B2F5-52F4C28C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2C55A-FB0F-2842-A6AF-E53C2C6E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2B0D-9953-5943-9065-D21E696BE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43F6-22EF-F045-9EFF-EB30A95A9032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14A1-2D41-E94B-8C8B-87D593194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2784-93A8-674E-AF50-26D1D784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D990-C820-0E4E-94E6-B0A1B17B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D1B4-50B1-DB42-92C0-96F7686BD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D7F74-73AE-A149-A1CD-7F30227B7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D5D207C-9A70-4641-A427-5212DF02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47"/>
            <a:ext cx="9799608" cy="67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0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74CD-20DF-A244-9492-E860077F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 Mini 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E08F-6DC5-304F-9B2D-89E74CB6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193"/>
          </a:xfrm>
        </p:spPr>
        <p:txBody>
          <a:bodyPr/>
          <a:lstStyle/>
          <a:p>
            <a:r>
              <a:rPr lang="en-US" dirty="0"/>
              <a:t> Reads an input grid of size 5x5 from a file</a:t>
            </a:r>
          </a:p>
          <a:p>
            <a:r>
              <a:rPr lang="en-US" dirty="0"/>
              <a:t>Fills out the grid, such that each row has numbers 1-5 appear exactly once, and each column has numbers 1-5 appear exactly once.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D2C6AE-2B4A-8C45-AD98-70BE10148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36362"/>
              </p:ext>
            </p:extLst>
          </p:nvPr>
        </p:nvGraphicFramePr>
        <p:xfrm>
          <a:off x="1283856" y="3602183"/>
          <a:ext cx="21382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7643">
                  <a:extLst>
                    <a:ext uri="{9D8B030D-6E8A-4147-A177-3AD203B41FA5}">
                      <a16:colId xmlns:a16="http://schemas.microsoft.com/office/drawing/2014/main" val="3823196131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1029075732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4217330059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7841090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68269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4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5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45558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96E8D57-C30C-A84F-B59B-291F44F3F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85943"/>
              </p:ext>
            </p:extLst>
          </p:nvPr>
        </p:nvGraphicFramePr>
        <p:xfrm>
          <a:off x="4581238" y="3602183"/>
          <a:ext cx="21382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7643">
                  <a:extLst>
                    <a:ext uri="{9D8B030D-6E8A-4147-A177-3AD203B41FA5}">
                      <a16:colId xmlns:a16="http://schemas.microsoft.com/office/drawing/2014/main" val="3823196131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1029075732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4217330059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7841090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68269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4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5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455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87C04F-D86F-194D-8965-6AD121D7AB3B}"/>
              </a:ext>
            </a:extLst>
          </p:cNvPr>
          <p:cNvSpPr txBox="1"/>
          <p:nvPr/>
        </p:nvSpPr>
        <p:spPr>
          <a:xfrm>
            <a:off x="2010561" y="561808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E90A-B0B0-9B4D-B1A7-8AF30E0443F3}"/>
              </a:ext>
            </a:extLst>
          </p:cNvPr>
          <p:cNvSpPr txBox="1"/>
          <p:nvPr/>
        </p:nvSpPr>
        <p:spPr>
          <a:xfrm>
            <a:off x="5307943" y="56180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EC61-D2E1-D246-B862-DF7B0CC3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Functions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5C22EC3-8479-3640-B859-50D10215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5" y="1690687"/>
            <a:ext cx="11227516" cy="2035923"/>
          </a:xfrm>
          <a:prstGeom prst="rect">
            <a:avLst/>
          </a:prstGeom>
        </p:spPr>
      </p:pic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9B357555-DFA7-2246-9124-19C2F05E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22224"/>
              </p:ext>
            </p:extLst>
          </p:nvPr>
        </p:nvGraphicFramePr>
        <p:xfrm>
          <a:off x="1059569" y="3998998"/>
          <a:ext cx="21382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7643">
                  <a:extLst>
                    <a:ext uri="{9D8B030D-6E8A-4147-A177-3AD203B41FA5}">
                      <a16:colId xmlns:a16="http://schemas.microsoft.com/office/drawing/2014/main" val="3823196131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1029075732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4217330059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7841090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68269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4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5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4555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534E82-3010-4D43-AD29-41333A531DB5}"/>
              </a:ext>
            </a:extLst>
          </p:cNvPr>
          <p:cNvSpPr txBox="1"/>
          <p:nvPr/>
        </p:nvSpPr>
        <p:spPr>
          <a:xfrm>
            <a:off x="4564609" y="4134487"/>
            <a:ext cx="684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pitchFamily="2" charset="0"/>
              </a:rPr>
              <a:t>Is_val_valid</a:t>
            </a:r>
            <a:r>
              <a:rPr lang="en-US" sz="3200" dirty="0">
                <a:latin typeface="Courier" pitchFamily="2" charset="0"/>
              </a:rPr>
              <a:t>(5, 0, 0, grid)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D6512-AD36-E844-826B-78F1814A1E94}"/>
              </a:ext>
            </a:extLst>
          </p:cNvPr>
          <p:cNvSpPr txBox="1"/>
          <p:nvPr/>
        </p:nvSpPr>
        <p:spPr>
          <a:xfrm>
            <a:off x="4564609" y="4874925"/>
            <a:ext cx="684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 pitchFamily="2" charset="0"/>
              </a:rPr>
              <a:t>Is_val_valid</a:t>
            </a:r>
            <a:r>
              <a:rPr lang="en-US" sz="3200" dirty="0">
                <a:latin typeface="Courier" pitchFamily="2" charset="0"/>
              </a:rPr>
              <a:t>(5, 1, 1, grid)</a:t>
            </a:r>
          </a:p>
        </p:txBody>
      </p:sp>
    </p:spTree>
    <p:extLst>
      <p:ext uri="{BB962C8B-B14F-4D97-AF65-F5344CB8AC3E}">
        <p14:creationId xmlns:p14="http://schemas.microsoft.com/office/powerpoint/2010/main" val="19789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07A9-3540-734F-B481-37DBAA56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Function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161D4F2-F604-0F4A-AECE-7CD51E6EA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13" y="1690688"/>
            <a:ext cx="10994373" cy="1891505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E196BB-119A-A044-B701-D0F29C020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46640"/>
              </p:ext>
            </p:extLst>
          </p:nvPr>
        </p:nvGraphicFramePr>
        <p:xfrm>
          <a:off x="1441223" y="3980656"/>
          <a:ext cx="21382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7643">
                  <a:extLst>
                    <a:ext uri="{9D8B030D-6E8A-4147-A177-3AD203B41FA5}">
                      <a16:colId xmlns:a16="http://schemas.microsoft.com/office/drawing/2014/main" val="3823196131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1029075732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4217330059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7841090"/>
                    </a:ext>
                  </a:extLst>
                </a:gridCol>
                <a:gridCol w="427643">
                  <a:extLst>
                    <a:ext uri="{9D8B030D-6E8A-4147-A177-3AD203B41FA5}">
                      <a16:colId xmlns:a16="http://schemas.microsoft.com/office/drawing/2014/main" val="268269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4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5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455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E107CC-DBAF-F049-8E89-7ED852B45107}"/>
              </a:ext>
            </a:extLst>
          </p:cNvPr>
          <p:cNvSpPr txBox="1"/>
          <p:nvPr/>
        </p:nvSpPr>
        <p:spPr>
          <a:xfrm>
            <a:off x="3953275" y="3980656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int j; </a:t>
            </a:r>
          </a:p>
          <a:p>
            <a:r>
              <a:rPr lang="en-US" sz="2400" dirty="0" err="1">
                <a:latin typeface="Courier" pitchFamily="2" charset="0"/>
              </a:rPr>
              <a:t>FindUnassignedLocation</a:t>
            </a:r>
            <a:r>
              <a:rPr lang="en-US" sz="2400" dirty="0">
                <a:latin typeface="Courier" pitchFamily="2" charset="0"/>
              </a:rPr>
              <a:t>(grid, &amp;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, &amp;j)</a:t>
            </a:r>
          </a:p>
        </p:txBody>
      </p:sp>
    </p:spTree>
    <p:extLst>
      <p:ext uri="{BB962C8B-B14F-4D97-AF65-F5344CB8AC3E}">
        <p14:creationId xmlns:p14="http://schemas.microsoft.com/office/powerpoint/2010/main" val="10270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6A73-6908-E547-A4C3-A7897181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implement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5A503-9B6E-A446-A857-0B7C3715A98F}"/>
              </a:ext>
            </a:extLst>
          </p:cNvPr>
          <p:cNvSpPr/>
          <p:nvPr/>
        </p:nvSpPr>
        <p:spPr>
          <a:xfrm>
            <a:off x="838200" y="1965249"/>
            <a:ext cx="9770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void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6F42C1"/>
                </a:solidFill>
                <a:effectLst/>
                <a:latin typeface="Courier" pitchFamily="2" charset="0"/>
              </a:rPr>
              <a:t>parse_grid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(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const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char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Courier" pitchFamily="2" charset="0"/>
              </a:rPr>
              <a:t>fpath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[], 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grid[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]);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F4D93-ECCA-0A40-AF64-6376725AD841}"/>
              </a:ext>
            </a:extLst>
          </p:cNvPr>
          <p:cNvSpPr/>
          <p:nvPr/>
        </p:nvSpPr>
        <p:spPr>
          <a:xfrm>
            <a:off x="838200" y="2701475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6F42C1"/>
                </a:solidFill>
                <a:effectLst/>
                <a:latin typeface="Courier" pitchFamily="2" charset="0"/>
              </a:rPr>
              <a:t>solve_grid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(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grid[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]);</a:t>
            </a: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6A73-6908-E547-A4C3-A7897181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implement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5A503-9B6E-A446-A857-0B7C3715A98F}"/>
              </a:ext>
            </a:extLst>
          </p:cNvPr>
          <p:cNvSpPr/>
          <p:nvPr/>
        </p:nvSpPr>
        <p:spPr>
          <a:xfrm>
            <a:off x="838200" y="1965249"/>
            <a:ext cx="9770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void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6F42C1"/>
                </a:solidFill>
                <a:effectLst/>
                <a:latin typeface="Courier" pitchFamily="2" charset="0"/>
              </a:rPr>
              <a:t>parse_grid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(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const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char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Courier" pitchFamily="2" charset="0"/>
              </a:rPr>
              <a:t>fpath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[], 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grid[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]);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16D425-F9FA-3D47-A84F-EC88BF55CEA8}"/>
              </a:ext>
            </a:extLst>
          </p:cNvPr>
          <p:cNvSpPr/>
          <p:nvPr/>
        </p:nvSpPr>
        <p:spPr>
          <a:xfrm>
            <a:off x="838200" y="249209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open the file for reading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make sure the file is valid</a:t>
            </a:r>
          </a:p>
          <a:p>
            <a:pPr fontAlgn="base"/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each row and column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scan the file to read the next int into the board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close the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65671-675D-0A45-BBB6-A8AE49DD637B}"/>
              </a:ext>
            </a:extLst>
          </p:cNvPr>
          <p:cNvSpPr/>
          <p:nvPr/>
        </p:nvSpPr>
        <p:spPr>
          <a:xfrm>
            <a:off x="694310" y="5031662"/>
            <a:ext cx="1005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github-dev.cs.illinois.edu</a:t>
            </a:r>
            <a:r>
              <a:rPr lang="en-US" dirty="0"/>
              <a:t>/ECE220FA20/_release/blob/regular/lab7/grid1.txt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3B0F7F-3020-A44B-8B13-0261AC51EE16}"/>
              </a:ext>
            </a:extLst>
          </p:cNvPr>
          <p:cNvSpPr/>
          <p:nvPr/>
        </p:nvSpPr>
        <p:spPr>
          <a:xfrm>
            <a:off x="6808437" y="2492095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BC26"/>
                </a:solidFill>
                <a:effectLst/>
                <a:latin typeface="Courier" pitchFamily="2" charset="0"/>
              </a:rPr>
              <a:t>FILE</a:t>
            </a:r>
            <a:r>
              <a:rPr lang="en-US" dirty="0">
                <a:solidFill>
                  <a:srgbClr val="F4F4F4"/>
                </a:solidFill>
                <a:effectLst/>
                <a:latin typeface="Courier" pitchFamily="2" charset="0"/>
              </a:rPr>
              <a:t> </a:t>
            </a:r>
            <a:r>
              <a:rPr lang="en-US" dirty="0">
                <a:effectLst/>
                <a:latin typeface="Courier" pitchFamily="2" charset="0"/>
              </a:rPr>
              <a:t>*reader = </a:t>
            </a:r>
            <a:r>
              <a:rPr lang="en-US" dirty="0" err="1">
                <a:effectLst/>
                <a:latin typeface="Courier" pitchFamily="2" charset="0"/>
              </a:rPr>
              <a:t>fopen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fpath</a:t>
            </a:r>
            <a:r>
              <a:rPr lang="en-US" dirty="0">
                <a:effectLst/>
                <a:latin typeface="Courier" pitchFamily="2" charset="0"/>
              </a:rPr>
              <a:t>, "r");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7A2575-150D-044E-A91F-5FF4B4EE336B}"/>
              </a:ext>
            </a:extLst>
          </p:cNvPr>
          <p:cNvSpPr/>
          <p:nvPr/>
        </p:nvSpPr>
        <p:spPr>
          <a:xfrm>
            <a:off x="6808437" y="2807177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Courier" pitchFamily="2" charset="0"/>
              </a:rPr>
              <a:t>assert(reader != NULL);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FE964-E9F7-1E4C-85E4-AC9F2F3E4B3D}"/>
              </a:ext>
            </a:extLst>
          </p:cNvPr>
          <p:cNvSpPr/>
          <p:nvPr/>
        </p:nvSpPr>
        <p:spPr>
          <a:xfrm>
            <a:off x="6800347" y="3392546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effectLst/>
                <a:latin typeface="Courier" pitchFamily="2" charset="0"/>
              </a:rPr>
              <a:t>fscanf</a:t>
            </a:r>
            <a:r>
              <a:rPr lang="en-US" dirty="0">
                <a:effectLst/>
                <a:latin typeface="Courier" pitchFamily="2" charset="0"/>
              </a:rPr>
              <a:t>(reader, "%d", &amp;sudoku[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][j]);</a:t>
            </a:r>
          </a:p>
        </p:txBody>
      </p:sp>
    </p:spTree>
    <p:extLst>
      <p:ext uri="{BB962C8B-B14F-4D97-AF65-F5344CB8AC3E}">
        <p14:creationId xmlns:p14="http://schemas.microsoft.com/office/powerpoint/2010/main" val="256784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6A73-6908-E547-A4C3-A7897181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implement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F4D93-ECCA-0A40-AF64-6376725AD841}"/>
              </a:ext>
            </a:extLst>
          </p:cNvPr>
          <p:cNvSpPr/>
          <p:nvPr/>
        </p:nvSpPr>
        <p:spPr>
          <a:xfrm>
            <a:off x="838200" y="1828639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</a:t>
            </a:r>
            <a:r>
              <a:rPr lang="en-US" sz="2400" b="0" i="0" dirty="0" err="1">
                <a:solidFill>
                  <a:srgbClr val="6F42C1"/>
                </a:solidFill>
                <a:effectLst/>
                <a:latin typeface="Courier" pitchFamily="2" charset="0"/>
              </a:rPr>
              <a:t>solve_grid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(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urier" pitchFamily="2" charset="0"/>
              </a:rPr>
              <a:t>int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 grid[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][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urier" pitchFamily="2" charset="0"/>
              </a:rPr>
              <a:t>5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ourier" pitchFamily="2" charset="0"/>
              </a:rPr>
              <a:t>]);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F9F5F-D434-E14F-A124-3374730E7EA8}"/>
              </a:ext>
            </a:extLst>
          </p:cNvPr>
          <p:cNvSpPr/>
          <p:nvPr/>
        </p:nvSpPr>
        <p:spPr>
          <a:xfrm>
            <a:off x="838200" y="2428255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if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all entries in the grid are filled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  return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1</a:t>
            </a:r>
          </a:p>
          <a:p>
            <a:pPr fontAlgn="base"/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each row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each column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    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if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the cell at (row, column) is empty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        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each possible value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           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 if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that value is valid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                place it there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                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if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ourier" pitchFamily="2" charset="0"/>
              </a:rPr>
              <a:t>solve_grid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 solves the puzzle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                    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return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1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                zero the cell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        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urier" pitchFamily="2" charset="0"/>
              </a:rPr>
              <a:t>    return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" pitchFamily="2" charset="0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F999F-0896-4E4D-B88B-D1857AE3C628}"/>
              </a:ext>
            </a:extLst>
          </p:cNvPr>
          <p:cNvSpPr/>
          <p:nvPr/>
        </p:nvSpPr>
        <p:spPr>
          <a:xfrm>
            <a:off x="8083168" y="242825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FindUnassignedLocation</a:t>
            </a:r>
            <a:r>
              <a:rPr lang="en-US" dirty="0">
                <a:latin typeface="Courier" pitchFamily="2" charset="0"/>
              </a:rPr>
              <a:t>()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4180E-F054-FC49-A3EF-E05D65EF771A}"/>
              </a:ext>
            </a:extLst>
          </p:cNvPr>
          <p:cNvSpPr txBox="1"/>
          <p:nvPr/>
        </p:nvSpPr>
        <p:spPr>
          <a:xfrm>
            <a:off x="8733200" y="3958878"/>
            <a:ext cx="289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all possible values?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74F8A8-80EA-444A-86BC-E521A4162142}"/>
              </a:ext>
            </a:extLst>
          </p:cNvPr>
          <p:cNvCxnSpPr/>
          <p:nvPr/>
        </p:nvCxnSpPr>
        <p:spPr>
          <a:xfrm>
            <a:off x="6373091" y="4143544"/>
            <a:ext cx="23414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4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2635-D19E-EC4B-BC5F-0CB697BD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x 2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73206-2EAF-D747-BD2B-57353F29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6" y="2260120"/>
            <a:ext cx="6625737" cy="3285107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5E60275-C664-8240-BD04-978D8625B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23549"/>
              </p:ext>
            </p:extLst>
          </p:nvPr>
        </p:nvGraphicFramePr>
        <p:xfrm>
          <a:off x="6500483" y="2182187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2A3665-A5F7-3B4C-81C6-7230CC2CC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92279"/>
              </p:ext>
            </p:extLst>
          </p:nvPr>
        </p:nvGraphicFramePr>
        <p:xfrm>
          <a:off x="10635410" y="20366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5EC02DD-1F51-1B42-B88B-A98E2273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72959"/>
              </p:ext>
            </p:extLst>
          </p:nvPr>
        </p:nvGraphicFramePr>
        <p:xfrm>
          <a:off x="6500483" y="2172349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2A37CAD7-62B4-5243-8A1E-968A04E66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82144"/>
              </p:ext>
            </p:extLst>
          </p:nvPr>
        </p:nvGraphicFramePr>
        <p:xfrm>
          <a:off x="6500483" y="3413436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65ACD2-45E2-2841-B096-EF02A85D770D}"/>
              </a:ext>
            </a:extLst>
          </p:cNvPr>
          <p:cNvCxnSpPr>
            <a:cxnSpLocks/>
          </p:cNvCxnSpPr>
          <p:nvPr/>
        </p:nvCxnSpPr>
        <p:spPr>
          <a:xfrm flipH="1">
            <a:off x="6096001" y="2552062"/>
            <a:ext cx="2365555" cy="193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DCD4B7ED-C27B-894E-8CA4-AEA87EDA6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45172"/>
              </p:ext>
            </p:extLst>
          </p:nvPr>
        </p:nvGraphicFramePr>
        <p:xfrm>
          <a:off x="8461556" y="2181222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673061DF-680F-F34C-B9C1-A33959832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36633"/>
              </p:ext>
            </p:extLst>
          </p:nvPr>
        </p:nvGraphicFramePr>
        <p:xfrm>
          <a:off x="6500483" y="3422819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163FB2F-0F98-C34B-926A-CE15920F5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91649"/>
              </p:ext>
            </p:extLst>
          </p:nvPr>
        </p:nvGraphicFramePr>
        <p:xfrm>
          <a:off x="8461556" y="3422819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9AF28-3728-AA42-BB06-77B94C6B4560}"/>
              </a:ext>
            </a:extLst>
          </p:cNvPr>
          <p:cNvCxnSpPr>
            <a:cxnSpLocks/>
          </p:cNvCxnSpPr>
          <p:nvPr/>
        </p:nvCxnSpPr>
        <p:spPr>
          <a:xfrm flipH="1">
            <a:off x="6314536" y="4155116"/>
            <a:ext cx="2973244" cy="50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7773033D-15C7-7C46-BD97-23EF3BB9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35888"/>
              </p:ext>
            </p:extLst>
          </p:nvPr>
        </p:nvGraphicFramePr>
        <p:xfrm>
          <a:off x="8438555" y="3422819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23216E5C-ECB5-A341-9C01-E4C62BF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29100"/>
              </p:ext>
            </p:extLst>
          </p:nvPr>
        </p:nvGraphicFramePr>
        <p:xfrm>
          <a:off x="8455808" y="3422819"/>
          <a:ext cx="15565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8295">
                  <a:extLst>
                    <a:ext uri="{9D8B030D-6E8A-4147-A177-3AD203B41FA5}">
                      <a16:colId xmlns:a16="http://schemas.microsoft.com/office/drawing/2014/main" val="4067371107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18151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27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2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5D70-0A44-1548-91FF-7F30213A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MP7 Sudoku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6955246-1CAA-3349-B20F-242A2BD4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1" y="1690688"/>
            <a:ext cx="4018832" cy="47049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3E8956-F9E6-D846-86DC-0CEA893D7FE0}"/>
              </a:ext>
            </a:extLst>
          </p:cNvPr>
          <p:cNvSpPr/>
          <p:nvPr/>
        </p:nvSpPr>
        <p:spPr>
          <a:xfrm>
            <a:off x="5257800" y="1829126"/>
            <a:ext cx="6594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dirty="0"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 number can only occur once in each 3x3 zone, row, and column of the grid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596</Words>
  <Application>Microsoft Macintosh PowerPoint</Application>
  <PresentationFormat>Widescreen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Custom Design</vt:lpstr>
      <vt:lpstr>ECE220 Lab7</vt:lpstr>
      <vt:lpstr>Lab 7 Mini Sudoku</vt:lpstr>
      <vt:lpstr>Given Functions</vt:lpstr>
      <vt:lpstr>Given Function</vt:lpstr>
      <vt:lpstr>You need to implement</vt:lpstr>
      <vt:lpstr>You need to implement</vt:lpstr>
      <vt:lpstr>You need to implement</vt:lpstr>
      <vt:lpstr>2 x 2 example</vt:lpstr>
      <vt:lpstr>MP7 Sudoku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ECE220 Lab7</dc:title>
  <dc:creator>Liu, Iou-Jen</dc:creator>
  <cp:lastModifiedBy>Liu, Iou-Jen</cp:lastModifiedBy>
  <cp:revision>6</cp:revision>
  <dcterms:created xsi:type="dcterms:W3CDTF">2020-10-16T03:50:33Z</dcterms:created>
  <dcterms:modified xsi:type="dcterms:W3CDTF">2020-10-16T04:41:17Z</dcterms:modified>
</cp:coreProperties>
</file>