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5" r:id="rId8"/>
    <p:sldId id="261" r:id="rId9"/>
    <p:sldId id="267" r:id="rId10"/>
    <p:sldId id="266" r:id="rId11"/>
    <p:sldId id="268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C4D2B-9682-44CD-88D2-270F7B96D39E}" v="46" dt="2020-03-26T23:59:2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58"/>
  </p:normalViewPr>
  <p:slideViewPr>
    <p:cSldViewPr snapToGrid="0">
      <p:cViewPr varScale="1">
        <p:scale>
          <a:sx n="87" d="100"/>
          <a:sy n="87" d="100"/>
        </p:scale>
        <p:origin x="9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88FF-7B17-42D0-B294-B0423B6D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9B07-6EB1-493B-9C9D-9CAC3CE5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0743-EDC3-49FA-9D4B-D961A743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5B76-16B0-41FD-A129-E481DB40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2425-F4B6-4668-A9BB-DC814978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9903-F79C-4E8D-9177-31ECFC61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F51EB-9C0A-4F7A-AE4D-BAF9AB1E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5A5C-7ADC-4889-A292-FD76288E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F2B1-2C4C-4098-9DDB-6BD12F30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45D6-E2CB-401D-9756-4A0D330A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C27C6-654D-445D-9B80-9038B68D5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7825-BAC7-4184-A657-FFA4233C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6C25-142A-4B3D-BD95-DE065EAA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DB84-ADDE-48BA-B765-B236A16D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AAA7-FC52-4018-A5BE-F6D30F8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7FA1-474E-45B3-A2A0-3B4A47CF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309B-0ACC-465D-B358-84DB4A87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CAD8C-C5C5-4501-874A-B2BB0012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A886-2E04-4D0D-AC59-1CF7D03B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276E-4169-467E-B65C-615C198A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4AC3-B7B9-45C8-AC6C-13178E2B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AE06-BBC9-4EF5-9A69-6190CB01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15EA-2943-4340-93BA-31038E3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4C50-24AA-4246-A92A-63684FE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1A27-E186-432B-92B4-BC6AF8D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9BC3-A068-4DF1-B56E-31C118BD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C414-0FEA-4B96-80C6-7CF191C77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F700-7110-44C7-8225-7137D0B38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0A18-A222-47ED-9B44-D68DF2D9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8ED7-69A7-4E9B-93CA-911D45CC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06D2-1D18-4C50-A399-5BC32CA7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51C8-B119-47EB-B66A-23BF8716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7F3F-2CCE-4693-8F07-B5B885AA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9C10-F407-4A29-A6A2-9C5A3357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CB804-DD59-4202-8B50-E4F7C1046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662D4-BC83-4C66-8586-E6666ADC0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912CA-0C23-4207-ADA7-83F523D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7D33F-8F9C-4C6E-B208-5DB52AA4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195C-42C4-4897-B1EF-24091471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1158-E8F3-45E8-ACF8-5BB303CE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E0CC-2888-49AA-8408-63F7315D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1298A-E1C5-4D0D-84EB-588FAE55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46EF2-98C0-4B93-9FD4-B6A79985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9614D-0F8F-4118-950A-075053BC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44E75-373C-4162-91BB-639AEFC1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AD34-30D4-4CD9-B146-0878F547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E147-B778-4B23-B9E7-963C8CE9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EA19-4E0A-4B3A-8428-E90424CD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85B24-94EE-4B7D-81D0-237E45B0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85C7-1E6D-4A31-A41E-A15F1DEF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2295-41BA-41D5-A41D-77E2C150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E842-A238-4C66-8F62-104C35F4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4F99-C2DB-4BBC-9BAD-419B227D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44C68-AAF4-4884-9EF8-C4E59A523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1D211-AC40-4C6C-B0A9-D0595A9B4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A81C-6B54-46E0-8D8C-717F8521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F72D-6B6E-4F4B-BD8A-3B87032F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6F57-FAB6-48D8-AA5B-97ADF78F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F560-35C4-476A-8FCB-B0EC7069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83E0-F9E9-41DF-9191-BA8BBF141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1AC1-0533-4F1F-87CD-23ED71998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29A3-C5F2-49AE-8B53-AA2541403A2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1653-8236-4CF7-8288-BF1D7C5B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3ABB-9FD7-4A7A-A493-97F29C2E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213F-3DD0-42DA-A615-548DC0A7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2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FFDB-FB0B-41FB-BD4D-86D6F74CC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D73B4-9160-4BF9-9744-66BCFA34E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Sliding Up Values</a:t>
            </a:r>
          </a:p>
        </p:txBody>
      </p:sp>
    </p:spTree>
    <p:extLst>
      <p:ext uri="{BB962C8B-B14F-4D97-AF65-F5344CB8AC3E}">
        <p14:creationId xmlns:p14="http://schemas.microsoft.com/office/powerpoint/2010/main" val="53948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73702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1189B2-EF46-FC43-9A5D-CF01E9011D3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23D7B-C775-9C4E-9248-372B2B0B2F93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27F07-8946-3342-8170-6A53263DF6BE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03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AAFE3-9670-4B61-83BC-D0294C4CD272}"/>
              </a:ext>
            </a:extLst>
          </p:cNvPr>
          <p:cNvSpPr txBox="1"/>
          <p:nvPr/>
        </p:nvSpPr>
        <p:spPr>
          <a:xfrm>
            <a:off x="477520" y="670560"/>
            <a:ext cx="11348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j = 0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n_col</a:t>
            </a:r>
            <a:r>
              <a:rPr lang="en-US" sz="3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for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= 1  </a:t>
            </a:r>
            <a:r>
              <a:rPr lang="en-US" sz="3600" dirty="0" err="1">
                <a:sym typeface="Wingdings" panose="05000000000000000000" pitchFamily="2" charset="2"/>
              </a:rPr>
              <a:t>n_row</a:t>
            </a:r>
            <a:r>
              <a:rPr lang="en-US" sz="3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   if grid (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      while grid (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, j ) not empty and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&lt;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                         + +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               if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&lt;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                  grid ( </a:t>
            </a:r>
            <a:r>
              <a:rPr lang="en-US" sz="3600" dirty="0" err="1">
                <a:sym typeface="Wingdings" panose="05000000000000000000" pitchFamily="2" charset="2"/>
              </a:rPr>
              <a:t>target_i</a:t>
            </a:r>
            <a:r>
              <a:rPr lang="en-US" sz="3600" dirty="0">
                <a:sym typeface="Wingdings" panose="05000000000000000000" pitchFamily="2" charset="2"/>
              </a:rPr>
              <a:t> , j ) = grid (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         grid ( </a:t>
            </a:r>
            <a:r>
              <a:rPr lang="en-US" sz="3600" dirty="0" err="1">
                <a:sym typeface="Wingdings" panose="05000000000000000000" pitchFamily="2" charset="2"/>
              </a:rPr>
              <a:t>i</a:t>
            </a:r>
            <a:r>
              <a:rPr lang="en-US" sz="3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161729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284675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846D6E-21EA-6346-AD3B-A7F843FA262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C4BF68-EF53-3C4A-AFC5-054BBABAFDDB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AABFF0-5880-2545-944E-8F76753BE1C7}"/>
                </a:ext>
              </a:extLst>
            </p:cNvPr>
            <p:cNvSpPr txBox="1"/>
            <p:nvPr/>
          </p:nvSpPr>
          <p:spPr>
            <a:xfrm>
              <a:off x="525854" y="1033979"/>
              <a:ext cx="6410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3F85CD-CE63-A845-859F-0F9452271612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= 1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if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283222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4B217-1E72-5742-B293-4F8FEC2DD6E7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E3E6B2-4D7B-C244-B2EB-7982B055B832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72CE4-37FC-4341-99B0-6DB70857C60A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40ABAB-0CD1-F843-BD67-B2787BE81D39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if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while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if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285242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2B3D6F-0F2F-B540-A8D8-DE66E50DC748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A30178-96A6-EB40-B038-B517AE0CE531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B911F-E261-0B49-B0BF-742D6EFB0F34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3C5332D-5346-344A-98A0-50DFD5341ECB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171718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6EF75E-2F35-FE45-939E-4CD7EEA57C7B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A6E113-AEF3-574C-B938-D98AD5F0059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B6361D-6B58-F246-8D29-933F0007AD4B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B99854-C485-B74B-B6B0-72A0B26BE55C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405457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8670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0235D-73C6-B146-8DF9-A65D5E591E1A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CAA12-2480-0742-9B0A-5737F4FC7B5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BF75AE-D179-F045-A712-422D68A8C7CC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98DBC6-BCBF-B540-8889-5B811847407E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target_i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133676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1189B2-EF46-FC43-9A5D-CF01E9011D3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23D7B-C775-9C4E-9248-372B2B0B2F93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27F07-8946-3342-8170-6A53263DF6BE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5D4770-1776-FE4B-ACC8-E2D4B6538913}"/>
              </a:ext>
            </a:extLst>
          </p:cNvPr>
          <p:cNvSpPr txBox="1"/>
          <p:nvPr/>
        </p:nvSpPr>
        <p:spPr>
          <a:xfrm>
            <a:off x="7169731" y="3803917"/>
            <a:ext cx="548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j = 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n_col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 0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for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= 1  </a:t>
            </a:r>
            <a:r>
              <a:rPr lang="en-US" sz="1600" dirty="0" err="1">
                <a:sym typeface="Wingdings" panose="05000000000000000000" pitchFamily="2" charset="2"/>
              </a:rPr>
              <a:t>n_row</a:t>
            </a:r>
            <a:r>
              <a:rPr lang="en-US" sz="16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if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is not empty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while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not empty and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       + +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if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&lt;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target_i</a:t>
            </a:r>
            <a:r>
              <a:rPr lang="en-US" sz="1600" dirty="0">
                <a:sym typeface="Wingdings" panose="05000000000000000000" pitchFamily="2" charset="2"/>
              </a:rPr>
              <a:t> , j ) =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            grid ( 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 , j )  empty</a:t>
            </a:r>
          </a:p>
        </p:txBody>
      </p:sp>
    </p:spTree>
    <p:extLst>
      <p:ext uri="{BB962C8B-B14F-4D97-AF65-F5344CB8AC3E}">
        <p14:creationId xmlns:p14="http://schemas.microsoft.com/office/powerpoint/2010/main" val="287168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4135"/>
              </p:ext>
            </p:extLst>
          </p:nvPr>
        </p:nvGraphicFramePr>
        <p:xfrm>
          <a:off x="1074494" y="97653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10259-A5C1-4A4F-B295-CEC55D17CD8D}"/>
              </a:ext>
            </a:extLst>
          </p:cNvPr>
          <p:cNvCxnSpPr>
            <a:cxnSpLocks/>
          </p:cNvCxnSpPr>
          <p:nvPr/>
        </p:nvCxnSpPr>
        <p:spPr>
          <a:xfrm>
            <a:off x="5281968" y="2783840"/>
            <a:ext cx="1991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C5E72972-75A4-4E7D-A0B3-AB154B32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3124"/>
              </p:ext>
            </p:extLst>
          </p:nvPr>
        </p:nvGraphicFramePr>
        <p:xfrm>
          <a:off x="7780094" y="97653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7B2589-8850-47B4-A3A2-BFC77F6DDAFC}"/>
              </a:ext>
            </a:extLst>
          </p:cNvPr>
          <p:cNvSpPr txBox="1"/>
          <p:nvPr/>
        </p:nvSpPr>
        <p:spPr>
          <a:xfrm>
            <a:off x="1074494" y="162560"/>
            <a:ext cx="596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MP8  2048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F4BF0-AB55-402B-A813-DFFD346F320A}"/>
              </a:ext>
            </a:extLst>
          </p:cNvPr>
          <p:cNvSpPr txBox="1"/>
          <p:nvPr/>
        </p:nvSpPr>
        <p:spPr>
          <a:xfrm>
            <a:off x="1074494" y="4886960"/>
            <a:ext cx="10711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 </a:t>
            </a:r>
            <a:r>
              <a:rPr lang="en-US" sz="3600" dirty="0"/>
              <a:t>Slide a value as in lab.</a:t>
            </a:r>
          </a:p>
          <a:p>
            <a:r>
              <a:rPr lang="en-US" sz="3600" dirty="0">
                <a:sym typeface="Wingdings" panose="05000000000000000000" pitchFamily="2" charset="2"/>
              </a:rPr>
              <a:t> </a:t>
            </a:r>
            <a:r>
              <a:rPr lang="en-US" sz="3600" dirty="0"/>
              <a:t>Check if the </a:t>
            </a:r>
            <a:r>
              <a:rPr lang="en-US" sz="3600" dirty="0" err="1"/>
              <a:t>slided</a:t>
            </a:r>
            <a:r>
              <a:rPr lang="en-US" sz="3600" dirty="0"/>
              <a:t> cell can be combined with the cell above it. If Yes, combine them.</a:t>
            </a:r>
          </a:p>
        </p:txBody>
      </p:sp>
    </p:spTree>
    <p:extLst>
      <p:ext uri="{BB962C8B-B14F-4D97-AF65-F5344CB8AC3E}">
        <p14:creationId xmlns:p14="http://schemas.microsoft.com/office/powerpoint/2010/main" val="151310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7293"/>
              </p:ext>
            </p:extLst>
          </p:nvPr>
        </p:nvGraphicFramePr>
        <p:xfrm>
          <a:off x="802920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1841937" y="1918089"/>
            <a:ext cx="4925135" cy="646331"/>
            <a:chOff x="5415280" y="2003473"/>
            <a:chExt cx="4925135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280" y="2326639"/>
              <a:ext cx="6884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103695" y="2003473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C8EC643A-DA58-4398-9C26-C80C5E0A4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73232"/>
              </p:ext>
            </p:extLst>
          </p:nvPr>
        </p:nvGraphicFramePr>
        <p:xfrm>
          <a:off x="9328691" y="1809648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A255457-366D-4BAB-B54B-876ED35AC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93095"/>
              </p:ext>
            </p:extLst>
          </p:nvPr>
        </p:nvGraphicFramePr>
        <p:xfrm>
          <a:off x="7234143" y="1809649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2437B82A-68D8-450C-88BB-3C026056B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59010"/>
              </p:ext>
            </p:extLst>
          </p:nvPr>
        </p:nvGraphicFramePr>
        <p:xfrm>
          <a:off x="5134469" y="1809648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BC58B081-00A0-4DEF-81DF-6B2F69C30032}"/>
              </a:ext>
            </a:extLst>
          </p:cNvPr>
          <p:cNvGrpSpPr/>
          <p:nvPr/>
        </p:nvGrpSpPr>
        <p:grpSpPr>
          <a:xfrm>
            <a:off x="1841937" y="2887586"/>
            <a:ext cx="4925135" cy="646331"/>
            <a:chOff x="2105585" y="2887584"/>
            <a:chExt cx="4925135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2794000" y="288758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DC4717-773E-4269-9B13-2D1FE6956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5585" y="3210750"/>
              <a:ext cx="6884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CB89F4-0309-4373-8AAF-7285033E8914}"/>
              </a:ext>
            </a:extLst>
          </p:cNvPr>
          <p:cNvCxnSpPr>
            <a:cxnSpLocks/>
          </p:cNvCxnSpPr>
          <p:nvPr/>
        </p:nvCxnSpPr>
        <p:spPr>
          <a:xfrm>
            <a:off x="4129816" y="3611876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8BE8B3-2EE1-4D64-9DD9-453AC0ACEB11}"/>
              </a:ext>
            </a:extLst>
          </p:cNvPr>
          <p:cNvCxnSpPr>
            <a:cxnSpLocks/>
          </p:cNvCxnSpPr>
          <p:nvPr/>
        </p:nvCxnSpPr>
        <p:spPr>
          <a:xfrm>
            <a:off x="10422220" y="3611876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413D3-EFDB-4709-A432-243A5455A3BB}"/>
              </a:ext>
            </a:extLst>
          </p:cNvPr>
          <p:cNvCxnSpPr>
            <a:cxnSpLocks/>
          </p:cNvCxnSpPr>
          <p:nvPr/>
        </p:nvCxnSpPr>
        <p:spPr>
          <a:xfrm>
            <a:off x="8329164" y="3611876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A59089-0BD6-4266-890B-D5699BFD2437}"/>
              </a:ext>
            </a:extLst>
          </p:cNvPr>
          <p:cNvCxnSpPr>
            <a:cxnSpLocks/>
          </p:cNvCxnSpPr>
          <p:nvPr/>
        </p:nvCxnSpPr>
        <p:spPr>
          <a:xfrm>
            <a:off x="6233124" y="3611877"/>
            <a:ext cx="805775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8EB974-E5D0-41D5-8397-E8DB26BE75B7}"/>
              </a:ext>
            </a:extLst>
          </p:cNvPr>
          <p:cNvSpPr txBox="1"/>
          <p:nvPr/>
        </p:nvSpPr>
        <p:spPr>
          <a:xfrm>
            <a:off x="11291007" y="3089446"/>
            <a:ext cx="729357" cy="103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90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20647"/>
              </p:ext>
            </p:extLst>
          </p:nvPr>
        </p:nvGraphicFramePr>
        <p:xfrm>
          <a:off x="10744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98D1719-018C-41EB-B557-4B37924F5714}"/>
              </a:ext>
            </a:extLst>
          </p:cNvPr>
          <p:cNvGrpSpPr/>
          <p:nvPr/>
        </p:nvGrpSpPr>
        <p:grpSpPr>
          <a:xfrm>
            <a:off x="5231168" y="2721114"/>
            <a:ext cx="1991360" cy="707886"/>
            <a:chOff x="5567680" y="2163488"/>
            <a:chExt cx="1991360" cy="7078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210259-A5C1-4A4F-B295-CEC55D17CD8D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80" y="2871374"/>
              <a:ext cx="19913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C41E3-AC22-43B8-857B-0535F5D85817}"/>
                </a:ext>
              </a:extLst>
            </p:cNvPr>
            <p:cNvSpPr txBox="1">
              <a:spLocks/>
            </p:cNvSpPr>
            <p:nvPr/>
          </p:nvSpPr>
          <p:spPr>
            <a:xfrm>
              <a:off x="5618480" y="2163488"/>
              <a:ext cx="1889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Slide up</a:t>
              </a:r>
            </a:p>
          </p:txBody>
        </p:sp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C5E72972-75A4-4E7D-A0B3-AB154B32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55908"/>
              </p:ext>
            </p:extLst>
          </p:nvPr>
        </p:nvGraphicFramePr>
        <p:xfrm>
          <a:off x="77800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6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B9B24-D3A5-0B40-82CA-322976B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1" y="1147157"/>
            <a:ext cx="12219521" cy="2956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68723-F353-8347-A31F-BE959D092E47}"/>
              </a:ext>
            </a:extLst>
          </p:cNvPr>
          <p:cNvSpPr txBox="1"/>
          <p:nvPr/>
        </p:nvSpPr>
        <p:spPr>
          <a:xfrm>
            <a:off x="4947260" y="355073"/>
            <a:ext cx="3021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 8 Worksheet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BAB7-A971-1B47-9EF1-850595DF88BD}"/>
              </a:ext>
            </a:extLst>
          </p:cNvPr>
          <p:cNvSpPr/>
          <p:nvPr/>
        </p:nvSpPr>
        <p:spPr>
          <a:xfrm>
            <a:off x="4156364" y="2942705"/>
            <a:ext cx="2643447" cy="365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D306D0-3C7D-424B-82D6-98CF16A5A6D0}"/>
              </a:ext>
            </a:extLst>
          </p:cNvPr>
          <p:cNvCxnSpPr/>
          <p:nvPr/>
        </p:nvCxnSpPr>
        <p:spPr>
          <a:xfrm>
            <a:off x="722671" y="3613355"/>
            <a:ext cx="36281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10A60-FED1-7C4B-B51F-7224B27D326A}"/>
              </a:ext>
            </a:extLst>
          </p:cNvPr>
          <p:cNvCxnSpPr>
            <a:cxnSpLocks/>
          </p:cNvCxnSpPr>
          <p:nvPr/>
        </p:nvCxnSpPr>
        <p:spPr>
          <a:xfrm>
            <a:off x="5038459" y="3618271"/>
            <a:ext cx="280276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1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5E909-8CE8-8A4C-A6C1-80C4E2F5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03"/>
            <a:ext cx="5291666" cy="4908019"/>
          </a:xfrm>
          <a:prstGeom prst="rect">
            <a:avLst/>
          </a:prstGeom>
        </p:spPr>
      </p:pic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B0549D-1B7F-2D44-A817-CBCD6D61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6" y="464689"/>
            <a:ext cx="6733462" cy="32152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AF656-8358-8740-BB5F-5F4E17B20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97232"/>
              </p:ext>
            </p:extLst>
          </p:nvPr>
        </p:nvGraphicFramePr>
        <p:xfrm>
          <a:off x="5291666" y="3612360"/>
          <a:ext cx="67334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87">
                  <a:extLst>
                    <a:ext uri="{9D8B030D-6E8A-4147-A177-3AD203B41FA5}">
                      <a16:colId xmlns:a16="http://schemas.microsoft.com/office/drawing/2014/main" val="3886767101"/>
                    </a:ext>
                  </a:extLst>
                </a:gridCol>
                <a:gridCol w="2244487">
                  <a:extLst>
                    <a:ext uri="{9D8B030D-6E8A-4147-A177-3AD203B41FA5}">
                      <a16:colId xmlns:a16="http://schemas.microsoft.com/office/drawing/2014/main" val="2548479605"/>
                    </a:ext>
                  </a:extLst>
                </a:gridCol>
                <a:gridCol w="2244487">
                  <a:extLst>
                    <a:ext uri="{9D8B030D-6E8A-4147-A177-3AD203B41FA5}">
                      <a16:colId xmlns:a16="http://schemas.microsoft.com/office/drawing/2014/main" val="342306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cur_game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x400c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3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(Pointer to struct)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7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2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96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2B6DA6-DE36-6E4C-B4B9-52A73243002D}"/>
              </a:ext>
            </a:extLst>
          </p:cNvPr>
          <p:cNvSpPr txBox="1"/>
          <p:nvPr/>
        </p:nvSpPr>
        <p:spPr>
          <a:xfrm>
            <a:off x="943897" y="585511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4 0 2 8 x10 2 0 0 </a:t>
            </a:r>
          </a:p>
        </p:txBody>
      </p:sp>
    </p:spTree>
    <p:extLst>
      <p:ext uri="{BB962C8B-B14F-4D97-AF65-F5344CB8AC3E}">
        <p14:creationId xmlns:p14="http://schemas.microsoft.com/office/powerpoint/2010/main" val="213557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76532"/>
              </p:ext>
            </p:extLst>
          </p:nvPr>
        </p:nvGraphicFramePr>
        <p:xfrm>
          <a:off x="10744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98D1719-018C-41EB-B557-4B37924F5714}"/>
              </a:ext>
            </a:extLst>
          </p:cNvPr>
          <p:cNvGrpSpPr/>
          <p:nvPr/>
        </p:nvGrpSpPr>
        <p:grpSpPr>
          <a:xfrm>
            <a:off x="5231168" y="2721114"/>
            <a:ext cx="1991360" cy="707886"/>
            <a:chOff x="5567680" y="2163488"/>
            <a:chExt cx="1991360" cy="7078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210259-A5C1-4A4F-B295-CEC55D17CD8D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80" y="2871374"/>
              <a:ext cx="19913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C41E3-AC22-43B8-857B-0535F5D85817}"/>
                </a:ext>
              </a:extLst>
            </p:cNvPr>
            <p:cNvSpPr txBox="1">
              <a:spLocks/>
            </p:cNvSpPr>
            <p:nvPr/>
          </p:nvSpPr>
          <p:spPr>
            <a:xfrm>
              <a:off x="5618480" y="2163488"/>
              <a:ext cx="1889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Slide up</a:t>
              </a:r>
            </a:p>
          </p:txBody>
        </p:sp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C5E72972-75A4-4E7D-A0B3-AB154B32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80081"/>
              </p:ext>
            </p:extLst>
          </p:nvPr>
        </p:nvGraphicFramePr>
        <p:xfrm>
          <a:off x="7780094" y="1626772"/>
          <a:ext cx="3599108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553643234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824333036"/>
                    </a:ext>
                  </a:extLst>
                </a:gridCol>
                <a:gridCol w="899777">
                  <a:extLst>
                    <a:ext uri="{9D8B030D-6E8A-4147-A177-3AD203B41FA5}">
                      <a16:colId xmlns:a16="http://schemas.microsoft.com/office/drawing/2014/main" val="3342662241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5A2D6-8C3F-994B-95FD-B099A98B400D}"/>
              </a:ext>
            </a:extLst>
          </p:cNvPr>
          <p:cNvSpPr txBox="1"/>
          <p:nvPr/>
        </p:nvSpPr>
        <p:spPr>
          <a:xfrm>
            <a:off x="692331" y="574766"/>
            <a:ext cx="11325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Idea: Slide one column at a time. </a:t>
            </a:r>
          </a:p>
          <a:p>
            <a:r>
              <a:rPr lang="en-US" sz="3200" dirty="0"/>
              <a:t>Find a non-empty cell and slide it up.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79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42117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284675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846D6E-21EA-6346-AD3B-A7F843FA262E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C4BF68-EF53-3C4A-AFC5-054BBABAFDDB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AABFF0-5880-2545-944E-8F76753BE1C7}"/>
                </a:ext>
              </a:extLst>
            </p:cNvPr>
            <p:cNvSpPr txBox="1"/>
            <p:nvPr/>
          </p:nvSpPr>
          <p:spPr>
            <a:xfrm>
              <a:off x="525854" y="1033979"/>
              <a:ext cx="6410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6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4B217-1E72-5742-B293-4F8FEC2DD6E7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E3E6B2-4D7B-C244-B2EB-7982B055B832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72CE4-37FC-4341-99B0-6DB70857C60A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5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86401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3725593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2B3D6F-0F2F-B540-A8D8-DE66E50DC748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A30178-96A6-EB40-B038-B517AE0CE531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B911F-E261-0B49-B0BF-742D6EFB0F34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13370"/>
              </p:ext>
            </p:extLst>
          </p:nvPr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0034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6EF75E-2F35-FE45-939E-4CD7EEA57C7B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A6E113-AEF3-574C-B938-D98AD5F0059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B6361D-6B58-F246-8D29-933F0007AD4B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97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1D46E7-FA30-451E-ACDD-7FA4F5D08B41}"/>
              </a:ext>
            </a:extLst>
          </p:cNvPr>
          <p:cNvGraphicFramePr>
            <a:graphicFrameLocks noGrp="1"/>
          </p:cNvGraphicFramePr>
          <p:nvPr/>
        </p:nvGraphicFramePr>
        <p:xfrm>
          <a:off x="4122494" y="1809652"/>
          <a:ext cx="899777" cy="36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7">
                  <a:extLst>
                    <a:ext uri="{9D8B030D-6E8A-4147-A177-3AD203B41FA5}">
                      <a16:colId xmlns:a16="http://schemas.microsoft.com/office/drawing/2014/main" val="105237902"/>
                    </a:ext>
                  </a:extLst>
                </a:gridCol>
              </a:tblGrid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58816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778077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77781"/>
                  </a:ext>
                </a:extLst>
              </a:tr>
              <a:tr h="901114">
                <a:tc>
                  <a:txBody>
                    <a:bodyPr/>
                    <a:lstStyle/>
                    <a:p>
                      <a:pPr algn="dist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0957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AC776BB-3414-46FE-86B4-9F836BF1ED54}"/>
              </a:ext>
            </a:extLst>
          </p:cNvPr>
          <p:cNvGrpSpPr/>
          <p:nvPr/>
        </p:nvGrpSpPr>
        <p:grpSpPr>
          <a:xfrm>
            <a:off x="5415280" y="2867074"/>
            <a:ext cx="5262880" cy="646331"/>
            <a:chOff x="5415280" y="2003474"/>
            <a:chExt cx="52628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1D6DB5-EAF8-4466-910A-B47EB6D7AC63}"/>
                </a:ext>
              </a:extLst>
            </p:cNvPr>
            <p:cNvCxnSpPr/>
            <p:nvPr/>
          </p:nvCxnSpPr>
          <p:spPr>
            <a:xfrm flipH="1">
              <a:off x="5415280" y="232664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7B7F1-A1A7-4008-B3D1-54B5580B9EE1}"/>
                </a:ext>
              </a:extLst>
            </p:cNvPr>
            <p:cNvSpPr txBox="1"/>
            <p:nvPr/>
          </p:nvSpPr>
          <p:spPr>
            <a:xfrm>
              <a:off x="6441440" y="200347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target_i</a:t>
              </a:r>
              <a:endParaRPr lang="en-US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EBCF8-B0F7-429F-9B59-24CD2DDDE5C7}"/>
              </a:ext>
            </a:extLst>
          </p:cNvPr>
          <p:cNvGrpSpPr/>
          <p:nvPr/>
        </p:nvGrpSpPr>
        <p:grpSpPr>
          <a:xfrm>
            <a:off x="5415280" y="4634914"/>
            <a:ext cx="5262880" cy="646331"/>
            <a:chOff x="5415280" y="2846754"/>
            <a:chExt cx="5262880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14A222-269B-41E4-B5E3-E18E909E8455}"/>
                </a:ext>
              </a:extLst>
            </p:cNvPr>
            <p:cNvCxnSpPr/>
            <p:nvPr/>
          </p:nvCxnSpPr>
          <p:spPr>
            <a:xfrm flipH="1">
              <a:off x="5415280" y="316992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A0148-A41E-4721-9337-A95039827078}"/>
                </a:ext>
              </a:extLst>
            </p:cNvPr>
            <p:cNvSpPr txBox="1"/>
            <p:nvPr/>
          </p:nvSpPr>
          <p:spPr>
            <a:xfrm>
              <a:off x="6441440" y="2846754"/>
              <a:ext cx="423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0235D-73C6-B146-8DF9-A65D5E591E1A}"/>
              </a:ext>
            </a:extLst>
          </p:cNvPr>
          <p:cNvGrpSpPr/>
          <p:nvPr/>
        </p:nvGrpSpPr>
        <p:grpSpPr>
          <a:xfrm>
            <a:off x="525854" y="326184"/>
            <a:ext cx="7193280" cy="1354126"/>
            <a:chOff x="525854" y="326184"/>
            <a:chExt cx="7193280" cy="1354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CAA12-2480-0742-9B0A-5737F4FC7B54}"/>
                </a:ext>
              </a:extLst>
            </p:cNvPr>
            <p:cNvSpPr txBox="1"/>
            <p:nvPr/>
          </p:nvSpPr>
          <p:spPr>
            <a:xfrm>
              <a:off x="525854" y="326184"/>
              <a:ext cx="7193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Slide one column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BF75AE-D179-F045-A712-422D68A8C7CC}"/>
                </a:ext>
              </a:extLst>
            </p:cNvPr>
            <p:cNvSpPr txBox="1"/>
            <p:nvPr/>
          </p:nvSpPr>
          <p:spPr>
            <a:xfrm>
              <a:off x="525854" y="1033979"/>
              <a:ext cx="6280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Target_i</a:t>
              </a:r>
              <a:r>
                <a:rPr lang="en-US" dirty="0"/>
                <a:t> : point to the topmost empty cell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: point to current cell. We use </a:t>
              </a:r>
              <a:r>
                <a:rPr lang="en-US" dirty="0" err="1"/>
                <a:t>i</a:t>
              </a:r>
              <a:r>
                <a:rPr lang="en-US" dirty="0"/>
                <a:t> as index to find a non-empty cell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50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1216</Words>
  <Application>Microsoft Macintosh PowerPoint</Application>
  <PresentationFormat>Widescreen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LAB 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 </dc:title>
  <dc:creator>Microsoft Office User</dc:creator>
  <cp:lastModifiedBy>Liu, Iou-Jen</cp:lastModifiedBy>
  <cp:revision>17</cp:revision>
  <dcterms:created xsi:type="dcterms:W3CDTF">2020-03-27T01:01:15Z</dcterms:created>
  <dcterms:modified xsi:type="dcterms:W3CDTF">2021-10-22T15:31:42Z</dcterms:modified>
</cp:coreProperties>
</file>