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369efc42a5d85dc" providerId="LiveId" clId="{E25BE53D-925D-4070-9BEE-8BAFA45B6E4C}"/>
    <pc:docChg chg="undo custSel addSld modSld">
      <pc:chgData name="" userId="f369efc42a5d85dc" providerId="LiveId" clId="{E25BE53D-925D-4070-9BEE-8BAFA45B6E4C}" dt="2022-12-25T10:29:55.344" v="1924" actId="2711"/>
      <pc:docMkLst>
        <pc:docMk/>
      </pc:docMkLst>
      <pc:sldChg chg="addSp delSp modSp add setBg">
        <pc:chgData name="" userId="f369efc42a5d85dc" providerId="LiveId" clId="{E25BE53D-925D-4070-9BEE-8BAFA45B6E4C}" dt="2022-12-25T10:29:55.344" v="1924" actId="2711"/>
        <pc:sldMkLst>
          <pc:docMk/>
          <pc:sldMk cId="3086796881" sldId="256"/>
        </pc:sldMkLst>
        <pc:spChg chg="add del mod">
          <ac:chgData name="" userId="f369efc42a5d85dc" providerId="LiveId" clId="{E25BE53D-925D-4070-9BEE-8BAFA45B6E4C}" dt="2022-12-24T11:39:21.638" v="882"/>
          <ac:spMkLst>
            <pc:docMk/>
            <pc:sldMk cId="3086796881" sldId="256"/>
            <ac:spMk id="2" creationId="{A2F84486-0985-493B-995D-4EC6B97E6CF6}"/>
          </ac:spMkLst>
        </pc:spChg>
        <pc:spChg chg="del">
          <ac:chgData name="" userId="f369efc42a5d85dc" providerId="LiveId" clId="{E25BE53D-925D-4070-9BEE-8BAFA45B6E4C}" dt="2022-12-24T10:02:28.461" v="1"/>
          <ac:spMkLst>
            <pc:docMk/>
            <pc:sldMk cId="3086796881" sldId="256"/>
            <ac:spMk id="2" creationId="{F46E4CB9-89D0-418E-BE98-5D0D42843405}"/>
          </ac:spMkLst>
        </pc:spChg>
        <pc:spChg chg="del">
          <ac:chgData name="" userId="f369efc42a5d85dc" providerId="LiveId" clId="{E25BE53D-925D-4070-9BEE-8BAFA45B6E4C}" dt="2022-12-24T10:02:28.461" v="1"/>
          <ac:spMkLst>
            <pc:docMk/>
            <pc:sldMk cId="3086796881" sldId="256"/>
            <ac:spMk id="3" creationId="{8D84510D-3182-4F9D-B252-F47B1C9B0668}"/>
          </ac:spMkLst>
        </pc:spChg>
        <pc:spChg chg="add del mod">
          <ac:chgData name="" userId="f369efc42a5d85dc" providerId="LiveId" clId="{E25BE53D-925D-4070-9BEE-8BAFA45B6E4C}" dt="2022-12-24T11:39:55.246" v="895" actId="478"/>
          <ac:spMkLst>
            <pc:docMk/>
            <pc:sldMk cId="3086796881" sldId="256"/>
            <ac:spMk id="3" creationId="{A4AAE9AC-2221-4F34-B12F-AB873664AD77}"/>
          </ac:spMkLst>
        </pc:spChg>
        <pc:spChg chg="add del mod">
          <ac:chgData name="" userId="f369efc42a5d85dc" providerId="LiveId" clId="{E25BE53D-925D-4070-9BEE-8BAFA45B6E4C}" dt="2022-12-24T11:40:53.965" v="937" actId="478"/>
          <ac:spMkLst>
            <pc:docMk/>
            <pc:sldMk cId="3086796881" sldId="256"/>
            <ac:spMk id="4" creationId="{14091755-F05B-410D-88E6-40955162CBB2}"/>
          </ac:spMkLst>
        </pc:spChg>
        <pc:spChg chg="mod ord">
          <ac:chgData name="" userId="f369efc42a5d85dc" providerId="LiveId" clId="{E25BE53D-925D-4070-9BEE-8BAFA45B6E4C}" dt="2022-12-25T10:26:36.339" v="1921" actId="166"/>
          <ac:spMkLst>
            <pc:docMk/>
            <pc:sldMk cId="3086796881" sldId="256"/>
            <ac:spMk id="4" creationId="{21DEC7D0-1954-45BE-91C1-FF6F55A3E610}"/>
          </ac:spMkLst>
        </pc:spChg>
        <pc:spChg chg="add del mod">
          <ac:chgData name="" userId="f369efc42a5d85dc" providerId="LiveId" clId="{E25BE53D-925D-4070-9BEE-8BAFA45B6E4C}" dt="2022-12-24T11:45:03.838" v="1202" actId="478"/>
          <ac:spMkLst>
            <pc:docMk/>
            <pc:sldMk cId="3086796881" sldId="256"/>
            <ac:spMk id="5" creationId="{CC41BD68-D5F1-48C5-9F2B-186CD92FF48D}"/>
          </ac:spMkLst>
        </pc:spChg>
        <pc:spChg chg="add mod">
          <ac:chgData name="" userId="f369efc42a5d85dc" providerId="LiveId" clId="{E25BE53D-925D-4070-9BEE-8BAFA45B6E4C}" dt="2022-12-25T10:24:38.082" v="1899" actId="255"/>
          <ac:spMkLst>
            <pc:docMk/>
            <pc:sldMk cId="3086796881" sldId="256"/>
            <ac:spMk id="6" creationId="{A513C091-0DE0-4EDE-A330-DAE84CAABC69}"/>
          </ac:spMkLst>
        </pc:spChg>
        <pc:spChg chg="add mod">
          <ac:chgData name="" userId="f369efc42a5d85dc" providerId="LiveId" clId="{E25BE53D-925D-4070-9BEE-8BAFA45B6E4C}" dt="2022-12-24T11:55:54.015" v="1590" actId="14100"/>
          <ac:spMkLst>
            <pc:docMk/>
            <pc:sldMk cId="3086796881" sldId="256"/>
            <ac:spMk id="7" creationId="{0F0F0FA4-F692-4B17-8B65-4011035493A7}"/>
          </ac:spMkLst>
        </pc:spChg>
        <pc:spChg chg="add mod">
          <ac:chgData name="" userId="f369efc42a5d85dc" providerId="LiveId" clId="{E25BE53D-925D-4070-9BEE-8BAFA45B6E4C}" dt="2022-12-24T11:56:51.765" v="1646" actId="20577"/>
          <ac:spMkLst>
            <pc:docMk/>
            <pc:sldMk cId="3086796881" sldId="256"/>
            <ac:spMk id="8" creationId="{04D0092F-9335-44FC-A9ED-37699E9AFE42}"/>
          </ac:spMkLst>
        </pc:spChg>
        <pc:spChg chg="add mod">
          <ac:chgData name="" userId="f369efc42a5d85dc" providerId="LiveId" clId="{E25BE53D-925D-4070-9BEE-8BAFA45B6E4C}" dt="2022-12-24T11:57:39.280" v="1653" actId="1076"/>
          <ac:spMkLst>
            <pc:docMk/>
            <pc:sldMk cId="3086796881" sldId="256"/>
            <ac:spMk id="9" creationId="{F00A190F-FC0A-474C-9464-BD2B06DC6E1C}"/>
          </ac:spMkLst>
        </pc:spChg>
        <pc:spChg chg="mod">
          <ac:chgData name="" userId="f369efc42a5d85dc" providerId="LiveId" clId="{E25BE53D-925D-4070-9BEE-8BAFA45B6E4C}" dt="2022-12-24T10:24:42.776" v="54" actId="1076"/>
          <ac:spMkLst>
            <pc:docMk/>
            <pc:sldMk cId="3086796881" sldId="256"/>
            <ac:spMk id="13" creationId="{07CC0514-BC4F-402B-A26A-7AA7DCB18AB8}"/>
          </ac:spMkLst>
        </pc:spChg>
        <pc:spChg chg="mod">
          <ac:chgData name="" userId="f369efc42a5d85dc" providerId="LiveId" clId="{E25BE53D-925D-4070-9BEE-8BAFA45B6E4C}" dt="2022-12-24T10:25:25.909" v="63" actId="1076"/>
          <ac:spMkLst>
            <pc:docMk/>
            <pc:sldMk cId="3086796881" sldId="256"/>
            <ac:spMk id="16" creationId="{DB919716-6803-406F-A951-BEAC2A9B7658}"/>
          </ac:spMkLst>
        </pc:spChg>
        <pc:spChg chg="add del mod">
          <ac:chgData name="" userId="f369efc42a5d85dc" providerId="LiveId" clId="{E25BE53D-925D-4070-9BEE-8BAFA45B6E4C}" dt="2022-12-24T10:25:36.401" v="66" actId="478"/>
          <ac:spMkLst>
            <pc:docMk/>
            <pc:sldMk cId="3086796881" sldId="256"/>
            <ac:spMk id="17" creationId="{F48233AB-0E57-4BA2-9A1A-9CA35B976888}"/>
          </ac:spMkLst>
        </pc:spChg>
        <pc:spChg chg="add mod">
          <ac:chgData name="" userId="f369efc42a5d85dc" providerId="LiveId" clId="{E25BE53D-925D-4070-9BEE-8BAFA45B6E4C}" dt="2022-12-25T10:25:58.877" v="1915" actId="255"/>
          <ac:spMkLst>
            <pc:docMk/>
            <pc:sldMk cId="3086796881" sldId="256"/>
            <ac:spMk id="21" creationId="{2DA11071-BFB2-457E-A176-67C5E078948F}"/>
          </ac:spMkLst>
        </pc:spChg>
        <pc:spChg chg="del mod topLvl">
          <ac:chgData name="" userId="f369efc42a5d85dc" providerId="LiveId" clId="{E25BE53D-925D-4070-9BEE-8BAFA45B6E4C}" dt="2022-12-24T11:13:12.995" v="229" actId="478"/>
          <ac:spMkLst>
            <pc:docMk/>
            <pc:sldMk cId="3086796881" sldId="256"/>
            <ac:spMk id="21" creationId="{6B30201B-6417-4E67-AFD8-108DAA86A6BB}"/>
          </ac:spMkLst>
        </pc:spChg>
        <pc:spChg chg="mod">
          <ac:chgData name="" userId="f369efc42a5d85dc" providerId="LiveId" clId="{E25BE53D-925D-4070-9BEE-8BAFA45B6E4C}" dt="2022-12-24T10:26:18.852" v="76" actId="20577"/>
          <ac:spMkLst>
            <pc:docMk/>
            <pc:sldMk cId="3086796881" sldId="256"/>
            <ac:spMk id="24" creationId="{FD183FD3-3529-46A3-A851-191679CB8DA4}"/>
          </ac:spMkLst>
        </pc:spChg>
        <pc:spChg chg="mod ord">
          <ac:chgData name="" userId="f369efc42a5d85dc" providerId="LiveId" clId="{E25BE53D-925D-4070-9BEE-8BAFA45B6E4C}" dt="2022-12-25T10:25:27.143" v="1910" actId="166"/>
          <ac:spMkLst>
            <pc:docMk/>
            <pc:sldMk cId="3086796881" sldId="256"/>
            <ac:spMk id="25" creationId="{BE6BE381-2C0E-40BA-B40D-F1BD9ABDF63B}"/>
          </ac:spMkLst>
        </pc:spChg>
        <pc:spChg chg="add mod">
          <ac:chgData name="" userId="f369efc42a5d85dc" providerId="LiveId" clId="{E25BE53D-925D-4070-9BEE-8BAFA45B6E4C}" dt="2022-12-24T11:17:34.783" v="565" actId="164"/>
          <ac:spMkLst>
            <pc:docMk/>
            <pc:sldMk cId="3086796881" sldId="256"/>
            <ac:spMk id="28" creationId="{BBC1628D-5676-4073-B778-250FCC144983}"/>
          </ac:spMkLst>
        </pc:spChg>
        <pc:spChg chg="add del mod">
          <ac:chgData name="" userId="f369efc42a5d85dc" providerId="LiveId" clId="{E25BE53D-925D-4070-9BEE-8BAFA45B6E4C}" dt="2022-12-24T11:37:32.965" v="834" actId="478"/>
          <ac:spMkLst>
            <pc:docMk/>
            <pc:sldMk cId="3086796881" sldId="256"/>
            <ac:spMk id="30" creationId="{5A7D3DE8-FC63-4B33-A6FF-EDD9B0793E18}"/>
          </ac:spMkLst>
        </pc:spChg>
        <pc:spChg chg="mod">
          <ac:chgData name="" userId="f369efc42a5d85dc" providerId="LiveId" clId="{E25BE53D-925D-4070-9BEE-8BAFA45B6E4C}" dt="2022-12-25T10:28:19.902" v="1922" actId="14100"/>
          <ac:spMkLst>
            <pc:docMk/>
            <pc:sldMk cId="3086796881" sldId="256"/>
            <ac:spMk id="31" creationId="{DBCB956F-8034-4C89-8B76-20E9CB9AC8ED}"/>
          </ac:spMkLst>
        </pc:spChg>
        <pc:spChg chg="mod">
          <ac:chgData name="" userId="f369efc42a5d85dc" providerId="LiveId" clId="{E25BE53D-925D-4070-9BEE-8BAFA45B6E4C}" dt="2022-12-24T11:18:00.925" v="571" actId="6549"/>
          <ac:spMkLst>
            <pc:docMk/>
            <pc:sldMk cId="3086796881" sldId="256"/>
            <ac:spMk id="34" creationId="{008D813C-2FE7-47C1-9F97-6272D6686054}"/>
          </ac:spMkLst>
        </pc:spChg>
        <pc:spChg chg="mod">
          <ac:chgData name="" userId="f369efc42a5d85dc" providerId="LiveId" clId="{E25BE53D-925D-4070-9BEE-8BAFA45B6E4C}" dt="2022-12-24T11:18:05.651" v="573" actId="6549"/>
          <ac:spMkLst>
            <pc:docMk/>
            <pc:sldMk cId="3086796881" sldId="256"/>
            <ac:spMk id="37" creationId="{BAD4F10F-3FF2-4AB0-96F1-7910A50F9323}"/>
          </ac:spMkLst>
        </pc:spChg>
        <pc:spChg chg="mod ord">
          <ac:chgData name="" userId="f369efc42a5d85dc" providerId="LiveId" clId="{E25BE53D-925D-4070-9BEE-8BAFA45B6E4C}" dt="2022-12-25T10:24:00.994" v="1895" actId="166"/>
          <ac:spMkLst>
            <pc:docMk/>
            <pc:sldMk cId="3086796881" sldId="256"/>
            <ac:spMk id="38" creationId="{AB20159B-B30F-4263-9792-1DB7279EF468}"/>
          </ac:spMkLst>
        </pc:spChg>
        <pc:spChg chg="mod">
          <ac:chgData name="" userId="f369efc42a5d85dc" providerId="LiveId" clId="{E25BE53D-925D-4070-9BEE-8BAFA45B6E4C}" dt="2022-12-25T10:22:46.766" v="1883" actId="14100"/>
          <ac:spMkLst>
            <pc:docMk/>
            <pc:sldMk cId="3086796881" sldId="256"/>
            <ac:spMk id="39" creationId="{C40CC663-CA59-4CD1-8E54-0F0C955FC4F5}"/>
          </ac:spMkLst>
        </pc:spChg>
        <pc:spChg chg="mod ord">
          <ac:chgData name="" userId="f369efc42a5d85dc" providerId="LiveId" clId="{E25BE53D-925D-4070-9BEE-8BAFA45B6E4C}" dt="2022-12-25T10:22:52.370" v="1884" actId="1076"/>
          <ac:spMkLst>
            <pc:docMk/>
            <pc:sldMk cId="3086796881" sldId="256"/>
            <ac:spMk id="40" creationId="{84616F14-8907-40D0-95E1-28E8E7179C5D}"/>
          </ac:spMkLst>
        </pc:spChg>
        <pc:spChg chg="add del mod">
          <ac:chgData name="" userId="f369efc42a5d85dc" providerId="LiveId" clId="{E25BE53D-925D-4070-9BEE-8BAFA45B6E4C}" dt="2022-12-24T11:37:33.981" v="835" actId="478"/>
          <ac:spMkLst>
            <pc:docMk/>
            <pc:sldMk cId="3086796881" sldId="256"/>
            <ac:spMk id="42" creationId="{5AB7CEDE-E5AC-4600-A148-8F6DABFFB2B7}"/>
          </ac:spMkLst>
        </pc:spChg>
        <pc:spChg chg="add del mod">
          <ac:chgData name="" userId="f369efc42a5d85dc" providerId="LiveId" clId="{E25BE53D-925D-4070-9BEE-8BAFA45B6E4C}" dt="2022-12-24T11:37:34.472" v="836" actId="478"/>
          <ac:spMkLst>
            <pc:docMk/>
            <pc:sldMk cId="3086796881" sldId="256"/>
            <ac:spMk id="43" creationId="{B611487F-FAB5-4939-9DAD-0C957B83150D}"/>
          </ac:spMkLst>
        </pc:spChg>
        <pc:spChg chg="mod">
          <ac:chgData name="" userId="f369efc42a5d85dc" providerId="LiveId" clId="{E25BE53D-925D-4070-9BEE-8BAFA45B6E4C}" dt="2022-12-25T10:21:38.532" v="1876" actId="20577"/>
          <ac:spMkLst>
            <pc:docMk/>
            <pc:sldMk cId="3086796881" sldId="256"/>
            <ac:spMk id="49" creationId="{907C9559-7ECC-414D-9053-BCC3EEA87DBC}"/>
          </ac:spMkLst>
        </pc:spChg>
        <pc:spChg chg="mod ord">
          <ac:chgData name="" userId="f369efc42a5d85dc" providerId="LiveId" clId="{E25BE53D-925D-4070-9BEE-8BAFA45B6E4C}" dt="2022-12-25T10:11:05.708" v="1837" actId="1076"/>
          <ac:spMkLst>
            <pc:docMk/>
            <pc:sldMk cId="3086796881" sldId="256"/>
            <ac:spMk id="50" creationId="{387D3E72-BE34-4CD7-AA1E-10FD4A1ACF6E}"/>
          </ac:spMkLst>
        </pc:spChg>
        <pc:spChg chg="add mod">
          <ac:chgData name="" userId="f369efc42a5d85dc" providerId="LiveId" clId="{E25BE53D-925D-4070-9BEE-8BAFA45B6E4C}" dt="2022-12-25T10:24:18.302" v="1896" actId="14100"/>
          <ac:spMkLst>
            <pc:docMk/>
            <pc:sldMk cId="3086796881" sldId="256"/>
            <ac:spMk id="51" creationId="{7421041A-DD31-4F88-8BFF-574489BA5BFE}"/>
          </ac:spMkLst>
        </pc:spChg>
        <pc:spChg chg="mod">
          <ac:chgData name="" userId="f369efc42a5d85dc" providerId="LiveId" clId="{E25BE53D-925D-4070-9BEE-8BAFA45B6E4C}" dt="2022-12-25T09:56:32.190" v="1688" actId="1076"/>
          <ac:spMkLst>
            <pc:docMk/>
            <pc:sldMk cId="3086796881" sldId="256"/>
            <ac:spMk id="59" creationId="{5B6065EB-7C95-4D9F-8ABA-15E763D36895}"/>
          </ac:spMkLst>
        </pc:spChg>
        <pc:spChg chg="mod">
          <ac:chgData name="" userId="f369efc42a5d85dc" providerId="LiveId" clId="{E25BE53D-925D-4070-9BEE-8BAFA45B6E4C}" dt="2022-12-25T09:56:42.644" v="1689" actId="1076"/>
          <ac:spMkLst>
            <pc:docMk/>
            <pc:sldMk cId="3086796881" sldId="256"/>
            <ac:spMk id="60" creationId="{BC7E3FFA-F32E-46C4-ACA9-2548DC4A4EA5}"/>
          </ac:spMkLst>
        </pc:spChg>
        <pc:spChg chg="add mod">
          <ac:chgData name="" userId="f369efc42a5d85dc" providerId="LiveId" clId="{E25BE53D-925D-4070-9BEE-8BAFA45B6E4C}" dt="2022-12-25T09:57:20.653" v="1692" actId="1076"/>
          <ac:spMkLst>
            <pc:docMk/>
            <pc:sldMk cId="3086796881" sldId="256"/>
            <ac:spMk id="62" creationId="{720E530D-9DE2-40F3-A3C2-13CE255780CC}"/>
          </ac:spMkLst>
        </pc:spChg>
        <pc:spChg chg="add mod">
          <ac:chgData name="" userId="f369efc42a5d85dc" providerId="LiveId" clId="{E25BE53D-925D-4070-9BEE-8BAFA45B6E4C}" dt="2022-12-25T10:01:01.573" v="1738" actId="1076"/>
          <ac:spMkLst>
            <pc:docMk/>
            <pc:sldMk cId="3086796881" sldId="256"/>
            <ac:spMk id="69" creationId="{64004B64-06A9-4685-BE5E-F79F184E35A5}"/>
          </ac:spMkLst>
        </pc:spChg>
        <pc:spChg chg="add mod">
          <ac:chgData name="" userId="f369efc42a5d85dc" providerId="LiveId" clId="{E25BE53D-925D-4070-9BEE-8BAFA45B6E4C}" dt="2022-12-25T10:07:10.593" v="1801" actId="122"/>
          <ac:spMkLst>
            <pc:docMk/>
            <pc:sldMk cId="3086796881" sldId="256"/>
            <ac:spMk id="86" creationId="{0C309E06-DD8C-4C9F-BEFB-993DE3CBD164}"/>
          </ac:spMkLst>
        </pc:spChg>
        <pc:spChg chg="add mod">
          <ac:chgData name="" userId="f369efc42a5d85dc" providerId="LiveId" clId="{E25BE53D-925D-4070-9BEE-8BAFA45B6E4C}" dt="2022-12-25T10:22:14.981" v="1879" actId="1076"/>
          <ac:spMkLst>
            <pc:docMk/>
            <pc:sldMk cId="3086796881" sldId="256"/>
            <ac:spMk id="87" creationId="{3423F4EA-73AD-4321-BEEC-642E525EC6E5}"/>
          </ac:spMkLst>
        </pc:spChg>
        <pc:spChg chg="mod">
          <ac:chgData name="" userId="f369efc42a5d85dc" providerId="LiveId" clId="{E25BE53D-925D-4070-9BEE-8BAFA45B6E4C}" dt="2022-12-25T10:29:55.344" v="1924" actId="2711"/>
          <ac:spMkLst>
            <pc:docMk/>
            <pc:sldMk cId="3086796881" sldId="256"/>
            <ac:spMk id="93" creationId="{6A9A96D0-A5DA-441A-BB25-149134E534A8}"/>
          </ac:spMkLst>
        </pc:spChg>
        <pc:spChg chg="add mod">
          <ac:chgData name="" userId="f369efc42a5d85dc" providerId="LiveId" clId="{E25BE53D-925D-4070-9BEE-8BAFA45B6E4C}" dt="2022-12-25T10:23:50.219" v="1893" actId="14100"/>
          <ac:spMkLst>
            <pc:docMk/>
            <pc:sldMk cId="3086796881" sldId="256"/>
            <ac:spMk id="94" creationId="{FE35AD27-4EDB-4304-B73E-4847D3A42B3C}"/>
          </ac:spMkLst>
        </pc:spChg>
        <pc:spChg chg="add mod">
          <ac:chgData name="" userId="f369efc42a5d85dc" providerId="LiveId" clId="{E25BE53D-925D-4070-9BEE-8BAFA45B6E4C}" dt="2022-12-25T10:25:13" v="1906" actId="14100"/>
          <ac:spMkLst>
            <pc:docMk/>
            <pc:sldMk cId="3086796881" sldId="256"/>
            <ac:spMk id="97" creationId="{B3923C56-1C7F-4BF7-B336-E423E3BFAAE7}"/>
          </ac:spMkLst>
        </pc:spChg>
        <pc:spChg chg="add mod">
          <ac:chgData name="" userId="f369efc42a5d85dc" providerId="LiveId" clId="{E25BE53D-925D-4070-9BEE-8BAFA45B6E4C}" dt="2022-12-25T10:26:27.288" v="1920" actId="14100"/>
          <ac:spMkLst>
            <pc:docMk/>
            <pc:sldMk cId="3086796881" sldId="256"/>
            <ac:spMk id="98" creationId="{F3400793-D463-46B7-9B1E-4CFF5E601E44}"/>
          </ac:spMkLst>
        </pc:spChg>
        <pc:grpChg chg="add del mod">
          <ac:chgData name="" userId="f369efc42a5d85dc" providerId="LiveId" clId="{E25BE53D-925D-4070-9BEE-8BAFA45B6E4C}" dt="2022-12-24T10:25:12.418" v="60" actId="478"/>
          <ac:grpSpMkLst>
            <pc:docMk/>
            <pc:sldMk cId="3086796881" sldId="256"/>
            <ac:grpSpMk id="11" creationId="{6F3A6C83-280C-4252-B55A-9B74D3D35C7E}"/>
          </ac:grpSpMkLst>
        </pc:grpChg>
        <pc:grpChg chg="add del mod">
          <ac:chgData name="" userId="f369efc42a5d85dc" providerId="LiveId" clId="{E25BE53D-925D-4070-9BEE-8BAFA45B6E4C}" dt="2022-12-24T11:14:52.393" v="241" actId="478"/>
          <ac:grpSpMkLst>
            <pc:docMk/>
            <pc:sldMk cId="3086796881" sldId="256"/>
            <ac:grpSpMk id="14" creationId="{5C569443-38D8-4B59-AC61-A30A2AFEC952}"/>
          </ac:grpSpMkLst>
        </pc:grpChg>
        <pc:grpChg chg="add del mod">
          <ac:chgData name="" userId="f369efc42a5d85dc" providerId="LiveId" clId="{E25BE53D-925D-4070-9BEE-8BAFA45B6E4C}" dt="2022-12-24T10:59:56.724" v="129" actId="165"/>
          <ac:grpSpMkLst>
            <pc:docMk/>
            <pc:sldMk cId="3086796881" sldId="256"/>
            <ac:grpSpMk id="19" creationId="{680014A4-CFC2-499F-A6F8-8C2043163938}"/>
          </ac:grpSpMkLst>
        </pc:grpChg>
        <pc:grpChg chg="add del mod">
          <ac:chgData name="" userId="f369efc42a5d85dc" providerId="LiveId" clId="{E25BE53D-925D-4070-9BEE-8BAFA45B6E4C}" dt="2022-12-24T11:14:53.716" v="242" actId="478"/>
          <ac:grpSpMkLst>
            <pc:docMk/>
            <pc:sldMk cId="3086796881" sldId="256"/>
            <ac:grpSpMk id="22" creationId="{96151B0D-7BC8-41D8-815A-706542DE8F4A}"/>
          </ac:grpSpMkLst>
        </pc:grpChg>
        <pc:grpChg chg="add del mod">
          <ac:chgData name="" userId="f369efc42a5d85dc" providerId="LiveId" clId="{E25BE53D-925D-4070-9BEE-8BAFA45B6E4C}" dt="2022-12-24T11:13:12.995" v="229" actId="478"/>
          <ac:grpSpMkLst>
            <pc:docMk/>
            <pc:sldMk cId="3086796881" sldId="256"/>
            <ac:grpSpMk id="25" creationId="{4D3CE026-E012-4B47-8022-71EC444F6A43}"/>
          </ac:grpSpMkLst>
        </pc:grpChg>
        <pc:grpChg chg="add mod">
          <ac:chgData name="" userId="f369efc42a5d85dc" providerId="LiveId" clId="{E25BE53D-925D-4070-9BEE-8BAFA45B6E4C}" dt="2022-12-24T11:27:47.784" v="824" actId="1076"/>
          <ac:grpSpMkLst>
            <pc:docMk/>
            <pc:sldMk cId="3086796881" sldId="256"/>
            <ac:grpSpMk id="29" creationId="{72CE7A6E-F77A-4B4C-9BF6-A564C585C7F9}"/>
          </ac:grpSpMkLst>
        </pc:grpChg>
        <pc:grpChg chg="add mod">
          <ac:chgData name="" userId="f369efc42a5d85dc" providerId="LiveId" clId="{E25BE53D-925D-4070-9BEE-8BAFA45B6E4C}" dt="2022-12-24T11:27:47.784" v="824" actId="1076"/>
          <ac:grpSpMkLst>
            <pc:docMk/>
            <pc:sldMk cId="3086796881" sldId="256"/>
            <ac:grpSpMk id="32" creationId="{F4D81F20-378F-44A7-875B-2E91A2AB3101}"/>
          </ac:grpSpMkLst>
        </pc:grpChg>
        <pc:grpChg chg="add mod">
          <ac:chgData name="" userId="f369efc42a5d85dc" providerId="LiveId" clId="{E25BE53D-925D-4070-9BEE-8BAFA45B6E4C}" dt="2022-12-24T11:27:47.784" v="824" actId="1076"/>
          <ac:grpSpMkLst>
            <pc:docMk/>
            <pc:sldMk cId="3086796881" sldId="256"/>
            <ac:grpSpMk id="35" creationId="{EF819C0F-06B8-4E3E-98EA-4275AE76AE2E}"/>
          </ac:grpSpMkLst>
        </pc:grpChg>
        <pc:picChg chg="add del mod">
          <ac:chgData name="" userId="f369efc42a5d85dc" providerId="LiveId" clId="{E25BE53D-925D-4070-9BEE-8BAFA45B6E4C}" dt="2022-12-24T11:20:29.200" v="781" actId="478"/>
          <ac:picMkLst>
            <pc:docMk/>
            <pc:sldMk cId="3086796881" sldId="256"/>
            <ac:picMk id="5" creationId="{0E3C8584-03FC-44E8-B108-D82C0AC4F12B}"/>
          </ac:picMkLst>
        </pc:picChg>
        <pc:picChg chg="add del mod">
          <ac:chgData name="" userId="f369efc42a5d85dc" providerId="LiveId" clId="{E25BE53D-925D-4070-9BEE-8BAFA45B6E4C}" dt="2022-12-24T10:17:55.410" v="5" actId="478"/>
          <ac:picMkLst>
            <pc:docMk/>
            <pc:sldMk cId="3086796881" sldId="256"/>
            <ac:picMk id="7" creationId="{227540D5-6DC1-465B-BC53-88F276AAC82D}"/>
          </ac:picMkLst>
        </pc:picChg>
        <pc:picChg chg="add del mod">
          <ac:chgData name="" userId="f369efc42a5d85dc" providerId="LiveId" clId="{E25BE53D-925D-4070-9BEE-8BAFA45B6E4C}" dt="2022-12-24T11:20:28.611" v="780" actId="478"/>
          <ac:picMkLst>
            <pc:docMk/>
            <pc:sldMk cId="3086796881" sldId="256"/>
            <ac:picMk id="8" creationId="{F206FB7E-4C97-43C2-8AD9-07B1E9960367}"/>
          </ac:picMkLst>
        </pc:picChg>
        <pc:picChg chg="add del mod">
          <ac:chgData name="" userId="f369efc42a5d85dc" providerId="LiveId" clId="{E25BE53D-925D-4070-9BEE-8BAFA45B6E4C}" dt="2022-12-24T11:27:47.784" v="824" actId="1076"/>
          <ac:picMkLst>
            <pc:docMk/>
            <pc:sldMk cId="3086796881" sldId="256"/>
            <ac:picMk id="10" creationId="{53703A9F-D6BB-4086-A039-3CBDDEE4E100}"/>
          </ac:picMkLst>
        </pc:picChg>
        <pc:picChg chg="mod ord">
          <ac:chgData name="" userId="f369efc42a5d85dc" providerId="LiveId" clId="{E25BE53D-925D-4070-9BEE-8BAFA45B6E4C}" dt="2022-12-24T10:24:05.777" v="47" actId="1076"/>
          <ac:picMkLst>
            <pc:docMk/>
            <pc:sldMk cId="3086796881" sldId="256"/>
            <ac:picMk id="12" creationId="{3C3EC169-B342-4EBC-8FE0-42B606371BBB}"/>
          </ac:picMkLst>
        </pc:picChg>
        <pc:picChg chg="add del mod">
          <ac:chgData name="" userId="f369efc42a5d85dc" providerId="LiveId" clId="{E25BE53D-925D-4070-9BEE-8BAFA45B6E4C}" dt="2022-12-24T10:26:05.311" v="72" actId="478"/>
          <ac:picMkLst>
            <pc:docMk/>
            <pc:sldMk cId="3086796881" sldId="256"/>
            <ac:picMk id="18" creationId="{70E34A4B-AAEF-4934-A50A-C7AFFE13CE2B}"/>
          </ac:picMkLst>
        </pc:picChg>
        <pc:picChg chg="del mod topLvl">
          <ac:chgData name="" userId="f369efc42a5d85dc" providerId="LiveId" clId="{E25BE53D-925D-4070-9BEE-8BAFA45B6E4C}" dt="2022-12-24T11:13:14.724" v="230" actId="478"/>
          <ac:picMkLst>
            <pc:docMk/>
            <pc:sldMk cId="3086796881" sldId="256"/>
            <ac:picMk id="20" creationId="{B95CBC3C-6500-4A81-9EA6-FC1BA25036DB}"/>
          </ac:picMkLst>
        </pc:picChg>
        <pc:picChg chg="add mod">
          <ac:chgData name="" userId="f369efc42a5d85dc" providerId="LiveId" clId="{E25BE53D-925D-4070-9BEE-8BAFA45B6E4C}" dt="2022-12-24T11:17:34.783" v="565" actId="164"/>
          <ac:picMkLst>
            <pc:docMk/>
            <pc:sldMk cId="3086796881" sldId="256"/>
            <ac:picMk id="27" creationId="{2B48D043-CB08-4374-8DCA-627BA2FF9559}"/>
          </ac:picMkLst>
        </pc:picChg>
        <pc:picChg chg="mod">
          <ac:chgData name="" userId="f369efc42a5d85dc" providerId="LiveId" clId="{E25BE53D-925D-4070-9BEE-8BAFA45B6E4C}" dt="2022-12-25T09:56:42.644" v="1689" actId="1076"/>
          <ac:picMkLst>
            <pc:docMk/>
            <pc:sldMk cId="3086796881" sldId="256"/>
            <ac:picMk id="57" creationId="{EECC607A-D734-4332-AEFB-23942BC4BCEB}"/>
          </ac:picMkLst>
        </pc:picChg>
        <pc:picChg chg="mod">
          <ac:chgData name="" userId="f369efc42a5d85dc" providerId="LiveId" clId="{E25BE53D-925D-4070-9BEE-8BAFA45B6E4C}" dt="2022-12-25T09:59:13.728" v="1707" actId="1076"/>
          <ac:picMkLst>
            <pc:docMk/>
            <pc:sldMk cId="3086796881" sldId="256"/>
            <ac:picMk id="61" creationId="{27626EB6-D845-4FD6-8607-A452935E389C}"/>
          </ac:picMkLst>
        </pc:picChg>
        <pc:picChg chg="add mod ord">
          <ac:chgData name="" userId="f369efc42a5d85dc" providerId="LiveId" clId="{E25BE53D-925D-4070-9BEE-8BAFA45B6E4C}" dt="2022-12-25T10:00:19.928" v="1719" actId="688"/>
          <ac:picMkLst>
            <pc:docMk/>
            <pc:sldMk cId="3086796881" sldId="256"/>
            <ac:picMk id="68" creationId="{95734748-93E8-4DCA-97F0-39D405AA701D}"/>
          </ac:picMkLst>
        </pc:picChg>
        <pc:picChg chg="mod">
          <ac:chgData name="" userId="f369efc42a5d85dc" providerId="LiveId" clId="{E25BE53D-925D-4070-9BEE-8BAFA45B6E4C}" dt="2022-12-25T09:56:32.190" v="1688" actId="1076"/>
          <ac:picMkLst>
            <pc:docMk/>
            <pc:sldMk cId="3086796881" sldId="256"/>
            <ac:picMk id="95" creationId="{58E993A7-0EF5-42AA-86DE-CFA198C04E8E}"/>
          </ac:picMkLst>
        </pc:picChg>
        <pc:picChg chg="add del mod">
          <ac:chgData name="" userId="f369efc42a5d85dc" providerId="LiveId" clId="{E25BE53D-925D-4070-9BEE-8BAFA45B6E4C}" dt="2022-12-24T11:03:13.879" v="206" actId="478"/>
          <ac:picMkLst>
            <pc:docMk/>
            <pc:sldMk cId="3086796881" sldId="256"/>
            <ac:picMk id="1026" creationId="{7FA8ADAF-6838-4FD5-B2C5-5D004999E868}"/>
          </ac:picMkLst>
        </pc:picChg>
        <pc:picChg chg="add mod">
          <ac:chgData name="" userId="f369efc42a5d85dc" providerId="LiveId" clId="{E25BE53D-925D-4070-9BEE-8BAFA45B6E4C}" dt="2022-12-25T09:57:16.990" v="1691" actId="1076"/>
          <ac:picMkLst>
            <pc:docMk/>
            <pc:sldMk cId="3086796881" sldId="256"/>
            <ac:picMk id="1026" creationId="{F8CE03D0-57AF-4CA5-A7F1-7AD66385B5BB}"/>
          </ac:picMkLst>
        </pc:picChg>
        <pc:picChg chg="add mod ord">
          <ac:chgData name="" userId="f369efc42a5d85dc" providerId="LiveId" clId="{E25BE53D-925D-4070-9BEE-8BAFA45B6E4C}" dt="2022-12-25T10:00:01.354" v="1717" actId="1076"/>
          <ac:picMkLst>
            <pc:docMk/>
            <pc:sldMk cId="3086796881" sldId="256"/>
            <ac:picMk id="1028" creationId="{656122CF-C04C-42B8-9836-D0996A42327A}"/>
          </ac:picMkLst>
        </pc:picChg>
        <pc:picChg chg="add del mod">
          <ac:chgData name="" userId="f369efc42a5d85dc" providerId="LiveId" clId="{E25BE53D-925D-4070-9BEE-8BAFA45B6E4C}" dt="2022-12-24T11:03:24.995" v="210" actId="478"/>
          <ac:picMkLst>
            <pc:docMk/>
            <pc:sldMk cId="3086796881" sldId="256"/>
            <ac:picMk id="1028" creationId="{6579744F-1D68-4692-821F-E800B5A8DB16}"/>
          </ac:picMkLst>
        </pc:picChg>
        <pc:picChg chg="del">
          <ac:chgData name="" userId="f369efc42a5d85dc" providerId="LiveId" clId="{E25BE53D-925D-4070-9BEE-8BAFA45B6E4C}" dt="2022-12-25T09:53:03.005" v="1654" actId="478"/>
          <ac:picMkLst>
            <pc:docMk/>
            <pc:sldMk cId="3086796881" sldId="256"/>
            <ac:picMk id="1030" creationId="{0AC627B7-B4BA-47FC-8684-45A8AFB1A23A}"/>
          </ac:picMkLst>
        </pc:picChg>
        <pc:picChg chg="add del mod">
          <ac:chgData name="" userId="f369efc42a5d85dc" providerId="LiveId" clId="{E25BE53D-925D-4070-9BEE-8BAFA45B6E4C}" dt="2022-12-24T11:23:54.237" v="810" actId="478"/>
          <ac:picMkLst>
            <pc:docMk/>
            <pc:sldMk cId="3086796881" sldId="256"/>
            <ac:picMk id="1030" creationId="{44C1A37D-81B5-4AC1-B4FE-ED560AAC0D5D}"/>
          </ac:picMkLst>
        </pc:picChg>
        <pc:picChg chg="add del mod ord">
          <ac:chgData name="" userId="f369efc42a5d85dc" providerId="LiveId" clId="{E25BE53D-925D-4070-9BEE-8BAFA45B6E4C}" dt="2022-12-24T11:37:30.970" v="833" actId="478"/>
          <ac:picMkLst>
            <pc:docMk/>
            <pc:sldMk cId="3086796881" sldId="256"/>
            <ac:picMk id="1032" creationId="{C6DE08FE-497D-4B4C-863F-44F7C6BC2055}"/>
          </ac:picMkLst>
        </pc:picChg>
        <pc:picChg chg="add del mod">
          <ac:chgData name="" userId="f369efc42a5d85dc" providerId="LiveId" clId="{E25BE53D-925D-4070-9BEE-8BAFA45B6E4C}" dt="2022-12-24T11:25:41.111" v="818" actId="478"/>
          <ac:picMkLst>
            <pc:docMk/>
            <pc:sldMk cId="3086796881" sldId="256"/>
            <ac:picMk id="1034" creationId="{E3B4DD08-E825-4E8D-A338-066DE33C9774}"/>
          </ac:picMkLst>
        </pc:picChg>
        <pc:cxnChg chg="add del mod">
          <ac:chgData name="" userId="f369efc42a5d85dc" providerId="LiveId" clId="{E25BE53D-925D-4070-9BEE-8BAFA45B6E4C}" dt="2022-12-25T09:56:17.323" v="1687" actId="478"/>
          <ac:cxnSpMkLst>
            <pc:docMk/>
            <pc:sldMk cId="3086796881" sldId="256"/>
            <ac:cxnSpMk id="3" creationId="{BDF000A1-F4F3-442A-8C26-7E78802B9F57}"/>
          </ac:cxnSpMkLst>
        </pc:cxnChg>
        <pc:cxnChg chg="add del mod">
          <ac:chgData name="" userId="f369efc42a5d85dc" providerId="LiveId" clId="{E25BE53D-925D-4070-9BEE-8BAFA45B6E4C}" dt="2022-12-25T09:56:16.136" v="1686" actId="478"/>
          <ac:cxnSpMkLst>
            <pc:docMk/>
            <pc:sldMk cId="3086796881" sldId="256"/>
            <ac:cxnSpMk id="11" creationId="{0DEB872D-23AE-4D8B-8E7D-9EAFF60C6976}"/>
          </ac:cxnSpMkLst>
        </pc:cxnChg>
        <pc:cxnChg chg="add mod">
          <ac:chgData name="" userId="f369efc42a5d85dc" providerId="LiveId" clId="{E25BE53D-925D-4070-9BEE-8BAFA45B6E4C}" dt="2022-12-25T10:02:07.385" v="1746" actId="13822"/>
          <ac:cxnSpMkLst>
            <pc:docMk/>
            <pc:sldMk cId="3086796881" sldId="256"/>
            <ac:cxnSpMk id="15" creationId="{7FEC37A4-E1E3-4E59-A497-9D33B7D4DBEA}"/>
          </ac:cxnSpMkLst>
        </pc:cxnChg>
        <pc:cxnChg chg="add mod">
          <ac:chgData name="" userId="f369efc42a5d85dc" providerId="LiveId" clId="{E25BE53D-925D-4070-9BEE-8BAFA45B6E4C}" dt="2022-12-25T10:02:57.218" v="1753" actId="13822"/>
          <ac:cxnSpMkLst>
            <pc:docMk/>
            <pc:sldMk cId="3086796881" sldId="256"/>
            <ac:cxnSpMk id="22" creationId="{0696F8D3-CD3B-487D-800F-AEA86DEE4411}"/>
          </ac:cxnSpMkLst>
        </pc:cxnChg>
        <pc:cxnChg chg="add del mod">
          <ac:chgData name="" userId="f369efc42a5d85dc" providerId="LiveId" clId="{E25BE53D-925D-4070-9BEE-8BAFA45B6E4C}" dt="2022-12-25T10:05:00.081" v="1759" actId="478"/>
          <ac:cxnSpMkLst>
            <pc:docMk/>
            <pc:sldMk cId="3086796881" sldId="256"/>
            <ac:cxnSpMk id="30" creationId="{CD963DC4-DFCE-43C0-B3C1-8E791A475B62}"/>
          </ac:cxnSpMkLst>
        </pc:cxnChg>
        <pc:cxnChg chg="add mod">
          <ac:chgData name="" userId="f369efc42a5d85dc" providerId="LiveId" clId="{E25BE53D-925D-4070-9BEE-8BAFA45B6E4C}" dt="2022-12-25T10:05:29.786" v="1762"/>
          <ac:cxnSpMkLst>
            <pc:docMk/>
            <pc:sldMk cId="3086796881" sldId="256"/>
            <ac:cxnSpMk id="45" creationId="{26373EB4-0C6D-4ACB-8CF1-E4BB6B1377FC}"/>
          </ac:cxnSpMkLst>
        </pc:cxnChg>
        <pc:cxnChg chg="add mod">
          <ac:chgData name="" userId="f369efc42a5d85dc" providerId="LiveId" clId="{E25BE53D-925D-4070-9BEE-8BAFA45B6E4C}" dt="2022-12-25T10:02:10.401" v="1747" actId="13822"/>
          <ac:cxnSpMkLst>
            <pc:docMk/>
            <pc:sldMk cId="3086796881" sldId="256"/>
            <ac:cxnSpMk id="72" creationId="{C20E82C7-70F0-46A7-A340-5AEF20A97321}"/>
          </ac:cxnSpMkLst>
        </pc:cxnChg>
        <pc:cxnChg chg="add mod">
          <ac:chgData name="" userId="f369efc42a5d85dc" providerId="LiveId" clId="{E25BE53D-925D-4070-9BEE-8BAFA45B6E4C}" dt="2022-12-25T10:02:04.436" v="1745"/>
          <ac:cxnSpMkLst>
            <pc:docMk/>
            <pc:sldMk cId="3086796881" sldId="256"/>
            <ac:cxnSpMk id="74" creationId="{98C57FBF-7D7B-42C0-B576-A4E033D8F41A}"/>
          </ac:cxnSpMkLst>
        </pc:cxnChg>
        <pc:cxnChg chg="add del mod">
          <ac:chgData name="" userId="f369efc42a5d85dc" providerId="LiveId" clId="{E25BE53D-925D-4070-9BEE-8BAFA45B6E4C}" dt="2022-12-25T10:02:43.733" v="1751" actId="478"/>
          <ac:cxnSpMkLst>
            <pc:docMk/>
            <pc:sldMk cId="3086796881" sldId="256"/>
            <ac:cxnSpMk id="75" creationId="{0152148E-084D-45D0-A2D8-C10A3250003A}"/>
          </ac:cxnSpMkLst>
        </pc:cxnChg>
        <pc:cxnChg chg="add mod">
          <ac:chgData name="" userId="f369efc42a5d85dc" providerId="LiveId" clId="{E25BE53D-925D-4070-9BEE-8BAFA45B6E4C}" dt="2022-12-25T10:03:15.550" v="1756"/>
          <ac:cxnSpMkLst>
            <pc:docMk/>
            <pc:sldMk cId="3086796881" sldId="256"/>
            <ac:cxnSpMk id="83" creationId="{86B696EB-08AC-442B-B7A6-E4E7CBABB4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1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42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64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88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98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3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73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A539-EC48-4D61-B5A1-32CE07BCFC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B1AC-0274-43D7-918B-D6C14091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2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513C091-0DE0-4EDE-A330-DAE84CAABC69}"/>
              </a:ext>
            </a:extLst>
          </p:cNvPr>
          <p:cNvSpPr/>
          <p:nvPr/>
        </p:nvSpPr>
        <p:spPr>
          <a:xfrm>
            <a:off x="360000" y="2677364"/>
            <a:ext cx="7020000" cy="583609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540000"/>
            <a:endParaRPr lang="en-US" altLang="zh-TW" sz="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因為近年來受到各式各樣疾病的影響，人類的生活受到了重大的改變。研究顯示，新冠病人接觸後，電梯按鈕存在新冠病毒的機率達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43%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50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％的感冒病毒是通過接觸物體而傳播的，電梯按鈕的細菌數量是廁所的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40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倍。不只是電梯，越來越多的公共按鈕使用非接觸式按鈕，降低因觸摸產生的風險性。我們想藉由科技來使得平時的生活更加的安全及方便。</a:t>
            </a:r>
          </a:p>
          <a:p>
            <a:pPr indent="540000"/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要想做出非接觸式電梯有很多種方法，而我們選擇使用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來實現，其動機是為了迎合未來趨勢，比如說，使用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眼鏡或其他頭戴式裝置時，不像手機那樣有觸控螢幕，因此如何讓使用者與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虛擬物件交互顯得非常重要。我們希望通過檢測使用者是否遮住特定圖像，來判斷使用者是否按下電梯按鈕。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A11071-BFB2-457E-A176-67C5E078948F}"/>
              </a:ext>
            </a:extLst>
          </p:cNvPr>
          <p:cNvSpPr/>
          <p:nvPr/>
        </p:nvSpPr>
        <p:spPr>
          <a:xfrm>
            <a:off x="7740000" y="2659091"/>
            <a:ext cx="7020000" cy="1033555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indent="54000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具有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功能的跨平台行動裝置應用程式，使用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Unity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C#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Vuforia Engine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開發，主要功能為：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讓裝置能夠在相機掃描到特定的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QRCode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時，生成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虛擬按鈕物件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偵測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虛擬按鈕物件是否被使用者遮擋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無線控制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Arduino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電梯樓層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0F0FA4-F692-4B17-8B65-4011035493A7}"/>
              </a:ext>
            </a:extLst>
          </p:cNvPr>
          <p:cNvSpPr/>
          <p:nvPr/>
        </p:nvSpPr>
        <p:spPr>
          <a:xfrm>
            <a:off x="-206476" y="-206477"/>
            <a:ext cx="15633290" cy="226423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D0092F-9335-44FC-A9ED-37699E9AFE42}"/>
              </a:ext>
            </a:extLst>
          </p:cNvPr>
          <p:cNvSpPr txBox="1"/>
          <p:nvPr/>
        </p:nvSpPr>
        <p:spPr>
          <a:xfrm>
            <a:off x="3524756" y="625577"/>
            <a:ext cx="8069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實現非接觸式電梯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F9C78C-AD6F-4CE8-BB32-EAB9C04F235D}"/>
              </a:ext>
            </a:extLst>
          </p:cNvPr>
          <p:cNvSpPr txBox="1"/>
          <p:nvPr/>
        </p:nvSpPr>
        <p:spPr>
          <a:xfrm>
            <a:off x="3927109" y="0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中國文化大學資訊工程學系專題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A1B61D-5A9A-4E7E-8363-597C86B5DA6C}"/>
              </a:ext>
            </a:extLst>
          </p:cNvPr>
          <p:cNvSpPr txBox="1"/>
          <p:nvPr/>
        </p:nvSpPr>
        <p:spPr>
          <a:xfrm>
            <a:off x="1722981" y="1683499"/>
            <a:ext cx="1203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組別：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A16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組員：章弘諭、林柏汎、黃冠翰   指導老師：劉仲鑫   日期：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112/01/07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CB956F-8034-4C89-8B76-20E9CB9AC8ED}"/>
              </a:ext>
            </a:extLst>
          </p:cNvPr>
          <p:cNvSpPr/>
          <p:nvPr/>
        </p:nvSpPr>
        <p:spPr>
          <a:xfrm>
            <a:off x="360000" y="8943472"/>
            <a:ext cx="7020000" cy="615778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indent="540000"/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專題為實作性質，透過理論與應用實務之分析，形成之概念架構，為了達成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實現非接觸式電梯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之目標，並將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專題規劃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成三大項目：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 APP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網頁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Arduino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電梯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。以下為專題架構圖：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 APP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、網頁、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Arduino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電梯三個部分，建置一個微型系統來實現非接觸式電梯。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FB304AA-0B53-45EF-9E17-4B9ABB88E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57" y="10596563"/>
            <a:ext cx="5334000" cy="355758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C40CC663-CA59-4CD1-8E54-0F0C955FC4F5}"/>
              </a:ext>
            </a:extLst>
          </p:cNvPr>
          <p:cNvSpPr/>
          <p:nvPr/>
        </p:nvSpPr>
        <p:spPr>
          <a:xfrm>
            <a:off x="360000" y="15410250"/>
            <a:ext cx="7020000" cy="57923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indent="540000">
              <a:spcBef>
                <a:spcPts val="600"/>
              </a:spcBef>
            </a:pP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>
              <a:spcBef>
                <a:spcPts val="6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網頁分為前端與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端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端使用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Node.js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Express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每間隔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30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秒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產生隨機字串，並且根據該字串生成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QRCode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，當有人請求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根路徑時，回應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該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QRCode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。前端為一個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文檔，功能為顯示來自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回應的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QRCode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以供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 APP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掃描。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26A67CB4-F2C6-4A44-A6F1-662F43381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81" y="18247269"/>
            <a:ext cx="2107791" cy="287486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5B08500-10B1-440F-A400-D8101479D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04" y="18176613"/>
            <a:ext cx="2355787" cy="2977548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4E00361F-9B4F-49FB-91DB-5370A7850319}"/>
              </a:ext>
            </a:extLst>
          </p:cNvPr>
          <p:cNvSpPr txBox="1"/>
          <p:nvPr/>
        </p:nvSpPr>
        <p:spPr>
          <a:xfrm>
            <a:off x="1722981" y="17762720"/>
            <a:ext cx="1569660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網頁前端流程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1B47B4A-2854-49B4-BDE0-1FE849BCD897}"/>
              </a:ext>
            </a:extLst>
          </p:cNvPr>
          <p:cNvSpPr txBox="1"/>
          <p:nvPr/>
        </p:nvSpPr>
        <p:spPr>
          <a:xfrm>
            <a:off x="4549704" y="17714948"/>
            <a:ext cx="1992853" cy="369332"/>
          </a:xfrm>
          <a:prstGeom prst="rect">
            <a:avLst/>
          </a:prstGeom>
          <a:noFill/>
          <a:ln>
            <a:solidFill>
              <a:schemeClr val="accent5">
                <a:lumMod val="75000"/>
                <a:alpha val="96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端流程</a:t>
            </a: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5E6CC6C7-045D-486F-A676-8C1A55203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28" y="7869382"/>
            <a:ext cx="5943600" cy="49625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3703A9F-D6BB-4086-A039-3CBDDEE4E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3805">
            <a:off x="10633966" y="4535093"/>
            <a:ext cx="3326672" cy="3326672"/>
          </a:xfrm>
          <a:prstGeom prst="rect">
            <a:avLst/>
          </a:prstGeom>
          <a:effectLst>
            <a:outerShdw blurRad="635000" dist="635000" dir="5400000" algn="ctr" rotWithShape="0">
              <a:schemeClr val="tx1">
                <a:alpha val="67000"/>
              </a:schemeClr>
            </a:outerShdw>
          </a:effectLst>
          <a:scene3d>
            <a:camera prst="isometricRightUp"/>
            <a:lightRig rig="threePt" dir="t"/>
          </a:scene3d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72CE7A6E-F77A-4B4C-9BF6-A564C585C7F9}"/>
              </a:ext>
            </a:extLst>
          </p:cNvPr>
          <p:cNvGrpSpPr/>
          <p:nvPr/>
        </p:nvGrpSpPr>
        <p:grpSpPr>
          <a:xfrm>
            <a:off x="13137702" y="5022358"/>
            <a:ext cx="740268" cy="740268"/>
            <a:chOff x="7733227" y="14371958"/>
            <a:chExt cx="740268" cy="740268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2B48D043-CB08-4374-8DCA-627BA2FF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0000">
              <a:off x="7733227" y="14371958"/>
              <a:ext cx="740268" cy="740268"/>
            </a:xfrm>
            <a:prstGeom prst="rect">
              <a:avLst/>
            </a:prstGeom>
            <a:effectLst>
              <a:outerShdw blurRad="381000" dist="381000" dir="6000000" algn="ctr" rotWithShape="0">
                <a:srgbClr val="00B0F0"/>
              </a:outerShdw>
            </a:effectLst>
            <a:scene3d>
              <a:camera prst="isometricRightUp"/>
              <a:lightRig rig="threePt" dir="t"/>
            </a:scene3d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BC1628D-5676-4073-B778-250FCC144983}"/>
                </a:ext>
              </a:extLst>
            </p:cNvPr>
            <p:cNvSpPr txBox="1"/>
            <p:nvPr/>
          </p:nvSpPr>
          <p:spPr>
            <a:xfrm rot="2580000">
              <a:off x="7913245" y="14465093"/>
              <a:ext cx="380232" cy="553998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TW" alt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4D81F20-378F-44A7-875B-2E91A2AB3101}"/>
              </a:ext>
            </a:extLst>
          </p:cNvPr>
          <p:cNvGrpSpPr/>
          <p:nvPr/>
        </p:nvGrpSpPr>
        <p:grpSpPr>
          <a:xfrm>
            <a:off x="12573461" y="5640931"/>
            <a:ext cx="740268" cy="740268"/>
            <a:chOff x="7733227" y="14371958"/>
            <a:chExt cx="740268" cy="740268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27727BD-86EF-49ED-BD20-CF163C2A7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0000">
              <a:off x="7733227" y="14371958"/>
              <a:ext cx="740268" cy="740268"/>
            </a:xfrm>
            <a:prstGeom prst="rect">
              <a:avLst/>
            </a:prstGeom>
            <a:effectLst>
              <a:outerShdw blurRad="381000" dist="381000" dir="6000000" algn="ctr" rotWithShape="0">
                <a:srgbClr val="00B0F0"/>
              </a:outerShdw>
            </a:effectLst>
            <a:scene3d>
              <a:camera prst="isometricRightUp"/>
              <a:lightRig rig="threePt" dir="t"/>
            </a:scene3d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08D813C-2FE7-47C1-9F97-6272D6686054}"/>
                </a:ext>
              </a:extLst>
            </p:cNvPr>
            <p:cNvSpPr txBox="1"/>
            <p:nvPr/>
          </p:nvSpPr>
          <p:spPr>
            <a:xfrm rot="2580000">
              <a:off x="7913245" y="14465093"/>
              <a:ext cx="380232" cy="553998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zh-TW" alt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F819C0F-06B8-4E3E-98EA-4275AE76AE2E}"/>
              </a:ext>
            </a:extLst>
          </p:cNvPr>
          <p:cNvGrpSpPr/>
          <p:nvPr/>
        </p:nvGrpSpPr>
        <p:grpSpPr>
          <a:xfrm>
            <a:off x="12050331" y="6242264"/>
            <a:ext cx="740268" cy="740268"/>
            <a:chOff x="7733227" y="14371958"/>
            <a:chExt cx="740268" cy="740268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F9559EA9-A6AC-4709-83B3-D8D60940D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0000">
              <a:off x="7733227" y="14371958"/>
              <a:ext cx="740268" cy="740268"/>
            </a:xfrm>
            <a:prstGeom prst="rect">
              <a:avLst/>
            </a:prstGeom>
            <a:effectLst>
              <a:outerShdw blurRad="381000" dist="381000" dir="6000000" algn="ctr" rotWithShape="0">
                <a:srgbClr val="00B0F0"/>
              </a:outerShdw>
            </a:effectLst>
            <a:scene3d>
              <a:camera prst="isometricRightUp"/>
              <a:lightRig rig="threePt" dir="t"/>
            </a:scene3d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AD4F10F-3FF2-4AB0-96F1-7910A50F9323}"/>
                </a:ext>
              </a:extLst>
            </p:cNvPr>
            <p:cNvSpPr txBox="1"/>
            <p:nvPr/>
          </p:nvSpPr>
          <p:spPr>
            <a:xfrm rot="2580000">
              <a:off x="7913245" y="14465093"/>
              <a:ext cx="380232" cy="553998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zh-TW" alt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639022E-DF96-4210-977B-1F22CC6829C0}"/>
              </a:ext>
            </a:extLst>
          </p:cNvPr>
          <p:cNvSpPr txBox="1"/>
          <p:nvPr/>
        </p:nvSpPr>
        <p:spPr>
          <a:xfrm>
            <a:off x="951449" y="10719552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75000"/>
                <a:alpha val="96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專題架構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11DD372-0001-4ED5-AF0D-2F0183EBA66E}"/>
              </a:ext>
            </a:extLst>
          </p:cNvPr>
          <p:cNvSpPr txBox="1"/>
          <p:nvPr/>
        </p:nvSpPr>
        <p:spPr>
          <a:xfrm>
            <a:off x="8864679" y="5706490"/>
            <a:ext cx="1569660" cy="369332"/>
          </a:xfrm>
          <a:prstGeom prst="rect">
            <a:avLst/>
          </a:prstGeom>
          <a:noFill/>
          <a:ln>
            <a:solidFill>
              <a:schemeClr val="accent5">
                <a:lumMod val="75000"/>
                <a:alpha val="96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虛擬按鈕物件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6A84660-FAF9-4C9F-8FE4-92EA753D9DC7}"/>
              </a:ext>
            </a:extLst>
          </p:cNvPr>
          <p:cNvSpPr txBox="1"/>
          <p:nvPr/>
        </p:nvSpPr>
        <p:spPr>
          <a:xfrm>
            <a:off x="9987933" y="7894689"/>
            <a:ext cx="2627707" cy="369332"/>
          </a:xfrm>
          <a:prstGeom prst="rect">
            <a:avLst/>
          </a:prstGeom>
          <a:noFill/>
          <a:ln>
            <a:solidFill>
              <a:schemeClr val="accent5">
                <a:lumMod val="75000"/>
                <a:alpha val="96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AR 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控制電梯流程圖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07C9559-7ECC-414D-9053-BCC3EEA87DBC}"/>
              </a:ext>
            </a:extLst>
          </p:cNvPr>
          <p:cNvSpPr/>
          <p:nvPr/>
        </p:nvSpPr>
        <p:spPr>
          <a:xfrm>
            <a:off x="7740000" y="13430516"/>
            <a:ext cx="7020000" cy="777213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indent="54000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54000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為了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 APP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控制電梯的實作成果，使用厚紙板搭建一個三層樓的電梯本體，使用者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 APP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可以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自行決定電梯要去一樓、二樓或三樓。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程式方面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Arduino IDE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電路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方面使用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Arduino UNO R3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D1 mini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L298N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 motor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HC-SR04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超音波測距模組、杜邦線組成。</a:t>
            </a:r>
          </a:p>
        </p:txBody>
      </p:sp>
      <p:pic>
        <p:nvPicPr>
          <p:cNvPr id="95" name="圖片 94">
            <a:extLst>
              <a:ext uri="{FF2B5EF4-FFF2-40B4-BE49-F238E27FC236}">
                <a16:creationId xmlns:a16="http://schemas.microsoft.com/office/drawing/2014/main" id="{58E993A7-0EF5-42AA-86DE-CFA198C04E8E}"/>
              </a:ext>
            </a:extLst>
          </p:cNvPr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93" y="16053784"/>
            <a:ext cx="2070182" cy="2219987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EECC607A-D734-4332-AEFB-23942BC4BCE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8722" flipH="1">
            <a:off x="10962063" y="16636749"/>
            <a:ext cx="1197184" cy="1249121"/>
          </a:xfrm>
          <a:prstGeom prst="rect">
            <a:avLst/>
          </a:prstGeom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5B6065EB-7C95-4D9F-8ABA-15E763D36895}"/>
              </a:ext>
            </a:extLst>
          </p:cNvPr>
          <p:cNvSpPr txBox="1"/>
          <p:nvPr/>
        </p:nvSpPr>
        <p:spPr>
          <a:xfrm>
            <a:off x="8961182" y="1632953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UNO R3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C7E3FFA-F32E-46C4-ACA9-2548DC4A4EA5}"/>
              </a:ext>
            </a:extLst>
          </p:cNvPr>
          <p:cNvSpPr txBox="1"/>
          <p:nvPr/>
        </p:nvSpPr>
        <p:spPr>
          <a:xfrm>
            <a:off x="10978107" y="16205268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 mini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(STA)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1" name="Picture 2" descr="8種影響WiFi的家居用品：讓WiFi遠離它們吧！ - Ering">
            <a:extLst>
              <a:ext uri="{FF2B5EF4-FFF2-40B4-BE49-F238E27FC236}">
                <a16:creationId xmlns:a16="http://schemas.microsoft.com/office/drawing/2014/main" id="{27626EB6-D845-4FD6-8607-A452935E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6849">
            <a:off x="11963171" y="16299060"/>
            <a:ext cx="602126" cy="6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A9F34011-EB26-465F-9C40-CA3D61416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0000">
            <a:off x="11841177" y="19310577"/>
            <a:ext cx="124929" cy="122642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438277CF-CEAE-40B5-958E-259B0BA1C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0000">
            <a:off x="11752766" y="19407019"/>
            <a:ext cx="124929" cy="122642"/>
          </a:xfrm>
          <a:prstGeom prst="rect">
            <a:avLst/>
          </a:prstGeom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BD4899EB-3462-43FD-B704-0611E8AD8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0000">
            <a:off x="11660447" y="19501755"/>
            <a:ext cx="124929" cy="122642"/>
          </a:xfrm>
          <a:prstGeom prst="rect">
            <a:avLst/>
          </a:prstGeom>
        </p:spPr>
      </p:pic>
      <p:sp>
        <p:nvSpPr>
          <p:cNvPr id="78" name="立方體 77">
            <a:extLst>
              <a:ext uri="{FF2B5EF4-FFF2-40B4-BE49-F238E27FC236}">
                <a16:creationId xmlns:a16="http://schemas.microsoft.com/office/drawing/2014/main" id="{09523472-FF1A-4162-98E2-1EFA4F829442}"/>
              </a:ext>
            </a:extLst>
          </p:cNvPr>
          <p:cNvSpPr/>
          <p:nvPr/>
        </p:nvSpPr>
        <p:spPr>
          <a:xfrm>
            <a:off x="9097156" y="19229987"/>
            <a:ext cx="1376775" cy="1862088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立方體 78">
            <a:extLst>
              <a:ext uri="{FF2B5EF4-FFF2-40B4-BE49-F238E27FC236}">
                <a16:creationId xmlns:a16="http://schemas.microsoft.com/office/drawing/2014/main" id="{8FE3CEF5-91D1-4AF9-A028-09D8BEDD7605}"/>
              </a:ext>
            </a:extLst>
          </p:cNvPr>
          <p:cNvSpPr/>
          <p:nvPr/>
        </p:nvSpPr>
        <p:spPr>
          <a:xfrm>
            <a:off x="9337097" y="20515551"/>
            <a:ext cx="737335" cy="504103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0" name="Picture 4" descr="現貨GA12-N20 微型金屬減速馬達，有6種規格下單請備註（3V/25轉~3V/250轉） | 蝦皮購物">
            <a:extLst>
              <a:ext uri="{FF2B5EF4-FFF2-40B4-BE49-F238E27FC236}">
                <a16:creationId xmlns:a16="http://schemas.microsoft.com/office/drawing/2014/main" id="{2960C83B-ECDD-445C-A81F-B93118A7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2667" r="94000">
                        <a14:foregroundMark x1="4333" y1="52500" x2="4333" y2="52500"/>
                        <a14:foregroundMark x1="5667" y1="49833" x2="5667" y2="49833"/>
                        <a14:foregroundMark x1="2833" y1="59000" x2="2833" y2="59000"/>
                        <a14:foregroundMark x1="4833" y1="41833" x2="4833" y2="41833"/>
                        <a14:foregroundMark x1="4500" y1="43500" x2="4500" y2="43500"/>
                        <a14:foregroundMark x1="94000" y1="49333" x2="94000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623" y="19175699"/>
            <a:ext cx="523125" cy="5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37FDE21C-C8DA-4B94-BDE4-D28F1F4D5135}"/>
              </a:ext>
            </a:extLst>
          </p:cNvPr>
          <p:cNvCxnSpPr>
            <a:cxnSpLocks/>
          </p:cNvCxnSpPr>
          <p:nvPr/>
        </p:nvCxnSpPr>
        <p:spPr>
          <a:xfrm>
            <a:off x="9713798" y="19432471"/>
            <a:ext cx="0" cy="116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平行四邊形 81">
            <a:extLst>
              <a:ext uri="{FF2B5EF4-FFF2-40B4-BE49-F238E27FC236}">
                <a16:creationId xmlns:a16="http://schemas.microsoft.com/office/drawing/2014/main" id="{12CD0A82-AFF2-433C-A7B3-0825F239E6CF}"/>
              </a:ext>
            </a:extLst>
          </p:cNvPr>
          <p:cNvSpPr/>
          <p:nvPr/>
        </p:nvSpPr>
        <p:spPr>
          <a:xfrm>
            <a:off x="9730755" y="19256066"/>
            <a:ext cx="327682" cy="63979"/>
          </a:xfrm>
          <a:prstGeom prst="parallelogram">
            <a:avLst>
              <a:gd name="adj" fmla="val 9432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4" name="Picture 6" descr="Arduino] L298N 模組教學~ Sam4Sharing">
            <a:extLst>
              <a:ext uri="{FF2B5EF4-FFF2-40B4-BE49-F238E27FC236}">
                <a16:creationId xmlns:a16="http://schemas.microsoft.com/office/drawing/2014/main" id="{DF256F92-5C16-4B56-BDE1-1F3A079C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29" y="16605739"/>
            <a:ext cx="1063656" cy="9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>
            <a:extLst>
              <a:ext uri="{FF2B5EF4-FFF2-40B4-BE49-F238E27FC236}">
                <a16:creationId xmlns:a16="http://schemas.microsoft.com/office/drawing/2014/main" id="{3E4E3B98-7D29-4049-B223-BF264E7C3D55}"/>
              </a:ext>
            </a:extLst>
          </p:cNvPr>
          <p:cNvSpPr txBox="1"/>
          <p:nvPr/>
        </p:nvSpPr>
        <p:spPr>
          <a:xfrm>
            <a:off x="7993972" y="163394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L298N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FD69145F-922B-4008-8A27-C07CA628C5D5}"/>
              </a:ext>
            </a:extLst>
          </p:cNvPr>
          <p:cNvCxnSpPr/>
          <p:nvPr/>
        </p:nvCxnSpPr>
        <p:spPr>
          <a:xfrm flipH="1" flipV="1">
            <a:off x="8879599" y="20690501"/>
            <a:ext cx="325565" cy="13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20BD2CDD-C540-4B5D-9848-EC309AB99464}"/>
              </a:ext>
            </a:extLst>
          </p:cNvPr>
          <p:cNvCxnSpPr/>
          <p:nvPr/>
        </p:nvCxnSpPr>
        <p:spPr>
          <a:xfrm flipH="1" flipV="1">
            <a:off x="8895667" y="20359529"/>
            <a:ext cx="325565" cy="13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F385B90D-124D-452E-860B-79E9D6646CD7}"/>
              </a:ext>
            </a:extLst>
          </p:cNvPr>
          <p:cNvCxnSpPr/>
          <p:nvPr/>
        </p:nvCxnSpPr>
        <p:spPr>
          <a:xfrm flipH="1" flipV="1">
            <a:off x="8895667" y="20023678"/>
            <a:ext cx="325565" cy="13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051264A-A604-42C0-992C-35F1B87AC8A0}"/>
              </a:ext>
            </a:extLst>
          </p:cNvPr>
          <p:cNvSpPr txBox="1"/>
          <p:nvPr/>
        </p:nvSpPr>
        <p:spPr>
          <a:xfrm>
            <a:off x="7957775" y="20576101"/>
            <a:ext cx="823464" cy="254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first floor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6A05918-F218-43DA-A29A-2BCB5EA3ECFA}"/>
              </a:ext>
            </a:extLst>
          </p:cNvPr>
          <p:cNvSpPr txBox="1"/>
          <p:nvPr/>
        </p:nvSpPr>
        <p:spPr>
          <a:xfrm>
            <a:off x="7698627" y="20228198"/>
            <a:ext cx="1062996" cy="254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 floor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A9A96D0-A5DA-441A-BB25-149134E534A8}"/>
              </a:ext>
            </a:extLst>
          </p:cNvPr>
          <p:cNvSpPr txBox="1"/>
          <p:nvPr/>
        </p:nvSpPr>
        <p:spPr>
          <a:xfrm>
            <a:off x="7905595" y="19882415"/>
            <a:ext cx="887768" cy="254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third floor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6" name="圖片 95">
            <a:extLst>
              <a:ext uri="{FF2B5EF4-FFF2-40B4-BE49-F238E27FC236}">
                <a16:creationId xmlns:a16="http://schemas.microsoft.com/office/drawing/2014/main" id="{E7F9EC8A-E7DA-4EB8-94A3-C1CAAB5991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119" y="17855212"/>
            <a:ext cx="4009533" cy="3276756"/>
          </a:xfrm>
          <a:prstGeom prst="rect">
            <a:avLst/>
          </a:prstGeom>
        </p:spPr>
      </p:pic>
      <p:pic>
        <p:nvPicPr>
          <p:cNvPr id="1026" name="Picture 2" descr="HC-SR04 超音波測距模組">
            <a:extLst>
              <a:ext uri="{FF2B5EF4-FFF2-40B4-BE49-F238E27FC236}">
                <a16:creationId xmlns:a16="http://schemas.microsoft.com/office/drawing/2014/main" id="{F8CE03D0-57AF-4CA5-A7F1-7AD66385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1822">
            <a:off x="9414766" y="17994484"/>
            <a:ext cx="1063656" cy="101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720E530D-9DE2-40F3-A3C2-13CE255780CC}"/>
              </a:ext>
            </a:extLst>
          </p:cNvPr>
          <p:cNvSpPr txBox="1"/>
          <p:nvPr/>
        </p:nvSpPr>
        <p:spPr>
          <a:xfrm>
            <a:off x="8433961" y="1799251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HC-SR04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hone Repair - iFixit">
            <a:extLst>
              <a:ext uri="{FF2B5EF4-FFF2-40B4-BE49-F238E27FC236}">
                <a16:creationId xmlns:a16="http://schemas.microsoft.com/office/drawing/2014/main" id="{656122CF-C04C-42B8-9836-D0996A42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451" y="16124970"/>
            <a:ext cx="1664318" cy="124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8種影響WiFi的家居用品：讓WiFi遠離它們吧！ - Ering">
            <a:extLst>
              <a:ext uri="{FF2B5EF4-FFF2-40B4-BE49-F238E27FC236}">
                <a16:creationId xmlns:a16="http://schemas.microsoft.com/office/drawing/2014/main" id="{95734748-93E8-4DCA-97F0-39D405AA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65269">
            <a:off x="12771289" y="16181792"/>
            <a:ext cx="602126" cy="6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64004B64-06A9-4685-BE5E-F79F184E35A5}"/>
              </a:ext>
            </a:extLst>
          </p:cNvPr>
          <p:cNvSpPr txBox="1"/>
          <p:nvPr/>
        </p:nvSpPr>
        <p:spPr>
          <a:xfrm>
            <a:off x="12827473" y="1707970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Phone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(AP)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FEC37A4-E1E3-4E59-A497-9D33B7D4DBEA}"/>
              </a:ext>
            </a:extLst>
          </p:cNvPr>
          <p:cNvCxnSpPr/>
          <p:nvPr/>
        </p:nvCxnSpPr>
        <p:spPr>
          <a:xfrm flipH="1">
            <a:off x="10506909" y="16968955"/>
            <a:ext cx="47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C20E82C7-70F0-46A7-A340-5AEF20A97321}"/>
              </a:ext>
            </a:extLst>
          </p:cNvPr>
          <p:cNvCxnSpPr/>
          <p:nvPr/>
        </p:nvCxnSpPr>
        <p:spPr>
          <a:xfrm flipH="1">
            <a:off x="8817922" y="16968955"/>
            <a:ext cx="47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98C57FBF-7D7B-42C0-B576-A4E033D8F41A}"/>
              </a:ext>
            </a:extLst>
          </p:cNvPr>
          <p:cNvCxnSpPr/>
          <p:nvPr/>
        </p:nvCxnSpPr>
        <p:spPr>
          <a:xfrm flipH="1">
            <a:off x="10506909" y="17178232"/>
            <a:ext cx="47119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96F8D3-CD3B-487D-800F-AEA86DEE4411}"/>
              </a:ext>
            </a:extLst>
          </p:cNvPr>
          <p:cNvCxnSpPr/>
          <p:nvPr/>
        </p:nvCxnSpPr>
        <p:spPr>
          <a:xfrm>
            <a:off x="9705764" y="1771494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6B696EB-08AC-442B-B7A6-E4E7CBABB473}"/>
              </a:ext>
            </a:extLst>
          </p:cNvPr>
          <p:cNvCxnSpPr/>
          <p:nvPr/>
        </p:nvCxnSpPr>
        <p:spPr>
          <a:xfrm>
            <a:off x="10025999" y="17726038"/>
            <a:ext cx="0" cy="36933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26373EB4-0C6D-4ACB-8CF1-E4BB6B1377FC}"/>
              </a:ext>
            </a:extLst>
          </p:cNvPr>
          <p:cNvCxnSpPr>
            <a:endCxn id="80" idx="1"/>
          </p:cNvCxnSpPr>
          <p:nvPr/>
        </p:nvCxnSpPr>
        <p:spPr>
          <a:xfrm rot="16200000" flipH="1">
            <a:off x="7750598" y="17927447"/>
            <a:ext cx="1878796" cy="113125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0C309E06-DD8C-4C9F-BEFB-993DE3CBD164}"/>
              </a:ext>
            </a:extLst>
          </p:cNvPr>
          <p:cNvSpPr txBox="1"/>
          <p:nvPr/>
        </p:nvSpPr>
        <p:spPr>
          <a:xfrm>
            <a:off x="11653346" y="17789858"/>
            <a:ext cx="1689629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電路圖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21041A-DD31-4F88-8BFF-574489BA5BFE}"/>
              </a:ext>
            </a:extLst>
          </p:cNvPr>
          <p:cNvSpPr/>
          <p:nvPr/>
        </p:nvSpPr>
        <p:spPr>
          <a:xfrm>
            <a:off x="7866980" y="13337391"/>
            <a:ext cx="2396730" cy="1867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87D3E72-BE34-4CD7-AA1E-10FD4A1ACF6E}"/>
              </a:ext>
            </a:extLst>
          </p:cNvPr>
          <p:cNvSpPr txBox="1"/>
          <p:nvPr/>
        </p:nvSpPr>
        <p:spPr>
          <a:xfrm>
            <a:off x="7921402" y="13167245"/>
            <a:ext cx="23423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en-US" sz="3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電梯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23F4EA-73AD-4321-BEEC-642E525EC6E5}"/>
              </a:ext>
            </a:extLst>
          </p:cNvPr>
          <p:cNvSpPr/>
          <p:nvPr/>
        </p:nvSpPr>
        <p:spPr>
          <a:xfrm>
            <a:off x="647155" y="15259036"/>
            <a:ext cx="1206405" cy="3062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4616F14-8907-40D0-95E1-28E8E7179C5D}"/>
              </a:ext>
            </a:extLst>
          </p:cNvPr>
          <p:cNvSpPr txBox="1"/>
          <p:nvPr/>
        </p:nvSpPr>
        <p:spPr>
          <a:xfrm>
            <a:off x="768874" y="15117393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E35AD27-4EDB-4304-B73E-4847D3A42B3C}"/>
              </a:ext>
            </a:extLst>
          </p:cNvPr>
          <p:cNvSpPr/>
          <p:nvPr/>
        </p:nvSpPr>
        <p:spPr>
          <a:xfrm>
            <a:off x="688010" y="8855161"/>
            <a:ext cx="1800000" cy="2215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B20159B-B30F-4263-9792-1DB7279EF468}"/>
              </a:ext>
            </a:extLst>
          </p:cNvPr>
          <p:cNvSpPr txBox="1"/>
          <p:nvPr/>
        </p:nvSpPr>
        <p:spPr>
          <a:xfrm>
            <a:off x="764461" y="862999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3923C56-1C7F-4BF7-B336-E423E3BFAAE7}"/>
              </a:ext>
            </a:extLst>
          </p:cNvPr>
          <p:cNvSpPr/>
          <p:nvPr/>
        </p:nvSpPr>
        <p:spPr>
          <a:xfrm>
            <a:off x="692066" y="2571221"/>
            <a:ext cx="1993984" cy="2147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3400793-D463-46B7-9B1E-4CFF5E601E44}"/>
              </a:ext>
            </a:extLst>
          </p:cNvPr>
          <p:cNvSpPr/>
          <p:nvPr/>
        </p:nvSpPr>
        <p:spPr>
          <a:xfrm>
            <a:off x="7959445" y="2568153"/>
            <a:ext cx="1673750" cy="1851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E6BE381-2C0E-40BA-B40D-F1BD9ABDF63B}"/>
              </a:ext>
            </a:extLst>
          </p:cNvPr>
          <p:cNvSpPr txBox="1"/>
          <p:nvPr/>
        </p:nvSpPr>
        <p:spPr>
          <a:xfrm>
            <a:off x="767600" y="238450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DEC7D0-1954-45BE-91C1-FF6F55A3E610}"/>
              </a:ext>
            </a:extLst>
          </p:cNvPr>
          <p:cNvSpPr txBox="1"/>
          <p:nvPr/>
        </p:nvSpPr>
        <p:spPr>
          <a:xfrm>
            <a:off x="8029585" y="2356351"/>
            <a:ext cx="15628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APP</a:t>
            </a:r>
            <a:endParaRPr lang="zh-TW" altLang="en-US" sz="3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548</Words>
  <Application>Microsoft Office PowerPoint</Application>
  <PresentationFormat>自訂</PresentationFormat>
  <Paragraphs>74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Microsoft YaHei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Maro</dc:creator>
  <cp:lastModifiedBy>Maro</cp:lastModifiedBy>
  <cp:revision>31</cp:revision>
  <dcterms:created xsi:type="dcterms:W3CDTF">2022-12-24T10:02:21Z</dcterms:created>
  <dcterms:modified xsi:type="dcterms:W3CDTF">2022-12-26T03:50:11Z</dcterms:modified>
</cp:coreProperties>
</file>